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41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769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46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737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810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69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26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48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47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43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887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0A3E08D-3368-418B-830A-FA238F37EB12}" type="datetimeFigureOut">
              <a:rPr lang="ru-RU" smtClean="0"/>
              <a:t>09.11.2022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86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544CA-814A-4D09-9B0F-2AF2DA946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МАРКЕТИНГ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8DA8D3-B53D-4E94-B082-A5D8A3896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77406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Дёмкин Артём</a:t>
            </a:r>
          </a:p>
          <a:p>
            <a:r>
              <a:rPr lang="ru-RU" dirty="0">
                <a:solidFill>
                  <a:schemeClr val="tx1"/>
                </a:solidFill>
              </a:rPr>
              <a:t>Группа: 21ИСС1</a:t>
            </a:r>
          </a:p>
          <a:p>
            <a:r>
              <a:rPr lang="ru-RU" dirty="0">
                <a:solidFill>
                  <a:schemeClr val="tx1"/>
                </a:solidFill>
              </a:rPr>
              <a:t>Преподаватель: Матвеев Филипп Сергеевич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C4BEB0-898A-4950-9E2B-1F1B135C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4" y="0"/>
            <a:ext cx="7896317" cy="52642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8600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B586DCC-A7EC-4EF7-A172-1BAD376D9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277" y="1171915"/>
            <a:ext cx="9051027" cy="4514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C5C5C8"/>
            </a:outerShdw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418648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93E8-FB8E-4946-B36A-10B9C1F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89E916-D565-4D57-8364-24B164C56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2486990" y="1778195"/>
            <a:ext cx="6571042" cy="47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8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CA917-DBA2-4CD3-A8E2-F17EE5B6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Маркетинг виды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42A788-ECF6-45DE-838C-1DE1BDA0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8C5E13-519D-4874-B2D0-810FCCF8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8003796" cy="48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8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5D57B-15EE-481D-B87D-90EAB01B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Продажа вашей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EC611-4016-4D9C-AB93-7C4B500A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3F380B-1C3A-4431-9D6A-1B9F22A1C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74" y="1828799"/>
            <a:ext cx="778096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38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A4E74-875A-40BD-A86D-E409844E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действий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C3427D-3BBD-44A0-922C-D283BD3FA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765387"/>
            <a:ext cx="8463284" cy="44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624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A98CB-F3DC-4058-A636-C6332646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выполнять 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7E91B-9EF5-49DA-B22E-FF91BCA8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0C91FA-E17E-4CF2-AF9D-2296BD0B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04" y="1828800"/>
            <a:ext cx="8509928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9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62B09-3FF4-409E-9549-D5737094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тест по математике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053A481-01F7-45A4-BEE5-E5EB2392D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491" y="1729052"/>
            <a:ext cx="2833525" cy="47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8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26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Вид</vt:lpstr>
      <vt:lpstr>МАРКЕТИНГ </vt:lpstr>
      <vt:lpstr>Презентация PowerPoint</vt:lpstr>
      <vt:lpstr>Концепт</vt:lpstr>
      <vt:lpstr>Маркетинг виды</vt:lpstr>
      <vt:lpstr>Продажа вашей программы</vt:lpstr>
      <vt:lpstr>План действий</vt:lpstr>
      <vt:lpstr>Как выполнять действия</vt:lpstr>
      <vt:lpstr>Наш тест по математике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МАРГЕТИНГ </dc:title>
  <dc:creator>Дёмкин Артём Сергеевич</dc:creator>
  <cp:lastModifiedBy>Тюленев Артём Андреевич</cp:lastModifiedBy>
  <cp:revision>9</cp:revision>
  <dcterms:created xsi:type="dcterms:W3CDTF">2022-10-26T07:47:27Z</dcterms:created>
  <dcterms:modified xsi:type="dcterms:W3CDTF">2022-11-09T11:38:11Z</dcterms:modified>
</cp:coreProperties>
</file>