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0A3E08D-3368-418B-830A-FA238F37EB12}" type="datetimeFigureOut">
              <a:rPr lang="ru-RU" smtClean="0"/>
              <a:t>26.10.2022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9AA18B0-59B6-4561-943A-0195FDC4D6F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1410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E08D-3368-418B-830A-FA238F37EB12}" type="datetimeFigureOut">
              <a:rPr lang="ru-RU" smtClean="0"/>
              <a:t>26.10.2022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18B0-59B6-4561-943A-0195FDC4D6F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47695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E08D-3368-418B-830A-FA238F37EB12}" type="datetimeFigureOut">
              <a:rPr lang="ru-RU" smtClean="0"/>
              <a:t>26.10.2022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18B0-59B6-4561-943A-0195FDC4D6F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44688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E08D-3368-418B-830A-FA238F37EB12}" type="datetimeFigureOut">
              <a:rPr lang="ru-RU" smtClean="0"/>
              <a:t>26.10.2022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18B0-59B6-4561-943A-0195FDC4D6F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7373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E08D-3368-418B-830A-FA238F37EB12}" type="datetimeFigureOut">
              <a:rPr lang="ru-RU" smtClean="0"/>
              <a:t>26.10.2022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18B0-59B6-4561-943A-0195FDC4D6F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78101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E08D-3368-418B-830A-FA238F37EB12}" type="datetimeFigureOut">
              <a:rPr lang="ru-RU" smtClean="0"/>
              <a:t>26.10.2022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18B0-59B6-4561-943A-0195FDC4D6F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76910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E08D-3368-418B-830A-FA238F37EB12}" type="datetimeFigureOut">
              <a:rPr lang="ru-RU" smtClean="0"/>
              <a:t>26.10.2022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18B0-59B6-4561-943A-0195FDC4D6F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266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E08D-3368-418B-830A-FA238F37EB12}" type="datetimeFigureOut">
              <a:rPr lang="ru-RU" smtClean="0"/>
              <a:t>26.10.2022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18B0-59B6-4561-943A-0195FDC4D6F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84892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E08D-3368-418B-830A-FA238F37EB12}" type="datetimeFigureOut">
              <a:rPr lang="ru-RU" smtClean="0"/>
              <a:t>26.10.2022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18B0-59B6-4561-943A-0195FDC4D6F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473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E08D-3368-418B-830A-FA238F37EB12}" type="datetimeFigureOut">
              <a:rPr lang="ru-RU" smtClean="0"/>
              <a:t>26.10.2022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18B0-59B6-4561-943A-0195FDC4D6F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3435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E08D-3368-418B-830A-FA238F37EB12}" type="datetimeFigureOut">
              <a:rPr lang="ru-RU" smtClean="0"/>
              <a:t>26.10.2022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18B0-59B6-4561-943A-0195FDC4D6F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8873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0A3E08D-3368-418B-830A-FA238F37EB12}" type="datetimeFigureOut">
              <a:rPr lang="ru-RU" smtClean="0"/>
              <a:t>26.10.2022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9AA18B0-59B6-4561-943A-0195FDC4D6F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786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544CA-814A-4D09-9B0F-2AF2DA946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МАРКЕТИНГ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8DA8D3-B53D-4E94-B082-A5D8A3896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77406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Дёмкин Артём</a:t>
            </a:r>
          </a:p>
          <a:p>
            <a:r>
              <a:rPr lang="ru-RU" dirty="0"/>
              <a:t>Группа: 21ИСС1</a:t>
            </a:r>
          </a:p>
          <a:p>
            <a:r>
              <a:rPr lang="ru-RU" dirty="0"/>
              <a:t>Преподаватель: Матвеев Филипп Сергеевич 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C4BEB0-898A-4950-9E2B-1F1B135CD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24" y="0"/>
            <a:ext cx="7896317" cy="526421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86002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A93E8-FB8E-4946-B36A-10B9C1F8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1479A03-5E0E-4F29-B4B4-4762A9213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0"/>
            <a:ext cx="4866217" cy="242360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089E916-D565-4D57-8364-24B164C56F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96"/>
          <a:stretch/>
        </p:blipFill>
        <p:spPr>
          <a:xfrm>
            <a:off x="1261872" y="1944208"/>
            <a:ext cx="6571042" cy="477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885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CA917-DBA2-4CD3-A8E2-F17EE5B6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Маркетинг виды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B42A788-ECF6-45DE-838C-1DE1BDA0F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8C5E13-519D-4874-B2D0-810FCCF82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8003796" cy="480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802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05D57B-15EE-481D-B87D-90EAB01B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Продажа вашей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2EC611-4016-4D9C-AB93-7C4B500AA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3F380B-1C3A-4431-9D6A-1B9F22A1C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674" y="1828799"/>
            <a:ext cx="7780962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382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8A4E74-875A-40BD-A86D-E409844E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CC3427D-3BBD-44A0-922C-D283BD3FA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765387"/>
            <a:ext cx="8463284" cy="441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62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A98CB-F3DC-4058-A636-C6332646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27E91B-9EF5-49DA-B22E-FF91BCA84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0C91FA-E17E-4CF2-AF9D-2296BD0BC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7374528" cy="404124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9B58ED-6D69-4BC1-970A-AC8825631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76" b="94706" l="9122" r="89865">
                        <a14:foregroundMark x1="32770" y1="28235" x2="20946" y2="40588"/>
                        <a14:foregroundMark x1="36824" y1="20000" x2="11149" y2="45294"/>
                        <a14:foregroundMark x1="11149" y1="45294" x2="9459" y2="57647"/>
                        <a14:foregroundMark x1="84459" y1="55882" x2="77365" y2="70588"/>
                        <a14:foregroundMark x1="77365" y1="70588" x2="48311" y2="95294"/>
                        <a14:foregroundMark x1="66892" y1="34118" x2="57770" y2="25294"/>
                        <a14:foregroundMark x1="57770" y1="25294" x2="51689" y2="22353"/>
                        <a14:foregroundMark x1="48733" y1="9245" x2="50338" y2="18824"/>
                        <a14:foregroundMark x1="45270" y1="8235" x2="38514" y2="20588"/>
                        <a14:foregroundMark x1="38514" y1="20588" x2="36486" y2="21765"/>
                        <a14:foregroundMark x1="41216" y1="12353" x2="36149" y2="18824"/>
                        <a14:foregroundMark x1="37500" y1="15882" x2="31419" y2="22353"/>
                        <a14:foregroundMark x1="30743" y1="23529" x2="22635" y2="31765"/>
                        <a14:foregroundMark x1="55405" y1="18235" x2="64189" y2="26471"/>
                        <a14:foregroundMark x1="64189" y1="26471" x2="69932" y2="40000"/>
                        <a14:foregroundMark x1="69932" y1="40000" x2="83108" y2="52353"/>
                        <a14:foregroundMark x1="51516" y1="9548" x2="51689" y2="10000"/>
                        <a14:foregroundMark x1="43824" y1="4649" x2="40878" y2="9412"/>
                        <a14:foregroundMark x1="11824" y1="48824" x2="11486" y2="49412"/>
                        <a14:foregroundMark x1="46959" y1="4706" x2="46959" y2="4706"/>
                        <a14:foregroundMark x1="45270" y1="3529" x2="45270" y2="3529"/>
                        <a14:foregroundMark x1="50000" y1="3529" x2="50000" y2="3529"/>
                        <a14:backgroundMark x1="50000" y1="1176" x2="44595" y2="588"/>
                        <a14:backgroundMark x1="45270" y1="1765" x2="43243" y2="35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08192" y="1828799"/>
            <a:ext cx="5085546" cy="292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937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62B09-3FF4-409E-9549-D5737094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 тест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A0E7EE-23B3-449F-B4A5-A987C72B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181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38</TotalTime>
  <Words>18</Words>
  <Application>Microsoft Office PowerPoint</Application>
  <PresentationFormat>Широкоэкранный</PresentationFormat>
  <Paragraphs>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Вид</vt:lpstr>
      <vt:lpstr>МАРКЕТИНГ </vt:lpstr>
      <vt:lpstr>Презентация PowerPoint</vt:lpstr>
      <vt:lpstr>Маркетинг виды</vt:lpstr>
      <vt:lpstr>Продажа вашей программы</vt:lpstr>
      <vt:lpstr>Презентация PowerPoint</vt:lpstr>
      <vt:lpstr>Презентация PowerPoint</vt:lpstr>
      <vt:lpstr>Наш тест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МАРГЕТИНГ </dc:title>
  <dc:creator>Дёмкин Артём Сергеевич</dc:creator>
  <cp:lastModifiedBy>Дёмкин Артём Сергеевич</cp:lastModifiedBy>
  <cp:revision>4</cp:revision>
  <dcterms:created xsi:type="dcterms:W3CDTF">2022-10-26T07:47:27Z</dcterms:created>
  <dcterms:modified xsi:type="dcterms:W3CDTF">2022-10-26T08:25:48Z</dcterms:modified>
</cp:coreProperties>
</file>