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9"/>
  </p:notesMasterIdLst>
  <p:sldIdLst>
    <p:sldId id="256" r:id="rId3"/>
    <p:sldId id="262" r:id="rId4"/>
    <p:sldId id="265" r:id="rId5"/>
    <p:sldId id="257" r:id="rId6"/>
    <p:sldId id="290" r:id="rId7"/>
    <p:sldId id="281" r:id="rId8"/>
    <p:sldId id="282" r:id="rId9"/>
    <p:sldId id="283" r:id="rId10"/>
    <p:sldId id="284" r:id="rId11"/>
    <p:sldId id="285" r:id="rId12"/>
    <p:sldId id="286" r:id="rId13"/>
    <p:sldId id="287" r:id="rId14"/>
    <p:sldId id="288" r:id="rId15"/>
    <p:sldId id="289" r:id="rId16"/>
    <p:sldId id="267"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5"/>
            <p14:sldId id="257"/>
            <p14:sldId id="290"/>
            <p14:sldId id="281"/>
            <p14:sldId id="282"/>
            <p14:sldId id="283"/>
            <p14:sldId id="284"/>
            <p14:sldId id="285"/>
            <p14:sldId id="286"/>
            <p14:sldId id="287"/>
            <p14:sldId id="288"/>
            <p14:sldId id="289"/>
            <p14:sldId id="267"/>
          </p14:sldIdLst>
        </p14:section>
        <p14:section name="Learn More" id="{2CC34DB2-6590-42C0-AD4B-A04C6060184E}">
          <p14:sldIdLst>
            <p14:sldId id="263"/>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2B4A6"/>
    <a:srgbClr val="734F29"/>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C12C1B-F999-491B-AFB3-C45699EE7D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1570AE3-8482-40E3-AB17-E7D547ED5BED}">
      <dgm:prSet phldrT="[Text]"/>
      <dgm:spPr/>
      <dgm:t>
        <a:bodyPr/>
        <a:lstStyle/>
        <a:p>
          <a:pPr algn="l"/>
          <a:r>
            <a:rPr lang="en-US" dirty="0" smtClean="0"/>
            <a:t>Performance Improvement of the code</a:t>
          </a:r>
          <a:endParaRPr lang="en-US" dirty="0"/>
        </a:p>
      </dgm:t>
    </dgm:pt>
    <dgm:pt modelId="{757C6BD6-8284-460E-8418-7B44F52B1E08}" type="parTrans" cxnId="{A91AA242-C457-4945-807C-8F9C3A4AB913}">
      <dgm:prSet/>
      <dgm:spPr/>
      <dgm:t>
        <a:bodyPr/>
        <a:lstStyle/>
        <a:p>
          <a:pPr algn="l"/>
          <a:endParaRPr lang="en-US"/>
        </a:p>
      </dgm:t>
    </dgm:pt>
    <dgm:pt modelId="{73DBDFAC-2B53-454F-9A0D-AFCAE122EEE7}" type="sibTrans" cxnId="{A91AA242-C457-4945-807C-8F9C3A4AB913}">
      <dgm:prSet/>
      <dgm:spPr/>
      <dgm:t>
        <a:bodyPr/>
        <a:lstStyle/>
        <a:p>
          <a:pPr algn="l"/>
          <a:endParaRPr lang="en-US"/>
        </a:p>
      </dgm:t>
    </dgm:pt>
    <dgm:pt modelId="{9C1018D9-B32B-4FFA-B3AD-346DEC5D0299}">
      <dgm:prSet/>
      <dgm:spPr/>
      <dgm:t>
        <a:bodyPr/>
        <a:lstStyle/>
        <a:p>
          <a:pPr algn="l"/>
          <a:r>
            <a:rPr lang="en-US" dirty="0" smtClean="0"/>
            <a:t>Removal of Depreciated Keyword</a:t>
          </a:r>
          <a:endParaRPr lang="en-US" dirty="0"/>
        </a:p>
      </dgm:t>
    </dgm:pt>
    <dgm:pt modelId="{B39B9380-F3F7-4584-929B-9CB4AAE9CAF8}" type="parTrans" cxnId="{83099878-0ECC-46D6-B1C9-810682FDFE6F}">
      <dgm:prSet/>
      <dgm:spPr/>
      <dgm:t>
        <a:bodyPr/>
        <a:lstStyle/>
        <a:p>
          <a:pPr algn="l"/>
          <a:endParaRPr lang="en-US"/>
        </a:p>
      </dgm:t>
    </dgm:pt>
    <dgm:pt modelId="{10DE55B6-DCF1-4FE1-89F7-3D72CF8FA50B}" type="sibTrans" cxnId="{83099878-0ECC-46D6-B1C9-810682FDFE6F}">
      <dgm:prSet/>
      <dgm:spPr/>
      <dgm:t>
        <a:bodyPr/>
        <a:lstStyle/>
        <a:p>
          <a:pPr algn="l"/>
          <a:endParaRPr lang="en-US"/>
        </a:p>
      </dgm:t>
    </dgm:pt>
    <dgm:pt modelId="{3BB1EFF4-BAC6-4A44-B70F-2440472D5D14}">
      <dgm:prSet/>
      <dgm:spPr/>
      <dgm:t>
        <a:bodyPr/>
        <a:lstStyle/>
        <a:p>
          <a:pPr algn="l"/>
          <a:r>
            <a:rPr lang="en-US" dirty="0" smtClean="0"/>
            <a:t>Effort Reduction in migrating the code to 12C version</a:t>
          </a:r>
          <a:endParaRPr lang="en-US" dirty="0"/>
        </a:p>
      </dgm:t>
    </dgm:pt>
    <dgm:pt modelId="{FEAFB7E5-83E3-415C-BCC6-324D87D9003A}" type="parTrans" cxnId="{490F7D14-FD32-4468-964C-479438847966}">
      <dgm:prSet/>
      <dgm:spPr/>
      <dgm:t>
        <a:bodyPr/>
        <a:lstStyle/>
        <a:p>
          <a:endParaRPr lang="en-US"/>
        </a:p>
      </dgm:t>
    </dgm:pt>
    <dgm:pt modelId="{021C00FB-2E8A-4C5E-A98E-BFA83D5F1318}" type="sibTrans" cxnId="{490F7D14-FD32-4468-964C-479438847966}">
      <dgm:prSet/>
      <dgm:spPr/>
      <dgm:t>
        <a:bodyPr/>
        <a:lstStyle/>
        <a:p>
          <a:endParaRPr lang="en-US"/>
        </a:p>
      </dgm:t>
    </dgm:pt>
    <dgm:pt modelId="{1F33B429-EBF5-4853-ACBF-94059A49C52D}" type="pres">
      <dgm:prSet presAssocID="{4BC12C1B-F999-491B-AFB3-C45699EE7D27}" presName="linearFlow" presStyleCnt="0">
        <dgm:presLayoutVars>
          <dgm:dir/>
          <dgm:resizeHandles val="exact"/>
        </dgm:presLayoutVars>
      </dgm:prSet>
      <dgm:spPr/>
      <dgm:t>
        <a:bodyPr/>
        <a:lstStyle/>
        <a:p>
          <a:endParaRPr lang="en-US"/>
        </a:p>
      </dgm:t>
    </dgm:pt>
    <dgm:pt modelId="{6C40B82A-2783-4F74-B38F-67E4522AAF03}" type="pres">
      <dgm:prSet presAssocID="{01570AE3-8482-40E3-AB17-E7D547ED5BED}" presName="composite" presStyleCnt="0"/>
      <dgm:spPr/>
    </dgm:pt>
    <dgm:pt modelId="{70EF7659-488C-4454-BF94-4D3D4F7351C7}" type="pres">
      <dgm:prSet presAssocID="{01570AE3-8482-40E3-AB17-E7D547ED5BED}" presName="imgShp" presStyleLbl="fgImgPlace1" presStyleIdx="0" presStyleCnt="3"/>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en-US"/>
        </a:p>
      </dgm:t>
    </dgm:pt>
    <dgm:pt modelId="{E6350264-C3AD-436F-8ED2-3C0BEC6FDB09}" type="pres">
      <dgm:prSet presAssocID="{01570AE3-8482-40E3-AB17-E7D547ED5BED}" presName="txShp" presStyleLbl="node1" presStyleIdx="0" presStyleCnt="3">
        <dgm:presLayoutVars>
          <dgm:bulletEnabled val="1"/>
        </dgm:presLayoutVars>
      </dgm:prSet>
      <dgm:spPr/>
      <dgm:t>
        <a:bodyPr/>
        <a:lstStyle/>
        <a:p>
          <a:endParaRPr lang="en-US"/>
        </a:p>
      </dgm:t>
    </dgm:pt>
    <dgm:pt modelId="{624614EE-E4F4-4C46-93E6-305E9826CF2D}" type="pres">
      <dgm:prSet presAssocID="{73DBDFAC-2B53-454F-9A0D-AFCAE122EEE7}" presName="spacing" presStyleCnt="0"/>
      <dgm:spPr/>
    </dgm:pt>
    <dgm:pt modelId="{97D71436-EA8D-44D7-9319-B52A2BA79834}" type="pres">
      <dgm:prSet presAssocID="{9C1018D9-B32B-4FFA-B3AD-346DEC5D0299}" presName="composite" presStyleCnt="0"/>
      <dgm:spPr/>
    </dgm:pt>
    <dgm:pt modelId="{4E5B50B3-9548-46DC-BFE6-125021BE0399}" type="pres">
      <dgm:prSet presAssocID="{9C1018D9-B32B-4FFA-B3AD-346DEC5D0299}" presName="imgShp" presStyleLbl="fgImgPlace1" presStyleIdx="1" presStyleCnt="3"/>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en-US"/>
        </a:p>
      </dgm:t>
    </dgm:pt>
    <dgm:pt modelId="{4C97CCB1-A110-4C42-AF5A-A32A4956A423}" type="pres">
      <dgm:prSet presAssocID="{9C1018D9-B32B-4FFA-B3AD-346DEC5D0299}" presName="txShp" presStyleLbl="node1" presStyleIdx="1" presStyleCnt="3">
        <dgm:presLayoutVars>
          <dgm:bulletEnabled val="1"/>
        </dgm:presLayoutVars>
      </dgm:prSet>
      <dgm:spPr/>
      <dgm:t>
        <a:bodyPr/>
        <a:lstStyle/>
        <a:p>
          <a:endParaRPr lang="en-US"/>
        </a:p>
      </dgm:t>
    </dgm:pt>
    <dgm:pt modelId="{B8D42A6E-E714-4182-A400-290BDE0A778C}" type="pres">
      <dgm:prSet presAssocID="{10DE55B6-DCF1-4FE1-89F7-3D72CF8FA50B}" presName="spacing" presStyleCnt="0"/>
      <dgm:spPr/>
    </dgm:pt>
    <dgm:pt modelId="{21B9F847-4BFA-408B-B184-5E573DAF2B7F}" type="pres">
      <dgm:prSet presAssocID="{3BB1EFF4-BAC6-4A44-B70F-2440472D5D14}" presName="composite" presStyleCnt="0"/>
      <dgm:spPr/>
    </dgm:pt>
    <dgm:pt modelId="{60B5532A-9933-475A-833B-911B35450550}" type="pres">
      <dgm:prSet presAssocID="{3BB1EFF4-BAC6-4A44-B70F-2440472D5D14}" presName="imgShp" presStyleLbl="fgImgPlace1" presStyleIdx="2" presStyleCnt="3"/>
      <dgm:spPr/>
    </dgm:pt>
    <dgm:pt modelId="{52BCCC48-645F-45C4-A549-05466C747128}" type="pres">
      <dgm:prSet presAssocID="{3BB1EFF4-BAC6-4A44-B70F-2440472D5D14}" presName="txShp" presStyleLbl="node1" presStyleIdx="2" presStyleCnt="3">
        <dgm:presLayoutVars>
          <dgm:bulletEnabled val="1"/>
        </dgm:presLayoutVars>
      </dgm:prSet>
      <dgm:spPr/>
      <dgm:t>
        <a:bodyPr/>
        <a:lstStyle/>
        <a:p>
          <a:endParaRPr lang="en-US"/>
        </a:p>
      </dgm:t>
    </dgm:pt>
  </dgm:ptLst>
  <dgm:cxnLst>
    <dgm:cxn modelId="{83099878-0ECC-46D6-B1C9-810682FDFE6F}" srcId="{4BC12C1B-F999-491B-AFB3-C45699EE7D27}" destId="{9C1018D9-B32B-4FFA-B3AD-346DEC5D0299}" srcOrd="1" destOrd="0" parTransId="{B39B9380-F3F7-4584-929B-9CB4AAE9CAF8}" sibTransId="{10DE55B6-DCF1-4FE1-89F7-3D72CF8FA50B}"/>
    <dgm:cxn modelId="{194EA944-0D88-499A-8A60-95D177FD6536}" type="presOf" srcId="{01570AE3-8482-40E3-AB17-E7D547ED5BED}" destId="{E6350264-C3AD-436F-8ED2-3C0BEC6FDB09}" srcOrd="0" destOrd="0" presId="urn:microsoft.com/office/officeart/2005/8/layout/vList3"/>
    <dgm:cxn modelId="{490F7D14-FD32-4468-964C-479438847966}" srcId="{4BC12C1B-F999-491B-AFB3-C45699EE7D27}" destId="{3BB1EFF4-BAC6-4A44-B70F-2440472D5D14}" srcOrd="2" destOrd="0" parTransId="{FEAFB7E5-83E3-415C-BCC6-324D87D9003A}" sibTransId="{021C00FB-2E8A-4C5E-A98E-BFA83D5F1318}"/>
    <dgm:cxn modelId="{16F73383-CE1F-4E28-83A1-FBA8C1F8CF64}" type="presOf" srcId="{4BC12C1B-F999-491B-AFB3-C45699EE7D27}" destId="{1F33B429-EBF5-4853-ACBF-94059A49C52D}" srcOrd="0" destOrd="0" presId="urn:microsoft.com/office/officeart/2005/8/layout/vList3"/>
    <dgm:cxn modelId="{3FFB3A9D-B1F1-42A5-8349-1F81C9B47406}" type="presOf" srcId="{9C1018D9-B32B-4FFA-B3AD-346DEC5D0299}" destId="{4C97CCB1-A110-4C42-AF5A-A32A4956A423}" srcOrd="0" destOrd="0" presId="urn:microsoft.com/office/officeart/2005/8/layout/vList3"/>
    <dgm:cxn modelId="{496B76A2-BF20-43A9-A138-2F70796FCF02}" type="presOf" srcId="{3BB1EFF4-BAC6-4A44-B70F-2440472D5D14}" destId="{52BCCC48-645F-45C4-A549-05466C747128}" srcOrd="0" destOrd="0" presId="urn:microsoft.com/office/officeart/2005/8/layout/vList3"/>
    <dgm:cxn modelId="{A91AA242-C457-4945-807C-8F9C3A4AB913}" srcId="{4BC12C1B-F999-491B-AFB3-C45699EE7D27}" destId="{01570AE3-8482-40E3-AB17-E7D547ED5BED}" srcOrd="0" destOrd="0" parTransId="{757C6BD6-8284-460E-8418-7B44F52B1E08}" sibTransId="{73DBDFAC-2B53-454F-9A0D-AFCAE122EEE7}"/>
    <dgm:cxn modelId="{4000D601-A6DE-4453-95DF-58BCF8247629}" type="presParOf" srcId="{1F33B429-EBF5-4853-ACBF-94059A49C52D}" destId="{6C40B82A-2783-4F74-B38F-67E4522AAF03}" srcOrd="0" destOrd="0" presId="urn:microsoft.com/office/officeart/2005/8/layout/vList3"/>
    <dgm:cxn modelId="{67C8BFE3-8F0B-4C1F-88B8-9969177D7B66}" type="presParOf" srcId="{6C40B82A-2783-4F74-B38F-67E4522AAF03}" destId="{70EF7659-488C-4454-BF94-4D3D4F7351C7}" srcOrd="0" destOrd="0" presId="urn:microsoft.com/office/officeart/2005/8/layout/vList3"/>
    <dgm:cxn modelId="{9B20FFFC-4342-4F99-94E9-FD1289BAC05F}" type="presParOf" srcId="{6C40B82A-2783-4F74-B38F-67E4522AAF03}" destId="{E6350264-C3AD-436F-8ED2-3C0BEC6FDB09}" srcOrd="1" destOrd="0" presId="urn:microsoft.com/office/officeart/2005/8/layout/vList3"/>
    <dgm:cxn modelId="{BD31D35D-7984-4F68-B244-6FD1BA810FB5}" type="presParOf" srcId="{1F33B429-EBF5-4853-ACBF-94059A49C52D}" destId="{624614EE-E4F4-4C46-93E6-305E9826CF2D}" srcOrd="1" destOrd="0" presId="urn:microsoft.com/office/officeart/2005/8/layout/vList3"/>
    <dgm:cxn modelId="{F4EDF80C-1F99-4788-837A-26B4FE8E6BD2}" type="presParOf" srcId="{1F33B429-EBF5-4853-ACBF-94059A49C52D}" destId="{97D71436-EA8D-44D7-9319-B52A2BA79834}" srcOrd="2" destOrd="0" presId="urn:microsoft.com/office/officeart/2005/8/layout/vList3"/>
    <dgm:cxn modelId="{B0033ECA-D43C-4C84-B27F-A35460A3E20F}" type="presParOf" srcId="{97D71436-EA8D-44D7-9319-B52A2BA79834}" destId="{4E5B50B3-9548-46DC-BFE6-125021BE0399}" srcOrd="0" destOrd="0" presId="urn:microsoft.com/office/officeart/2005/8/layout/vList3"/>
    <dgm:cxn modelId="{9F2B5567-9ED3-4AA6-AFCD-F8A5FE0DBD67}" type="presParOf" srcId="{97D71436-EA8D-44D7-9319-B52A2BA79834}" destId="{4C97CCB1-A110-4C42-AF5A-A32A4956A423}" srcOrd="1" destOrd="0" presId="urn:microsoft.com/office/officeart/2005/8/layout/vList3"/>
    <dgm:cxn modelId="{9CD55C02-380C-4218-BF26-53D55018A663}" type="presParOf" srcId="{1F33B429-EBF5-4853-ACBF-94059A49C52D}" destId="{B8D42A6E-E714-4182-A400-290BDE0A778C}" srcOrd="3" destOrd="0" presId="urn:microsoft.com/office/officeart/2005/8/layout/vList3"/>
    <dgm:cxn modelId="{59840D1D-C7E5-4218-B26C-326A8EE2896A}" type="presParOf" srcId="{1F33B429-EBF5-4853-ACBF-94059A49C52D}" destId="{21B9F847-4BFA-408B-B184-5E573DAF2B7F}" srcOrd="4" destOrd="0" presId="urn:microsoft.com/office/officeart/2005/8/layout/vList3"/>
    <dgm:cxn modelId="{AA46D9CF-ECB4-45ED-B819-9DF7250D7BC2}" type="presParOf" srcId="{21B9F847-4BFA-408B-B184-5E573DAF2B7F}" destId="{60B5532A-9933-475A-833B-911B35450550}" srcOrd="0" destOrd="0" presId="urn:microsoft.com/office/officeart/2005/8/layout/vList3"/>
    <dgm:cxn modelId="{8187B451-63E4-440B-9939-BA7329A574E3}" type="presParOf" srcId="{21B9F847-4BFA-408B-B184-5E573DAF2B7F}" destId="{52BCCC48-645F-45C4-A549-05466C74712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BC12C1B-F999-491B-AFB3-C45699EE7D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1570AE3-8482-40E3-AB17-E7D547ED5BED}">
      <dgm:prSet phldrT="[Text]"/>
      <dgm:spPr/>
      <dgm:t>
        <a:bodyPr/>
        <a:lstStyle/>
        <a:p>
          <a:pPr algn="l"/>
          <a:r>
            <a:rPr lang="en-US" dirty="0" smtClean="0"/>
            <a:t>Added support for Database like Microsoft SQL Server and IBM DB2</a:t>
          </a:r>
          <a:endParaRPr lang="en-US" dirty="0"/>
        </a:p>
      </dgm:t>
    </dgm:pt>
    <dgm:pt modelId="{757C6BD6-8284-460E-8418-7B44F52B1E08}" type="parTrans" cxnId="{A91AA242-C457-4945-807C-8F9C3A4AB913}">
      <dgm:prSet/>
      <dgm:spPr/>
      <dgm:t>
        <a:bodyPr/>
        <a:lstStyle/>
        <a:p>
          <a:pPr algn="l"/>
          <a:endParaRPr lang="en-US"/>
        </a:p>
      </dgm:t>
    </dgm:pt>
    <dgm:pt modelId="{73DBDFAC-2B53-454F-9A0D-AFCAE122EEE7}" type="sibTrans" cxnId="{A91AA242-C457-4945-807C-8F9C3A4AB913}">
      <dgm:prSet/>
      <dgm:spPr/>
      <dgm:t>
        <a:bodyPr/>
        <a:lstStyle/>
        <a:p>
          <a:pPr algn="l"/>
          <a:endParaRPr lang="en-US"/>
        </a:p>
      </dgm:t>
    </dgm:pt>
    <dgm:pt modelId="{9C1018D9-B32B-4FFA-B3AD-346DEC5D0299}">
      <dgm:prSet/>
      <dgm:spPr/>
      <dgm:t>
        <a:bodyPr/>
        <a:lstStyle/>
        <a:p>
          <a:pPr algn="l"/>
          <a:r>
            <a:rPr lang="en-US" dirty="0" smtClean="0"/>
            <a:t>Automatic code conversion to Oracle 12C </a:t>
          </a:r>
          <a:endParaRPr lang="en-US" dirty="0"/>
        </a:p>
      </dgm:t>
    </dgm:pt>
    <dgm:pt modelId="{B39B9380-F3F7-4584-929B-9CB4AAE9CAF8}" type="parTrans" cxnId="{83099878-0ECC-46D6-B1C9-810682FDFE6F}">
      <dgm:prSet/>
      <dgm:spPr/>
      <dgm:t>
        <a:bodyPr/>
        <a:lstStyle/>
        <a:p>
          <a:pPr algn="l"/>
          <a:endParaRPr lang="en-US"/>
        </a:p>
      </dgm:t>
    </dgm:pt>
    <dgm:pt modelId="{10DE55B6-DCF1-4FE1-89F7-3D72CF8FA50B}" type="sibTrans" cxnId="{83099878-0ECC-46D6-B1C9-810682FDFE6F}">
      <dgm:prSet/>
      <dgm:spPr/>
      <dgm:t>
        <a:bodyPr/>
        <a:lstStyle/>
        <a:p>
          <a:pPr algn="l"/>
          <a:endParaRPr lang="en-US"/>
        </a:p>
      </dgm:t>
    </dgm:pt>
    <dgm:pt modelId="{4317DE87-7CF2-4E5F-A726-FBA2710551C7}">
      <dgm:prSet/>
      <dgm:spPr/>
      <dgm:t>
        <a:bodyPr/>
        <a:lstStyle/>
        <a:p>
          <a:pPr algn="l"/>
          <a:r>
            <a:rPr lang="en-US" dirty="0" smtClean="0"/>
            <a:t>Provision to compare Database Objects </a:t>
          </a:r>
          <a:endParaRPr lang="en-US" dirty="0"/>
        </a:p>
      </dgm:t>
    </dgm:pt>
    <dgm:pt modelId="{5B535A9D-32E2-441F-BD37-257F8A6C3E85}" type="parTrans" cxnId="{B72903DA-B42F-43D9-BB38-7CC8F5CE171A}">
      <dgm:prSet/>
      <dgm:spPr/>
      <dgm:t>
        <a:bodyPr/>
        <a:lstStyle/>
        <a:p>
          <a:endParaRPr lang="en-US"/>
        </a:p>
      </dgm:t>
    </dgm:pt>
    <dgm:pt modelId="{C7CFC0FF-CC8F-4D43-915E-256325497F2F}" type="sibTrans" cxnId="{B72903DA-B42F-43D9-BB38-7CC8F5CE171A}">
      <dgm:prSet/>
      <dgm:spPr/>
      <dgm:t>
        <a:bodyPr/>
        <a:lstStyle/>
        <a:p>
          <a:endParaRPr lang="en-US"/>
        </a:p>
      </dgm:t>
    </dgm:pt>
    <dgm:pt modelId="{F688E159-9AC9-47A1-AAE9-133E92BEA6A1}">
      <dgm:prSet/>
      <dgm:spPr/>
      <dgm:t>
        <a:bodyPr/>
        <a:lstStyle/>
        <a:p>
          <a:pPr algn="l"/>
          <a:r>
            <a:rPr lang="en-US" dirty="0" smtClean="0"/>
            <a:t>Provide the Performance  improvement  summary directly of a Oracle 12C converted code</a:t>
          </a:r>
          <a:endParaRPr lang="en-US" dirty="0"/>
        </a:p>
      </dgm:t>
    </dgm:pt>
    <dgm:pt modelId="{D87BED23-C412-4967-A571-7D961E4EAF92}" type="parTrans" cxnId="{5F0B1A13-B6F6-4EEB-9991-BECBE173F486}">
      <dgm:prSet/>
      <dgm:spPr/>
      <dgm:t>
        <a:bodyPr/>
        <a:lstStyle/>
        <a:p>
          <a:endParaRPr lang="en-US"/>
        </a:p>
      </dgm:t>
    </dgm:pt>
    <dgm:pt modelId="{024A8696-2E7F-4BBD-BF2B-3B2D0DFF3A2D}" type="sibTrans" cxnId="{5F0B1A13-B6F6-4EEB-9991-BECBE173F486}">
      <dgm:prSet/>
      <dgm:spPr/>
      <dgm:t>
        <a:bodyPr/>
        <a:lstStyle/>
        <a:p>
          <a:endParaRPr lang="en-US"/>
        </a:p>
      </dgm:t>
    </dgm:pt>
    <dgm:pt modelId="{1F33B429-EBF5-4853-ACBF-94059A49C52D}" type="pres">
      <dgm:prSet presAssocID="{4BC12C1B-F999-491B-AFB3-C45699EE7D27}" presName="linearFlow" presStyleCnt="0">
        <dgm:presLayoutVars>
          <dgm:dir/>
          <dgm:resizeHandles val="exact"/>
        </dgm:presLayoutVars>
      </dgm:prSet>
      <dgm:spPr/>
      <dgm:t>
        <a:bodyPr/>
        <a:lstStyle/>
        <a:p>
          <a:endParaRPr lang="en-US"/>
        </a:p>
      </dgm:t>
    </dgm:pt>
    <dgm:pt modelId="{6C40B82A-2783-4F74-B38F-67E4522AAF03}" type="pres">
      <dgm:prSet presAssocID="{01570AE3-8482-40E3-AB17-E7D547ED5BED}" presName="composite" presStyleCnt="0"/>
      <dgm:spPr/>
    </dgm:pt>
    <dgm:pt modelId="{70EF7659-488C-4454-BF94-4D3D4F7351C7}" type="pres">
      <dgm:prSet presAssocID="{01570AE3-8482-40E3-AB17-E7D547ED5BED}" presName="imgShp" presStyleLbl="fgImgPlace1" presStyleIdx="0" presStyleCnt="4"/>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en-US"/>
        </a:p>
      </dgm:t>
    </dgm:pt>
    <dgm:pt modelId="{E6350264-C3AD-436F-8ED2-3C0BEC6FDB09}" type="pres">
      <dgm:prSet presAssocID="{01570AE3-8482-40E3-AB17-E7D547ED5BED}" presName="txShp" presStyleLbl="node1" presStyleIdx="0" presStyleCnt="4">
        <dgm:presLayoutVars>
          <dgm:bulletEnabled val="1"/>
        </dgm:presLayoutVars>
      </dgm:prSet>
      <dgm:spPr/>
      <dgm:t>
        <a:bodyPr/>
        <a:lstStyle/>
        <a:p>
          <a:endParaRPr lang="en-US"/>
        </a:p>
      </dgm:t>
    </dgm:pt>
    <dgm:pt modelId="{624614EE-E4F4-4C46-93E6-305E9826CF2D}" type="pres">
      <dgm:prSet presAssocID="{73DBDFAC-2B53-454F-9A0D-AFCAE122EEE7}" presName="spacing" presStyleCnt="0"/>
      <dgm:spPr/>
    </dgm:pt>
    <dgm:pt modelId="{97D71436-EA8D-44D7-9319-B52A2BA79834}" type="pres">
      <dgm:prSet presAssocID="{9C1018D9-B32B-4FFA-B3AD-346DEC5D0299}" presName="composite" presStyleCnt="0"/>
      <dgm:spPr/>
    </dgm:pt>
    <dgm:pt modelId="{4E5B50B3-9548-46DC-BFE6-125021BE0399}" type="pres">
      <dgm:prSet presAssocID="{9C1018D9-B32B-4FFA-B3AD-346DEC5D0299}" presName="imgShp" presStyleLbl="fgImgPlace1" presStyleIdx="1" presStyleCnt="4"/>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en-US"/>
        </a:p>
      </dgm:t>
    </dgm:pt>
    <dgm:pt modelId="{4C97CCB1-A110-4C42-AF5A-A32A4956A423}" type="pres">
      <dgm:prSet presAssocID="{9C1018D9-B32B-4FFA-B3AD-346DEC5D0299}" presName="txShp" presStyleLbl="node1" presStyleIdx="1" presStyleCnt="4">
        <dgm:presLayoutVars>
          <dgm:bulletEnabled val="1"/>
        </dgm:presLayoutVars>
      </dgm:prSet>
      <dgm:spPr/>
      <dgm:t>
        <a:bodyPr/>
        <a:lstStyle/>
        <a:p>
          <a:endParaRPr lang="en-US"/>
        </a:p>
      </dgm:t>
    </dgm:pt>
    <dgm:pt modelId="{A91B3EB6-0BCE-42B4-BADD-66988C903783}" type="pres">
      <dgm:prSet presAssocID="{10DE55B6-DCF1-4FE1-89F7-3D72CF8FA50B}" presName="spacing" presStyleCnt="0"/>
      <dgm:spPr/>
    </dgm:pt>
    <dgm:pt modelId="{2AB5C7A6-F4D8-45E1-AF63-AEE5E9E8D945}" type="pres">
      <dgm:prSet presAssocID="{4317DE87-7CF2-4E5F-A726-FBA2710551C7}" presName="composite" presStyleCnt="0"/>
      <dgm:spPr/>
    </dgm:pt>
    <dgm:pt modelId="{7880175F-F73B-4C34-8E5F-ED273B468493}" type="pres">
      <dgm:prSet presAssocID="{4317DE87-7CF2-4E5F-A726-FBA2710551C7}" presName="imgShp" presStyleLbl="fgImgPlace1" presStyleIdx="2" presStyleCnt="4"/>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en-US"/>
        </a:p>
      </dgm:t>
    </dgm:pt>
    <dgm:pt modelId="{5A697169-5060-4311-B182-A733C953D98D}" type="pres">
      <dgm:prSet presAssocID="{4317DE87-7CF2-4E5F-A726-FBA2710551C7}" presName="txShp" presStyleLbl="node1" presStyleIdx="2" presStyleCnt="4">
        <dgm:presLayoutVars>
          <dgm:bulletEnabled val="1"/>
        </dgm:presLayoutVars>
      </dgm:prSet>
      <dgm:spPr/>
      <dgm:t>
        <a:bodyPr/>
        <a:lstStyle/>
        <a:p>
          <a:endParaRPr lang="en-US"/>
        </a:p>
      </dgm:t>
    </dgm:pt>
    <dgm:pt modelId="{5147599C-4BBA-40B3-B8C5-4EB6AEE19310}" type="pres">
      <dgm:prSet presAssocID="{C7CFC0FF-CC8F-4D43-915E-256325497F2F}" presName="spacing" presStyleCnt="0"/>
      <dgm:spPr/>
    </dgm:pt>
    <dgm:pt modelId="{C82A991C-A16E-4AA0-92D0-9E4114FF082C}" type="pres">
      <dgm:prSet presAssocID="{F688E159-9AC9-47A1-AAE9-133E92BEA6A1}" presName="composite" presStyleCnt="0"/>
      <dgm:spPr/>
    </dgm:pt>
    <dgm:pt modelId="{B75AD75F-0486-4118-A115-84E3608DD9CF}" type="pres">
      <dgm:prSet presAssocID="{F688E159-9AC9-47A1-AAE9-133E92BEA6A1}" presName="imgShp" presStyleLbl="fgImgPlace1" presStyleIdx="3" presStyleCnt="4"/>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dgm:spPr>
      <dgm:t>
        <a:bodyPr/>
        <a:lstStyle/>
        <a:p>
          <a:endParaRPr lang="en-US"/>
        </a:p>
      </dgm:t>
    </dgm:pt>
    <dgm:pt modelId="{838C1CE6-CB25-4D4C-AA04-A1492B413E7D}" type="pres">
      <dgm:prSet presAssocID="{F688E159-9AC9-47A1-AAE9-133E92BEA6A1}" presName="txShp" presStyleLbl="node1" presStyleIdx="3" presStyleCnt="4">
        <dgm:presLayoutVars>
          <dgm:bulletEnabled val="1"/>
        </dgm:presLayoutVars>
      </dgm:prSet>
      <dgm:spPr/>
      <dgm:t>
        <a:bodyPr/>
        <a:lstStyle/>
        <a:p>
          <a:endParaRPr lang="en-US"/>
        </a:p>
      </dgm:t>
    </dgm:pt>
  </dgm:ptLst>
  <dgm:cxnLst>
    <dgm:cxn modelId="{83099878-0ECC-46D6-B1C9-810682FDFE6F}" srcId="{4BC12C1B-F999-491B-AFB3-C45699EE7D27}" destId="{9C1018D9-B32B-4FFA-B3AD-346DEC5D0299}" srcOrd="1" destOrd="0" parTransId="{B39B9380-F3F7-4584-929B-9CB4AAE9CAF8}" sibTransId="{10DE55B6-DCF1-4FE1-89F7-3D72CF8FA50B}"/>
    <dgm:cxn modelId="{A15462A8-4FDB-4590-86DD-3094212C876B}" type="presOf" srcId="{9C1018D9-B32B-4FFA-B3AD-346DEC5D0299}" destId="{4C97CCB1-A110-4C42-AF5A-A32A4956A423}" srcOrd="0" destOrd="0" presId="urn:microsoft.com/office/officeart/2005/8/layout/vList3"/>
    <dgm:cxn modelId="{E97190A1-F75D-42D3-82E0-64996A920507}" type="presOf" srcId="{01570AE3-8482-40E3-AB17-E7D547ED5BED}" destId="{E6350264-C3AD-436F-8ED2-3C0BEC6FDB09}" srcOrd="0" destOrd="0" presId="urn:microsoft.com/office/officeart/2005/8/layout/vList3"/>
    <dgm:cxn modelId="{AC9BEF7F-7435-4167-B196-941045C6EDB6}" type="presOf" srcId="{4317DE87-7CF2-4E5F-A726-FBA2710551C7}" destId="{5A697169-5060-4311-B182-A733C953D98D}" srcOrd="0" destOrd="0" presId="urn:microsoft.com/office/officeart/2005/8/layout/vList3"/>
    <dgm:cxn modelId="{0A16CF75-FD1A-447A-8677-62E3908E2775}" type="presOf" srcId="{F688E159-9AC9-47A1-AAE9-133E92BEA6A1}" destId="{838C1CE6-CB25-4D4C-AA04-A1492B413E7D}" srcOrd="0" destOrd="0" presId="urn:microsoft.com/office/officeart/2005/8/layout/vList3"/>
    <dgm:cxn modelId="{F548316B-C818-410B-BEC5-0827374C7A5A}" type="presOf" srcId="{4BC12C1B-F999-491B-AFB3-C45699EE7D27}" destId="{1F33B429-EBF5-4853-ACBF-94059A49C52D}" srcOrd="0" destOrd="0" presId="urn:microsoft.com/office/officeart/2005/8/layout/vList3"/>
    <dgm:cxn modelId="{5F0B1A13-B6F6-4EEB-9991-BECBE173F486}" srcId="{4BC12C1B-F999-491B-AFB3-C45699EE7D27}" destId="{F688E159-9AC9-47A1-AAE9-133E92BEA6A1}" srcOrd="3" destOrd="0" parTransId="{D87BED23-C412-4967-A571-7D961E4EAF92}" sibTransId="{024A8696-2E7F-4BBD-BF2B-3B2D0DFF3A2D}"/>
    <dgm:cxn modelId="{B72903DA-B42F-43D9-BB38-7CC8F5CE171A}" srcId="{4BC12C1B-F999-491B-AFB3-C45699EE7D27}" destId="{4317DE87-7CF2-4E5F-A726-FBA2710551C7}" srcOrd="2" destOrd="0" parTransId="{5B535A9D-32E2-441F-BD37-257F8A6C3E85}" sibTransId="{C7CFC0FF-CC8F-4D43-915E-256325497F2F}"/>
    <dgm:cxn modelId="{A91AA242-C457-4945-807C-8F9C3A4AB913}" srcId="{4BC12C1B-F999-491B-AFB3-C45699EE7D27}" destId="{01570AE3-8482-40E3-AB17-E7D547ED5BED}" srcOrd="0" destOrd="0" parTransId="{757C6BD6-8284-460E-8418-7B44F52B1E08}" sibTransId="{73DBDFAC-2B53-454F-9A0D-AFCAE122EEE7}"/>
    <dgm:cxn modelId="{9265CD2C-C1C1-4241-B4D2-990BD42894C0}" type="presParOf" srcId="{1F33B429-EBF5-4853-ACBF-94059A49C52D}" destId="{6C40B82A-2783-4F74-B38F-67E4522AAF03}" srcOrd="0" destOrd="0" presId="urn:microsoft.com/office/officeart/2005/8/layout/vList3"/>
    <dgm:cxn modelId="{1FDD63E5-892B-493B-8AAA-441E9CD22C6B}" type="presParOf" srcId="{6C40B82A-2783-4F74-B38F-67E4522AAF03}" destId="{70EF7659-488C-4454-BF94-4D3D4F7351C7}" srcOrd="0" destOrd="0" presId="urn:microsoft.com/office/officeart/2005/8/layout/vList3"/>
    <dgm:cxn modelId="{A9D12833-2820-4FAD-B98B-86F5629D8314}" type="presParOf" srcId="{6C40B82A-2783-4F74-B38F-67E4522AAF03}" destId="{E6350264-C3AD-436F-8ED2-3C0BEC6FDB09}" srcOrd="1" destOrd="0" presId="urn:microsoft.com/office/officeart/2005/8/layout/vList3"/>
    <dgm:cxn modelId="{9E2EF553-A2AF-47BF-AB7A-14329C6BBB15}" type="presParOf" srcId="{1F33B429-EBF5-4853-ACBF-94059A49C52D}" destId="{624614EE-E4F4-4C46-93E6-305E9826CF2D}" srcOrd="1" destOrd="0" presId="urn:microsoft.com/office/officeart/2005/8/layout/vList3"/>
    <dgm:cxn modelId="{34FA026E-956C-48D4-8C36-349A261C6F7E}" type="presParOf" srcId="{1F33B429-EBF5-4853-ACBF-94059A49C52D}" destId="{97D71436-EA8D-44D7-9319-B52A2BA79834}" srcOrd="2" destOrd="0" presId="urn:microsoft.com/office/officeart/2005/8/layout/vList3"/>
    <dgm:cxn modelId="{018AFE45-6348-4C83-B158-FC5B97E15A3A}" type="presParOf" srcId="{97D71436-EA8D-44D7-9319-B52A2BA79834}" destId="{4E5B50B3-9548-46DC-BFE6-125021BE0399}" srcOrd="0" destOrd="0" presId="urn:microsoft.com/office/officeart/2005/8/layout/vList3"/>
    <dgm:cxn modelId="{7ED8AEA9-C35A-407D-AB50-957534BDDF53}" type="presParOf" srcId="{97D71436-EA8D-44D7-9319-B52A2BA79834}" destId="{4C97CCB1-A110-4C42-AF5A-A32A4956A423}" srcOrd="1" destOrd="0" presId="urn:microsoft.com/office/officeart/2005/8/layout/vList3"/>
    <dgm:cxn modelId="{9B3AE04F-55F7-4CE9-B9E2-E3B45A3BE85B}" type="presParOf" srcId="{1F33B429-EBF5-4853-ACBF-94059A49C52D}" destId="{A91B3EB6-0BCE-42B4-BADD-66988C903783}" srcOrd="3" destOrd="0" presId="urn:microsoft.com/office/officeart/2005/8/layout/vList3"/>
    <dgm:cxn modelId="{76E4E5D8-215B-4974-87D0-6C8585A414BF}" type="presParOf" srcId="{1F33B429-EBF5-4853-ACBF-94059A49C52D}" destId="{2AB5C7A6-F4D8-45E1-AF63-AEE5E9E8D945}" srcOrd="4" destOrd="0" presId="urn:microsoft.com/office/officeart/2005/8/layout/vList3"/>
    <dgm:cxn modelId="{C9080C6D-D815-4007-ACD9-8F30FE470626}" type="presParOf" srcId="{2AB5C7A6-F4D8-45E1-AF63-AEE5E9E8D945}" destId="{7880175F-F73B-4C34-8E5F-ED273B468493}" srcOrd="0" destOrd="0" presId="urn:microsoft.com/office/officeart/2005/8/layout/vList3"/>
    <dgm:cxn modelId="{6F916EAA-B672-47EE-BDA0-B654DD2D6D62}" type="presParOf" srcId="{2AB5C7A6-F4D8-45E1-AF63-AEE5E9E8D945}" destId="{5A697169-5060-4311-B182-A733C953D98D}" srcOrd="1" destOrd="0" presId="urn:microsoft.com/office/officeart/2005/8/layout/vList3"/>
    <dgm:cxn modelId="{DDE03B3A-CF96-4A74-941C-CD1A2992C1E5}" type="presParOf" srcId="{1F33B429-EBF5-4853-ACBF-94059A49C52D}" destId="{5147599C-4BBA-40B3-B8C5-4EB6AEE19310}" srcOrd="5" destOrd="0" presId="urn:microsoft.com/office/officeart/2005/8/layout/vList3"/>
    <dgm:cxn modelId="{259B80B8-858F-408F-B218-B47EBE47C6D3}" type="presParOf" srcId="{1F33B429-EBF5-4853-ACBF-94059A49C52D}" destId="{C82A991C-A16E-4AA0-92D0-9E4114FF082C}" srcOrd="6" destOrd="0" presId="urn:microsoft.com/office/officeart/2005/8/layout/vList3"/>
    <dgm:cxn modelId="{8A77D0CE-1F1D-47E8-B5E6-A1FDEF60CCE1}" type="presParOf" srcId="{C82A991C-A16E-4AA0-92D0-9E4114FF082C}" destId="{B75AD75F-0486-4118-A115-84E3608DD9CF}" srcOrd="0" destOrd="0" presId="urn:microsoft.com/office/officeart/2005/8/layout/vList3"/>
    <dgm:cxn modelId="{5F4E3D3D-E4FB-4719-8081-3B53F93F0CD4}" type="presParOf" srcId="{C82A991C-A16E-4AA0-92D0-9E4114FF082C}" destId="{838C1CE6-CB25-4D4C-AA04-A1492B413E7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50264-C3AD-436F-8ED2-3C0BEC6FDB09}">
      <dsp:nvSpPr>
        <dsp:cNvPr id="0" name=""/>
        <dsp:cNvSpPr/>
      </dsp:nvSpPr>
      <dsp:spPr>
        <a:xfrm rot="10800000">
          <a:off x="1752024" y="122"/>
          <a:ext cx="6670993" cy="2869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535" tIns="45720" rIns="85344" bIns="45720" numCol="1" spcCol="1270" anchor="ctr" anchorCtr="0">
          <a:noAutofit/>
        </a:bodyPr>
        <a:lstStyle/>
        <a:p>
          <a:pPr lvl="0" algn="l" defTabSz="533400">
            <a:lnSpc>
              <a:spcPct val="90000"/>
            </a:lnSpc>
            <a:spcBef>
              <a:spcPct val="0"/>
            </a:spcBef>
            <a:spcAft>
              <a:spcPct val="35000"/>
            </a:spcAft>
          </a:pPr>
          <a:r>
            <a:rPr lang="en-US" sz="1200" kern="1200" dirty="0" smtClean="0"/>
            <a:t>Performance Improvement of the code</a:t>
          </a:r>
          <a:endParaRPr lang="en-US" sz="1200" kern="1200" dirty="0"/>
        </a:p>
      </dsp:txBody>
      <dsp:txXfrm rot="10800000">
        <a:off x="1823760" y="122"/>
        <a:ext cx="6599257" cy="286944"/>
      </dsp:txXfrm>
    </dsp:sp>
    <dsp:sp modelId="{70EF7659-488C-4454-BF94-4D3D4F7351C7}">
      <dsp:nvSpPr>
        <dsp:cNvPr id="0" name=""/>
        <dsp:cNvSpPr/>
      </dsp:nvSpPr>
      <dsp:spPr>
        <a:xfrm>
          <a:off x="1608551" y="122"/>
          <a:ext cx="286944" cy="286944"/>
        </a:xfrm>
        <a:prstGeom prst="ellipse">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97CCB1-A110-4C42-AF5A-A32A4956A423}">
      <dsp:nvSpPr>
        <dsp:cNvPr id="0" name=""/>
        <dsp:cNvSpPr/>
      </dsp:nvSpPr>
      <dsp:spPr>
        <a:xfrm rot="10800000">
          <a:off x="1752024" y="358803"/>
          <a:ext cx="6670993" cy="2869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535" tIns="45720" rIns="85344" bIns="45720" numCol="1" spcCol="1270" anchor="ctr" anchorCtr="0">
          <a:noAutofit/>
        </a:bodyPr>
        <a:lstStyle/>
        <a:p>
          <a:pPr lvl="0" algn="l" defTabSz="533400">
            <a:lnSpc>
              <a:spcPct val="90000"/>
            </a:lnSpc>
            <a:spcBef>
              <a:spcPct val="0"/>
            </a:spcBef>
            <a:spcAft>
              <a:spcPct val="35000"/>
            </a:spcAft>
          </a:pPr>
          <a:r>
            <a:rPr lang="en-US" sz="1200" kern="1200" dirty="0" smtClean="0"/>
            <a:t>Removal of Depreciated Keyword</a:t>
          </a:r>
          <a:endParaRPr lang="en-US" sz="1200" kern="1200" dirty="0"/>
        </a:p>
      </dsp:txBody>
      <dsp:txXfrm rot="10800000">
        <a:off x="1823760" y="358803"/>
        <a:ext cx="6599257" cy="286944"/>
      </dsp:txXfrm>
    </dsp:sp>
    <dsp:sp modelId="{4E5B50B3-9548-46DC-BFE6-125021BE0399}">
      <dsp:nvSpPr>
        <dsp:cNvPr id="0" name=""/>
        <dsp:cNvSpPr/>
      </dsp:nvSpPr>
      <dsp:spPr>
        <a:xfrm>
          <a:off x="1608551" y="358803"/>
          <a:ext cx="286944" cy="286944"/>
        </a:xfrm>
        <a:prstGeom prst="ellipse">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BCCC48-645F-45C4-A549-05466C747128}">
      <dsp:nvSpPr>
        <dsp:cNvPr id="0" name=""/>
        <dsp:cNvSpPr/>
      </dsp:nvSpPr>
      <dsp:spPr>
        <a:xfrm rot="10800000">
          <a:off x="1752024" y="717484"/>
          <a:ext cx="6670993" cy="2869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535" tIns="45720" rIns="85344" bIns="45720" numCol="1" spcCol="1270" anchor="ctr" anchorCtr="0">
          <a:noAutofit/>
        </a:bodyPr>
        <a:lstStyle/>
        <a:p>
          <a:pPr lvl="0" algn="l" defTabSz="533400">
            <a:lnSpc>
              <a:spcPct val="90000"/>
            </a:lnSpc>
            <a:spcBef>
              <a:spcPct val="0"/>
            </a:spcBef>
            <a:spcAft>
              <a:spcPct val="35000"/>
            </a:spcAft>
          </a:pPr>
          <a:r>
            <a:rPr lang="en-US" sz="1200" kern="1200" dirty="0" smtClean="0"/>
            <a:t>Effort Reduction in migrating the code to 12C version</a:t>
          </a:r>
          <a:endParaRPr lang="en-US" sz="1200" kern="1200" dirty="0"/>
        </a:p>
      </dsp:txBody>
      <dsp:txXfrm rot="10800000">
        <a:off x="1823760" y="717484"/>
        <a:ext cx="6599257" cy="286944"/>
      </dsp:txXfrm>
    </dsp:sp>
    <dsp:sp modelId="{60B5532A-9933-475A-833B-911B35450550}">
      <dsp:nvSpPr>
        <dsp:cNvPr id="0" name=""/>
        <dsp:cNvSpPr/>
      </dsp:nvSpPr>
      <dsp:spPr>
        <a:xfrm>
          <a:off x="1608551" y="717484"/>
          <a:ext cx="286944" cy="28694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50264-C3AD-436F-8ED2-3C0BEC6FDB09}">
      <dsp:nvSpPr>
        <dsp:cNvPr id="0" name=""/>
        <dsp:cNvSpPr/>
      </dsp:nvSpPr>
      <dsp:spPr>
        <a:xfrm rot="10800000">
          <a:off x="1959367" y="590"/>
          <a:ext cx="7105035" cy="67901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425" tIns="64770" rIns="120904" bIns="64770" numCol="1" spcCol="1270" anchor="ctr" anchorCtr="0">
          <a:noAutofit/>
        </a:bodyPr>
        <a:lstStyle/>
        <a:p>
          <a:pPr lvl="0" algn="l" defTabSz="755650">
            <a:lnSpc>
              <a:spcPct val="90000"/>
            </a:lnSpc>
            <a:spcBef>
              <a:spcPct val="0"/>
            </a:spcBef>
            <a:spcAft>
              <a:spcPct val="35000"/>
            </a:spcAft>
          </a:pPr>
          <a:r>
            <a:rPr lang="en-US" sz="1700" kern="1200" dirty="0" smtClean="0"/>
            <a:t>Added support for Database like Microsoft SQL Server and IBM DB2</a:t>
          </a:r>
          <a:endParaRPr lang="en-US" sz="1700" kern="1200" dirty="0"/>
        </a:p>
      </dsp:txBody>
      <dsp:txXfrm rot="10800000">
        <a:off x="2129120" y="590"/>
        <a:ext cx="6935282" cy="679011"/>
      </dsp:txXfrm>
    </dsp:sp>
    <dsp:sp modelId="{70EF7659-488C-4454-BF94-4D3D4F7351C7}">
      <dsp:nvSpPr>
        <dsp:cNvPr id="0" name=""/>
        <dsp:cNvSpPr/>
      </dsp:nvSpPr>
      <dsp:spPr>
        <a:xfrm>
          <a:off x="1619861" y="590"/>
          <a:ext cx="679011" cy="679011"/>
        </a:xfrm>
        <a:prstGeom prst="ellipse">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97CCB1-A110-4C42-AF5A-A32A4956A423}">
      <dsp:nvSpPr>
        <dsp:cNvPr id="0" name=""/>
        <dsp:cNvSpPr/>
      </dsp:nvSpPr>
      <dsp:spPr>
        <a:xfrm rot="10800000">
          <a:off x="1959367" y="849355"/>
          <a:ext cx="7105035" cy="67901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425" tIns="64770" rIns="120904" bIns="64770" numCol="1" spcCol="1270" anchor="ctr" anchorCtr="0">
          <a:noAutofit/>
        </a:bodyPr>
        <a:lstStyle/>
        <a:p>
          <a:pPr lvl="0" algn="l" defTabSz="755650">
            <a:lnSpc>
              <a:spcPct val="90000"/>
            </a:lnSpc>
            <a:spcBef>
              <a:spcPct val="0"/>
            </a:spcBef>
            <a:spcAft>
              <a:spcPct val="35000"/>
            </a:spcAft>
          </a:pPr>
          <a:r>
            <a:rPr lang="en-US" sz="1700" kern="1200" dirty="0" smtClean="0"/>
            <a:t>Automatic code conversion to Oracle 12C </a:t>
          </a:r>
          <a:endParaRPr lang="en-US" sz="1700" kern="1200" dirty="0"/>
        </a:p>
      </dsp:txBody>
      <dsp:txXfrm rot="10800000">
        <a:off x="2129120" y="849355"/>
        <a:ext cx="6935282" cy="679011"/>
      </dsp:txXfrm>
    </dsp:sp>
    <dsp:sp modelId="{4E5B50B3-9548-46DC-BFE6-125021BE0399}">
      <dsp:nvSpPr>
        <dsp:cNvPr id="0" name=""/>
        <dsp:cNvSpPr/>
      </dsp:nvSpPr>
      <dsp:spPr>
        <a:xfrm>
          <a:off x="1619861" y="849355"/>
          <a:ext cx="679011" cy="679011"/>
        </a:xfrm>
        <a:prstGeom prst="ellipse">
          <a:avLst/>
        </a:prstGeom>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697169-5060-4311-B182-A733C953D98D}">
      <dsp:nvSpPr>
        <dsp:cNvPr id="0" name=""/>
        <dsp:cNvSpPr/>
      </dsp:nvSpPr>
      <dsp:spPr>
        <a:xfrm rot="10800000">
          <a:off x="1959367" y="1698120"/>
          <a:ext cx="7105035" cy="67901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425" tIns="64770" rIns="120904" bIns="64770" numCol="1" spcCol="1270" anchor="ctr" anchorCtr="0">
          <a:noAutofit/>
        </a:bodyPr>
        <a:lstStyle/>
        <a:p>
          <a:pPr lvl="0" algn="l" defTabSz="755650">
            <a:lnSpc>
              <a:spcPct val="90000"/>
            </a:lnSpc>
            <a:spcBef>
              <a:spcPct val="0"/>
            </a:spcBef>
            <a:spcAft>
              <a:spcPct val="35000"/>
            </a:spcAft>
          </a:pPr>
          <a:r>
            <a:rPr lang="en-US" sz="1700" kern="1200" dirty="0" smtClean="0"/>
            <a:t>Provision to compare Database Objects </a:t>
          </a:r>
          <a:endParaRPr lang="en-US" sz="1700" kern="1200" dirty="0"/>
        </a:p>
      </dsp:txBody>
      <dsp:txXfrm rot="10800000">
        <a:off x="2129120" y="1698120"/>
        <a:ext cx="6935282" cy="679011"/>
      </dsp:txXfrm>
    </dsp:sp>
    <dsp:sp modelId="{7880175F-F73B-4C34-8E5F-ED273B468493}">
      <dsp:nvSpPr>
        <dsp:cNvPr id="0" name=""/>
        <dsp:cNvSpPr/>
      </dsp:nvSpPr>
      <dsp:spPr>
        <a:xfrm>
          <a:off x="1619861" y="1698120"/>
          <a:ext cx="679011" cy="679011"/>
        </a:xfrm>
        <a:prstGeom prst="ellipse">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8C1CE6-CB25-4D4C-AA04-A1492B413E7D}">
      <dsp:nvSpPr>
        <dsp:cNvPr id="0" name=""/>
        <dsp:cNvSpPr/>
      </dsp:nvSpPr>
      <dsp:spPr>
        <a:xfrm rot="10800000">
          <a:off x="1959367" y="2546885"/>
          <a:ext cx="7105035" cy="67901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425" tIns="64770" rIns="120904" bIns="64770" numCol="1" spcCol="1270" anchor="ctr" anchorCtr="0">
          <a:noAutofit/>
        </a:bodyPr>
        <a:lstStyle/>
        <a:p>
          <a:pPr lvl="0" algn="l" defTabSz="755650">
            <a:lnSpc>
              <a:spcPct val="90000"/>
            </a:lnSpc>
            <a:spcBef>
              <a:spcPct val="0"/>
            </a:spcBef>
            <a:spcAft>
              <a:spcPct val="35000"/>
            </a:spcAft>
          </a:pPr>
          <a:r>
            <a:rPr lang="en-US" sz="1700" kern="1200" dirty="0" smtClean="0"/>
            <a:t>Provide the Performance  improvement  summary directly of a Oracle 12C converted code</a:t>
          </a:r>
          <a:endParaRPr lang="en-US" sz="1700" kern="1200" dirty="0"/>
        </a:p>
      </dsp:txBody>
      <dsp:txXfrm rot="10800000">
        <a:off x="2129120" y="2546885"/>
        <a:ext cx="6935282" cy="679011"/>
      </dsp:txXfrm>
    </dsp:sp>
    <dsp:sp modelId="{B75AD75F-0486-4118-A115-84E3608DD9CF}">
      <dsp:nvSpPr>
        <dsp:cNvPr id="0" name=""/>
        <dsp:cNvSpPr/>
      </dsp:nvSpPr>
      <dsp:spPr>
        <a:xfrm>
          <a:off x="1619861" y="2546885"/>
          <a:ext cx="679011" cy="679011"/>
        </a:xfrm>
        <a:prstGeom prst="ellipse">
          <a:avLst/>
        </a:prstGeom>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3/8/2016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12C Remediator Tool</a:t>
            </a:r>
            <a:endParaRPr lang="en-US" dirty="0"/>
          </a:p>
        </p:txBody>
      </p:sp>
      <p:sp>
        <p:nvSpPr>
          <p:cNvPr id="3" name="Subtitle 2"/>
          <p:cNvSpPr>
            <a:spLocks noGrp="1"/>
          </p:cNvSpPr>
          <p:nvPr>
            <p:ph idx="1"/>
          </p:nvPr>
        </p:nvSpPr>
        <p:spPr>
          <a:xfrm>
            <a:off x="838201" y="1825625"/>
            <a:ext cx="9967174" cy="4351338"/>
          </a:xfrm>
        </p:spPr>
        <p:txBody>
          <a:bodyPr>
            <a:normAutofit/>
          </a:bodyPr>
          <a:lstStyle/>
          <a:p>
            <a:r>
              <a:rPr lang="en-US" sz="2800" dirty="0" smtClean="0"/>
              <a:t>Topics covered in this session:</a:t>
            </a:r>
            <a:endParaRPr lang="en-US" sz="2800" dirty="0"/>
          </a:p>
          <a:p>
            <a:pPr marL="285750" lvl="0" indent="-285750">
              <a:buClr>
                <a:schemeClr val="accent6"/>
              </a:buClr>
              <a:buSzPct val="160000"/>
              <a:buFont typeface="Wingdings" panose="05000000000000000000" pitchFamily="2" charset="2"/>
              <a:buChar char="ü"/>
            </a:pPr>
            <a:r>
              <a:rPr lang="en-US" b="1" dirty="0" smtClean="0"/>
              <a:t>       Tool Description</a:t>
            </a:r>
            <a:endParaRPr lang="en-US" b="1" dirty="0"/>
          </a:p>
          <a:p>
            <a:pPr marL="285750" indent="-285750">
              <a:buClr>
                <a:schemeClr val="accent6"/>
              </a:buClr>
              <a:buSzPct val="160000"/>
              <a:buFont typeface="Wingdings" panose="05000000000000000000" pitchFamily="2" charset="2"/>
              <a:buChar char="ü"/>
            </a:pPr>
            <a:r>
              <a:rPr lang="en-US" b="1" dirty="0" smtClean="0"/>
              <a:t>       Benefits of using this tool</a:t>
            </a:r>
          </a:p>
          <a:p>
            <a:pPr marL="285750" indent="-285750">
              <a:buClr>
                <a:schemeClr val="accent6"/>
              </a:buClr>
              <a:buSzPct val="160000"/>
              <a:buFont typeface="Wingdings" panose="05000000000000000000" pitchFamily="2" charset="2"/>
              <a:buChar char="ü"/>
            </a:pPr>
            <a:r>
              <a:rPr lang="en-US" b="1" dirty="0"/>
              <a:t> </a:t>
            </a:r>
            <a:r>
              <a:rPr lang="en-US" b="1" dirty="0" smtClean="0"/>
              <a:t>      Working of the tool</a:t>
            </a:r>
            <a:endParaRPr lang="en-US" b="1" dirty="0"/>
          </a:p>
          <a:p>
            <a:pPr marL="285750" lvl="0" indent="-285750">
              <a:buClr>
                <a:schemeClr val="accent6"/>
              </a:buClr>
              <a:buSzPct val="160000"/>
              <a:buFont typeface="Wingdings" panose="05000000000000000000" pitchFamily="2" charset="2"/>
              <a:buChar char="ü"/>
            </a:pPr>
            <a:r>
              <a:rPr lang="en-US" b="1" dirty="0" smtClean="0"/>
              <a:t>       Future Developments Planned</a:t>
            </a:r>
            <a:endParaRPr lang="en-US" b="1" dirty="0"/>
          </a:p>
        </p:txBody>
      </p:sp>
      <p:pic>
        <p:nvPicPr>
          <p:cNvPr id="4098" name="Picture 2" descr="https://transportationintelligence.files.wordpress.com/2015/07/eed928e6d85ae0997bfeafbe846cc1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298" y="1894133"/>
            <a:ext cx="3713040" cy="458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142" y="415290"/>
            <a:ext cx="7686675" cy="6210300"/>
          </a:xfrm>
          <a:prstGeom prst="rect">
            <a:avLst/>
          </a:prstGeom>
        </p:spPr>
      </p:pic>
      <p:sp>
        <p:nvSpPr>
          <p:cNvPr id="4" name="Rectangle 3"/>
          <p:cNvSpPr/>
          <p:nvPr/>
        </p:nvSpPr>
        <p:spPr>
          <a:xfrm>
            <a:off x="386862" y="3198168"/>
            <a:ext cx="3282461" cy="830997"/>
          </a:xfrm>
          <a:prstGeom prst="rect">
            <a:avLst/>
          </a:prstGeom>
        </p:spPr>
        <p:txBody>
          <a:bodyPr wrap="square">
            <a:spAutoFit/>
          </a:bodyPr>
          <a:lstStyle/>
          <a:p>
            <a:pPr lvl="0" algn="ctr"/>
            <a:r>
              <a:rPr lang="en-US" sz="2400" b="1" dirty="0" smtClean="0">
                <a:solidFill>
                  <a:srgbClr val="D24726"/>
                </a:solidFill>
                <a:latin typeface="Segoe UI Light"/>
              </a:rPr>
              <a:t>Analysis Report of the </a:t>
            </a:r>
            <a:r>
              <a:rPr lang="en-US" sz="2400" b="1" dirty="0">
                <a:solidFill>
                  <a:srgbClr val="D24726"/>
                </a:solidFill>
                <a:latin typeface="Segoe UI Light"/>
              </a:rPr>
              <a:t>S</a:t>
            </a:r>
            <a:r>
              <a:rPr lang="en-US" sz="2400" b="1" dirty="0" smtClean="0">
                <a:solidFill>
                  <a:srgbClr val="D24726"/>
                </a:solidFill>
                <a:latin typeface="Segoe UI Light"/>
              </a:rPr>
              <a:t>elected Objects</a:t>
            </a:r>
            <a:endParaRPr lang="en-US" sz="2400" b="1" dirty="0">
              <a:solidFill>
                <a:prstClr val="black"/>
              </a:solidFill>
            </a:endParaRPr>
          </a:p>
        </p:txBody>
      </p:sp>
    </p:spTree>
    <p:extLst>
      <p:ext uri="{BB962C8B-B14F-4D97-AF65-F5344CB8AC3E}">
        <p14:creationId xmlns:p14="http://schemas.microsoft.com/office/powerpoint/2010/main" val="1040161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917" y="319088"/>
            <a:ext cx="7266623" cy="56498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776" y="6141198"/>
            <a:ext cx="4934903" cy="716802"/>
          </a:xfrm>
          <a:prstGeom prst="rect">
            <a:avLst/>
          </a:prstGeom>
        </p:spPr>
      </p:pic>
      <p:sp>
        <p:nvSpPr>
          <p:cNvPr id="4" name="Rectangle 3"/>
          <p:cNvSpPr/>
          <p:nvPr/>
        </p:nvSpPr>
        <p:spPr>
          <a:xfrm>
            <a:off x="386862" y="3198168"/>
            <a:ext cx="3282461" cy="461665"/>
          </a:xfrm>
          <a:prstGeom prst="rect">
            <a:avLst/>
          </a:prstGeom>
        </p:spPr>
        <p:txBody>
          <a:bodyPr wrap="square">
            <a:spAutoFit/>
          </a:bodyPr>
          <a:lstStyle/>
          <a:p>
            <a:pPr lvl="0" algn="ctr"/>
            <a:r>
              <a:rPr lang="en-US" sz="2400" b="1" dirty="0" smtClean="0">
                <a:solidFill>
                  <a:srgbClr val="D24726"/>
                </a:solidFill>
                <a:latin typeface="Segoe UI Light"/>
              </a:rPr>
              <a:t>Generating Excel Report </a:t>
            </a:r>
            <a:endParaRPr lang="en-US" sz="2400" b="1" dirty="0">
              <a:solidFill>
                <a:prstClr val="black"/>
              </a:solidFill>
            </a:endParaRPr>
          </a:p>
        </p:txBody>
      </p:sp>
    </p:spTree>
    <p:extLst>
      <p:ext uri="{BB962C8B-B14F-4D97-AF65-F5344CB8AC3E}">
        <p14:creationId xmlns:p14="http://schemas.microsoft.com/office/powerpoint/2010/main" val="336851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477" y="0"/>
            <a:ext cx="6717983" cy="53062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823" y="5740718"/>
            <a:ext cx="5749290" cy="843122"/>
          </a:xfrm>
          <a:prstGeom prst="rect">
            <a:avLst/>
          </a:prstGeom>
        </p:spPr>
      </p:pic>
      <p:sp>
        <p:nvSpPr>
          <p:cNvPr id="4" name="Rectangle 3"/>
          <p:cNvSpPr/>
          <p:nvPr/>
        </p:nvSpPr>
        <p:spPr>
          <a:xfrm>
            <a:off x="386862" y="3198168"/>
            <a:ext cx="3282461" cy="830997"/>
          </a:xfrm>
          <a:prstGeom prst="rect">
            <a:avLst/>
          </a:prstGeom>
        </p:spPr>
        <p:txBody>
          <a:bodyPr wrap="square">
            <a:spAutoFit/>
          </a:bodyPr>
          <a:lstStyle/>
          <a:p>
            <a:pPr lvl="0" algn="ctr"/>
            <a:r>
              <a:rPr lang="en-US" sz="2400" b="1" dirty="0" smtClean="0">
                <a:solidFill>
                  <a:srgbClr val="D24726"/>
                </a:solidFill>
                <a:latin typeface="Segoe UI Light"/>
              </a:rPr>
              <a:t>Sending the Analysis Report by Email</a:t>
            </a:r>
            <a:endParaRPr lang="en-US" sz="2400" b="1" dirty="0">
              <a:solidFill>
                <a:prstClr val="black"/>
              </a:solidFill>
            </a:endParaRPr>
          </a:p>
        </p:txBody>
      </p:sp>
    </p:spTree>
    <p:extLst>
      <p:ext uri="{BB962C8B-B14F-4D97-AF65-F5344CB8AC3E}">
        <p14:creationId xmlns:p14="http://schemas.microsoft.com/office/powerpoint/2010/main" val="2241526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62000"/>
            <a:ext cx="11734800" cy="990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30844"/>
            <a:ext cx="12192000" cy="3162271"/>
          </a:xfrm>
          <a:prstGeom prst="rect">
            <a:avLst/>
          </a:prstGeom>
        </p:spPr>
      </p:pic>
      <p:sp>
        <p:nvSpPr>
          <p:cNvPr id="4" name="Rectangle 3"/>
          <p:cNvSpPr/>
          <p:nvPr/>
        </p:nvSpPr>
        <p:spPr>
          <a:xfrm>
            <a:off x="1301262" y="1946032"/>
            <a:ext cx="8393722" cy="461665"/>
          </a:xfrm>
          <a:prstGeom prst="rect">
            <a:avLst/>
          </a:prstGeom>
        </p:spPr>
        <p:txBody>
          <a:bodyPr wrap="square">
            <a:spAutoFit/>
          </a:bodyPr>
          <a:lstStyle/>
          <a:p>
            <a:pPr lvl="0" algn="ctr"/>
            <a:r>
              <a:rPr lang="en-US" sz="2400" b="1" dirty="0" smtClean="0">
                <a:solidFill>
                  <a:srgbClr val="D24726"/>
                </a:solidFill>
                <a:latin typeface="Segoe UI Light"/>
              </a:rPr>
              <a:t>Analysis Report opened through Gmail</a:t>
            </a:r>
            <a:endParaRPr lang="en-US" sz="2400" b="1" dirty="0">
              <a:solidFill>
                <a:prstClr val="black"/>
              </a:solidFill>
            </a:endParaRPr>
          </a:p>
        </p:txBody>
      </p:sp>
    </p:spTree>
    <p:extLst>
      <p:ext uri="{BB962C8B-B14F-4D97-AF65-F5344CB8AC3E}">
        <p14:creationId xmlns:p14="http://schemas.microsoft.com/office/powerpoint/2010/main" val="2724408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285" y="385337"/>
            <a:ext cx="7811590" cy="6087325"/>
          </a:xfrm>
          <a:prstGeom prst="rect">
            <a:avLst/>
          </a:prstGeom>
        </p:spPr>
      </p:pic>
      <p:sp>
        <p:nvSpPr>
          <p:cNvPr id="3" name="Rectangle 2"/>
          <p:cNvSpPr/>
          <p:nvPr/>
        </p:nvSpPr>
        <p:spPr>
          <a:xfrm>
            <a:off x="386862" y="3198168"/>
            <a:ext cx="3282461" cy="830997"/>
          </a:xfrm>
          <a:prstGeom prst="rect">
            <a:avLst/>
          </a:prstGeom>
        </p:spPr>
        <p:txBody>
          <a:bodyPr wrap="square">
            <a:spAutoFit/>
          </a:bodyPr>
          <a:lstStyle/>
          <a:p>
            <a:pPr lvl="0" algn="ctr"/>
            <a:r>
              <a:rPr lang="en-US" sz="2400" b="1" dirty="0" smtClean="0">
                <a:solidFill>
                  <a:srgbClr val="D24726"/>
                </a:solidFill>
                <a:latin typeface="Segoe UI Light"/>
              </a:rPr>
              <a:t>Configure Keywords Screen</a:t>
            </a:r>
            <a:endParaRPr lang="en-US" sz="2400" b="1" dirty="0">
              <a:solidFill>
                <a:prstClr val="black"/>
              </a:solidFill>
            </a:endParaRPr>
          </a:p>
        </p:txBody>
      </p:sp>
    </p:spTree>
    <p:extLst>
      <p:ext uri="{BB962C8B-B14F-4D97-AF65-F5344CB8AC3E}">
        <p14:creationId xmlns:p14="http://schemas.microsoft.com/office/powerpoint/2010/main" val="70146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Development Plans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98913481"/>
              </p:ext>
            </p:extLst>
          </p:nvPr>
        </p:nvGraphicFramePr>
        <p:xfrm>
          <a:off x="722290" y="2060621"/>
          <a:ext cx="10684264" cy="3226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355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patience !!</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5400" dirty="0" smtClean="0"/>
              <a:t>Any questions ?</a:t>
            </a:r>
            <a:endParaRPr lang="en-US" sz="5400" dirty="0"/>
          </a:p>
        </p:txBody>
      </p:sp>
      <p:pic>
        <p:nvPicPr>
          <p:cNvPr id="7170" name="Picture 2" descr="http://ladiesloot.com/wp-content/uploads/2015/05/smiley-face-1-4-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3785" y="4471768"/>
            <a:ext cx="898814" cy="89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 Description</a:t>
            </a:r>
            <a:endParaRPr lang="en-US" b="1" dirty="0"/>
          </a:p>
        </p:txBody>
      </p:sp>
      <p:sp>
        <p:nvSpPr>
          <p:cNvPr id="3" name="Content Placeholder 2"/>
          <p:cNvSpPr>
            <a:spLocks noGrp="1"/>
          </p:cNvSpPr>
          <p:nvPr>
            <p:ph idx="1"/>
          </p:nvPr>
        </p:nvSpPr>
        <p:spPr>
          <a:xfrm>
            <a:off x="918942" y="2207240"/>
            <a:ext cx="10121720" cy="1468192"/>
          </a:xfrm>
        </p:spPr>
        <p:txBody>
          <a:bodyPr>
            <a:normAutofit/>
          </a:bodyPr>
          <a:lstStyle/>
          <a:p>
            <a:pPr marR="0" lvl="0">
              <a:lnSpc>
                <a:spcPct val="107000"/>
              </a:lnSpc>
              <a:spcBef>
                <a:spcPts val="0"/>
              </a:spcBef>
              <a:spcAft>
                <a:spcPts val="0"/>
              </a:spcAft>
            </a:pPr>
            <a:r>
              <a:rPr lang="en-US" sz="2000" dirty="0" smtClean="0"/>
              <a:t>The tool </a:t>
            </a:r>
            <a:r>
              <a:rPr lang="en-US" sz="2000" dirty="0"/>
              <a:t>generates a report containing the line number and portion of the code that can be enhanced. Currently the application can find enhancements in the code if the code is migrated from an older version of Oracle (Oracle 10g/11g) to a newer Oracle version (Oracle-12c)</a:t>
            </a:r>
            <a:endParaRPr lang="en-US" dirty="0" smtClean="0"/>
          </a:p>
          <a:p>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60552007"/>
              </p:ext>
            </p:extLst>
          </p:nvPr>
        </p:nvGraphicFramePr>
        <p:xfrm>
          <a:off x="1758462" y="3564549"/>
          <a:ext cx="8217877" cy="3035543"/>
        </p:xfrm>
        <a:graphic>
          <a:graphicData uri="http://schemas.openxmlformats.org/presentationml/2006/ole">
            <mc:AlternateContent xmlns:mc="http://schemas.openxmlformats.org/markup-compatibility/2006">
              <mc:Choice xmlns:v="urn:schemas-microsoft-com:vml" Requires="v">
                <p:oleObj spid="_x0000_s1042" name="Bitmap Image" r:id="rId3" imgW="6439799" imgH="2752381" progId="Paint.Picture">
                  <p:embed/>
                </p:oleObj>
              </mc:Choice>
              <mc:Fallback>
                <p:oleObj name="Bitmap Image" r:id="rId3" imgW="6439799" imgH="275238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462" y="3564549"/>
                        <a:ext cx="8217877" cy="3035543"/>
                      </a:xfrm>
                      <a:prstGeom prst="rect">
                        <a:avLst/>
                      </a:prstGeom>
                      <a:noFill/>
                    </p:spPr>
                  </p:pic>
                </p:oleObj>
              </mc:Fallback>
            </mc:AlternateContent>
          </a:graphicData>
        </a:graphic>
      </p:graphicFrame>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using this tool</a:t>
            </a:r>
            <a:endParaRPr lang="en-US" b="1" dirty="0"/>
          </a:p>
        </p:txBody>
      </p:sp>
      <p:graphicFrame>
        <p:nvGraphicFramePr>
          <p:cNvPr id="6" name="Content Placeholder 3"/>
          <p:cNvGraphicFramePr>
            <a:graphicFrameLocks/>
          </p:cNvGraphicFramePr>
          <p:nvPr>
            <p:extLst>
              <p:ext uri="{D42A27DB-BD31-4B8C-83A1-F6EECF244321}">
                <p14:modId xmlns:p14="http://schemas.microsoft.com/office/powerpoint/2010/main" val="96897185"/>
              </p:ext>
            </p:extLst>
          </p:nvPr>
        </p:nvGraphicFramePr>
        <p:xfrm>
          <a:off x="722290" y="2060621"/>
          <a:ext cx="10031569" cy="1004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2294930" y="2761598"/>
            <a:ext cx="286944" cy="286944"/>
          </a:xfrm>
          <a:prstGeom prst="ellipse">
            <a:avLst/>
          </a:prstGeom>
          <a:blipFill rotWithShape="1">
            <a:blip r:embed="rId7">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9" name="Table 8"/>
          <p:cNvGraphicFramePr>
            <a:graphicFrameLocks noGrp="1"/>
          </p:cNvGraphicFramePr>
          <p:nvPr>
            <p:extLst>
              <p:ext uri="{D42A27DB-BD31-4B8C-83A1-F6EECF244321}">
                <p14:modId xmlns:p14="http://schemas.microsoft.com/office/powerpoint/2010/main" val="1260850890"/>
              </p:ext>
            </p:extLst>
          </p:nvPr>
        </p:nvGraphicFramePr>
        <p:xfrm>
          <a:off x="6465887" y="4128929"/>
          <a:ext cx="5356225" cy="1156716"/>
        </p:xfrm>
        <a:graphic>
          <a:graphicData uri="http://schemas.openxmlformats.org/drawingml/2006/table">
            <a:tbl>
              <a:tblPr firstRow="1" firstCol="1" bandRow="1">
                <a:tableStyleId>{5C22544A-7EE6-4342-B048-85BDC9FD1C3A}</a:tableStyleId>
              </a:tblPr>
              <a:tblGrid>
                <a:gridCol w="2228850"/>
                <a:gridCol w="668655"/>
                <a:gridCol w="800516"/>
                <a:gridCol w="504093"/>
                <a:gridCol w="1154111"/>
              </a:tblGrid>
              <a:tr h="190500">
                <a:tc>
                  <a:txBody>
                    <a:bodyPr/>
                    <a:lstStyle/>
                    <a:p>
                      <a:pPr marL="0" marR="0">
                        <a:lnSpc>
                          <a:spcPct val="115000"/>
                        </a:lnSpc>
                        <a:spcBef>
                          <a:spcPts val="0"/>
                        </a:spcBef>
                        <a:spcAft>
                          <a:spcPts val="0"/>
                        </a:spcAft>
                      </a:pPr>
                      <a:r>
                        <a:rPr lang="en-US" sz="1100" dirty="0">
                          <a:effectLst/>
                        </a:rPr>
                        <a:t>Cost &amp; Time Saving per Schema</a:t>
                      </a:r>
                      <a:endParaRPr lang="en-US" sz="1100" dirty="0">
                        <a:effectLst/>
                        <a:latin typeface="Calibri"/>
                        <a:ea typeface="Times New Roman"/>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dirty="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Description</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Hours</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Resources</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Cost</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Currency</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Average man Hrs </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50</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1350</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USD</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Average man Hrs  by using this tool</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27</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USD</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Cost @Time saving By tool</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49</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1323</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USD</a:t>
                      </a:r>
                      <a:endParaRPr lang="en-US" sz="1100" dirty="0">
                        <a:effectLst/>
                        <a:latin typeface="Calibri"/>
                        <a:ea typeface="Times New Roman"/>
                        <a:cs typeface="Times New Roman"/>
                      </a:endParaRPr>
                    </a:p>
                  </a:txBody>
                  <a:tcPr marL="68580" marR="68580" marT="0"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69593939"/>
              </p:ext>
            </p:extLst>
          </p:nvPr>
        </p:nvGraphicFramePr>
        <p:xfrm>
          <a:off x="497522" y="4102874"/>
          <a:ext cx="5100955" cy="1156716"/>
        </p:xfrm>
        <a:graphic>
          <a:graphicData uri="http://schemas.openxmlformats.org/drawingml/2006/table">
            <a:tbl>
              <a:tblPr firstRow="1" firstCol="1" bandRow="1">
                <a:tableStyleId>{5C22544A-7EE6-4342-B048-85BDC9FD1C3A}</a:tableStyleId>
              </a:tblPr>
              <a:tblGrid>
                <a:gridCol w="2159000"/>
                <a:gridCol w="567324"/>
                <a:gridCol w="844062"/>
                <a:gridCol w="550985"/>
                <a:gridCol w="979584"/>
              </a:tblGrid>
              <a:tr h="190500">
                <a:tc>
                  <a:txBody>
                    <a:bodyPr/>
                    <a:lstStyle/>
                    <a:p>
                      <a:pPr marL="0" marR="0">
                        <a:lnSpc>
                          <a:spcPct val="115000"/>
                        </a:lnSpc>
                        <a:spcBef>
                          <a:spcPts val="0"/>
                        </a:spcBef>
                        <a:spcAft>
                          <a:spcPts val="0"/>
                        </a:spcAft>
                      </a:pPr>
                      <a:r>
                        <a:rPr lang="en-US" sz="1100" dirty="0">
                          <a:effectLst/>
                        </a:rPr>
                        <a:t>Time Saving per database</a:t>
                      </a:r>
                      <a:endParaRPr lang="en-US" sz="1100" dirty="0">
                        <a:effectLst/>
                        <a:latin typeface="Calibri"/>
                        <a:ea typeface="Times New Roman"/>
                        <a:cs typeface="Times New Roman"/>
                      </a:endParaRPr>
                    </a:p>
                  </a:txBody>
                  <a:tcPr marL="68580" marR="68580" marT="0" marB="0" anchor="b"/>
                </a:tc>
                <a:tc>
                  <a:txBody>
                    <a:bodyPr/>
                    <a:lstStyle/>
                    <a:p>
                      <a:pPr>
                        <a:lnSpc>
                          <a:spcPct val="115000"/>
                        </a:lnSpc>
                      </a:pPr>
                      <a:endParaRPr lang="en-US" sz="1100" dirty="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Description</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Hours</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Resources</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Cost</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Currency</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Total hours per database</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250</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6750</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USD</a:t>
                      </a:r>
                      <a:endParaRPr lang="en-US" sz="1100">
                        <a:effectLst/>
                        <a:latin typeface="Calibri"/>
                        <a:ea typeface="Times New Roman"/>
                        <a:cs typeface="Times New Roman"/>
                      </a:endParaRPr>
                    </a:p>
                  </a:txBody>
                  <a:tcPr marL="68580" marR="68580" marT="0" marB="0" anchor="b"/>
                </a:tc>
              </a:tr>
              <a:tr h="44450">
                <a:tc>
                  <a:txBody>
                    <a:bodyPr/>
                    <a:lstStyle/>
                    <a:p>
                      <a:pPr marL="0" marR="0">
                        <a:lnSpc>
                          <a:spcPct val="115000"/>
                        </a:lnSpc>
                        <a:spcBef>
                          <a:spcPts val="0"/>
                        </a:spcBef>
                        <a:spcAft>
                          <a:spcPts val="0"/>
                        </a:spcAft>
                      </a:pPr>
                      <a:r>
                        <a:rPr lang="en-US" sz="1100">
                          <a:effectLst/>
                        </a:rPr>
                        <a:t>Total hours per database by Using this tool</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135</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USD</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Cost @Time saving By tool</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1.45</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3</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6615</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USD</a:t>
                      </a:r>
                      <a:endParaRPr lang="en-US" sz="1100" dirty="0">
                        <a:effectLst/>
                        <a:latin typeface="Calibri"/>
                        <a:ea typeface="Times New Roman"/>
                        <a:cs typeface="Times New Roman"/>
                      </a:endParaRPr>
                    </a:p>
                  </a:txBody>
                  <a:tcPr marL="68580" marR="68580" marT="0"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27017744"/>
              </p:ext>
            </p:extLst>
          </p:nvPr>
        </p:nvGraphicFramePr>
        <p:xfrm>
          <a:off x="3852985" y="5503138"/>
          <a:ext cx="3759200" cy="771144"/>
        </p:xfrm>
        <a:graphic>
          <a:graphicData uri="http://schemas.openxmlformats.org/drawingml/2006/table">
            <a:tbl>
              <a:tblPr firstRow="1" firstCol="1" bandRow="1">
                <a:tableStyleId>{5C22544A-7EE6-4342-B048-85BDC9FD1C3A}</a:tableStyleId>
              </a:tblPr>
              <a:tblGrid>
                <a:gridCol w="2159000"/>
                <a:gridCol w="800100"/>
                <a:gridCol w="800100"/>
              </a:tblGrid>
              <a:tr h="190500">
                <a:tc>
                  <a:txBody>
                    <a:bodyPr/>
                    <a:lstStyle/>
                    <a:p>
                      <a:pPr marL="0" marR="0">
                        <a:lnSpc>
                          <a:spcPct val="115000"/>
                        </a:lnSpc>
                        <a:spcBef>
                          <a:spcPts val="0"/>
                        </a:spcBef>
                        <a:spcAft>
                          <a:spcPts val="0"/>
                        </a:spcAft>
                      </a:pPr>
                      <a:r>
                        <a:rPr lang="en-US" sz="1100">
                          <a:effectLst/>
                        </a:rPr>
                        <a:t>Cost Saving in a Project</a:t>
                      </a:r>
                      <a:endParaRPr lang="en-US" sz="1100">
                        <a:effectLst/>
                        <a:latin typeface="Calibri"/>
                        <a:ea typeface="Times New Roman"/>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Description</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Cost(USD)</a:t>
                      </a:r>
                      <a:endParaRPr lang="en-US" sz="1100">
                        <a:effectLst/>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Resource</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Cost of project for support</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6750</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a:t>
                      </a:r>
                      <a:endParaRPr lang="en-US" sz="1100">
                        <a:effectLst/>
                        <a:latin typeface="Calibri"/>
                        <a:ea typeface="Times New Roman"/>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100">
                          <a:effectLst/>
                        </a:rPr>
                        <a:t>Cost Saving by this tool</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6615</a:t>
                      </a:r>
                      <a:endParaRPr lang="en-US" sz="1100">
                        <a:effectLst/>
                        <a:latin typeface="Calibri"/>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Times New Roman"/>
                        <a:cs typeface="Times New Roman"/>
                      </a:endParaRPr>
                    </a:p>
                  </a:txBody>
                  <a:tcPr marL="68580" marR="68580" marT="0" marB="0" anchor="b"/>
                </a:tc>
              </a:tr>
            </a:tbl>
          </a:graphicData>
        </a:graphic>
      </p:graphicFrame>
      <p:sp>
        <p:nvSpPr>
          <p:cNvPr id="12" name="Rectangle 11"/>
          <p:cNvSpPr/>
          <p:nvPr/>
        </p:nvSpPr>
        <p:spPr>
          <a:xfrm>
            <a:off x="2438402" y="3317631"/>
            <a:ext cx="6705597" cy="584519"/>
          </a:xfrm>
          <a:prstGeom prst="rect">
            <a:avLst/>
          </a:prstGeom>
        </p:spPr>
        <p:txBody>
          <a:bodyPr wrap="square">
            <a:spAutoFit/>
          </a:bodyPr>
          <a:lstStyle/>
          <a:p>
            <a:pPr marL="228600" marR="0" algn="ctr">
              <a:lnSpc>
                <a:spcPct val="115000"/>
              </a:lnSpc>
              <a:spcBef>
                <a:spcPts val="0"/>
              </a:spcBef>
              <a:spcAft>
                <a:spcPts val="1000"/>
              </a:spcAft>
            </a:pPr>
            <a:r>
              <a:rPr lang="en-US" sz="1100" b="1" dirty="0">
                <a:solidFill>
                  <a:schemeClr val="accent1">
                    <a:lumMod val="50000"/>
                  </a:schemeClr>
                </a:solidFill>
                <a:latin typeface="Calibri"/>
                <a:ea typeface="Times New Roman"/>
                <a:cs typeface="Calibri"/>
              </a:rPr>
              <a:t>Lets say a database schema has 100 objects and each object takes 30 </a:t>
            </a:r>
            <a:r>
              <a:rPr lang="en-US" sz="1100" b="1" dirty="0" err="1">
                <a:solidFill>
                  <a:schemeClr val="accent1">
                    <a:lumMod val="50000"/>
                  </a:schemeClr>
                </a:solidFill>
                <a:latin typeface="Calibri"/>
                <a:ea typeface="Times New Roman"/>
                <a:cs typeface="Calibri"/>
              </a:rPr>
              <a:t>mins</a:t>
            </a:r>
            <a:r>
              <a:rPr lang="en-US" sz="1100" b="1" dirty="0">
                <a:solidFill>
                  <a:schemeClr val="accent1">
                    <a:lumMod val="50000"/>
                  </a:schemeClr>
                </a:solidFill>
                <a:latin typeface="Calibri"/>
                <a:ea typeface="Times New Roman"/>
                <a:cs typeface="Calibri"/>
              </a:rPr>
              <a:t> for code analysis.</a:t>
            </a:r>
            <a:endParaRPr lang="en-US" sz="1100" b="1" dirty="0">
              <a:solidFill>
                <a:schemeClr val="accent1">
                  <a:lumMod val="50000"/>
                </a:schemeClr>
              </a:solidFill>
              <a:latin typeface="Calibri"/>
              <a:ea typeface="Times New Roman"/>
              <a:cs typeface="Times New Roman"/>
            </a:endParaRPr>
          </a:p>
          <a:p>
            <a:pPr algn="ctr"/>
            <a:r>
              <a:rPr lang="en-US" sz="1100" b="1" dirty="0">
                <a:solidFill>
                  <a:schemeClr val="accent1">
                    <a:lumMod val="50000"/>
                  </a:schemeClr>
                </a:solidFill>
                <a:latin typeface="Calibri"/>
                <a:ea typeface="Times New Roman"/>
              </a:rPr>
              <a:t>Also we assume that a database has 5 schemas.</a:t>
            </a:r>
            <a:endParaRPr lang="en-US" sz="1100" b="1" dirty="0">
              <a:solidFill>
                <a:schemeClr val="accent1">
                  <a:lumMod val="50000"/>
                </a:schemeClr>
              </a:solidFill>
            </a:endParaRPr>
          </a:p>
        </p:txBody>
      </p:sp>
    </p:spTree>
    <p:extLst>
      <p:ext uri="{BB962C8B-B14F-4D97-AF65-F5344CB8AC3E}">
        <p14:creationId xmlns:p14="http://schemas.microsoft.com/office/powerpoint/2010/main" val="402848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of the Tool</a:t>
            </a:r>
            <a:endParaRPr lang="en-US" b="1" dirty="0"/>
          </a:p>
        </p:txBody>
      </p:sp>
      <p:sp>
        <p:nvSpPr>
          <p:cNvPr id="4" name="Rectangle 3"/>
          <p:cNvSpPr/>
          <p:nvPr/>
        </p:nvSpPr>
        <p:spPr>
          <a:xfrm>
            <a:off x="3534507" y="5827762"/>
            <a:ext cx="4489938" cy="461665"/>
          </a:xfrm>
          <a:prstGeom prst="rect">
            <a:avLst/>
          </a:prstGeom>
        </p:spPr>
        <p:txBody>
          <a:bodyPr wrap="square">
            <a:spAutoFit/>
          </a:bodyPr>
          <a:lstStyle/>
          <a:p>
            <a:pPr algn="ctr"/>
            <a:r>
              <a:rPr lang="en-US" sz="2400" b="1" dirty="0" smtClean="0">
                <a:solidFill>
                  <a:srgbClr val="D24726"/>
                </a:solidFill>
                <a:latin typeface="Segoe UI Light"/>
                <a:ea typeface="+mj-ea"/>
                <a:cs typeface="+mj-cs"/>
              </a:rPr>
              <a:t>Loading &amp; Home Screen</a:t>
            </a:r>
            <a:endParaRPr lang="en-US" sz="2400" b="1" dirty="0"/>
          </a:p>
        </p:txBody>
      </p:sp>
      <p:pic>
        <p:nvPicPr>
          <p:cNvPr id="2050" name="Picture 2" descr="C:\Users\m37229\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033588"/>
            <a:ext cx="42100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37229\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353" y="2033588"/>
            <a:ext cx="424815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010" y="1938337"/>
            <a:ext cx="4838700" cy="4124325"/>
          </a:xfrm>
          <a:prstGeom prst="rect">
            <a:avLst/>
          </a:prstGeom>
        </p:spPr>
      </p:pic>
      <p:sp>
        <p:nvSpPr>
          <p:cNvPr id="5" name="Rectangle 4"/>
          <p:cNvSpPr/>
          <p:nvPr/>
        </p:nvSpPr>
        <p:spPr>
          <a:xfrm>
            <a:off x="568569" y="3302836"/>
            <a:ext cx="4489938" cy="461665"/>
          </a:xfrm>
          <a:prstGeom prst="rect">
            <a:avLst/>
          </a:prstGeom>
        </p:spPr>
        <p:txBody>
          <a:bodyPr wrap="square">
            <a:spAutoFit/>
          </a:bodyPr>
          <a:lstStyle/>
          <a:p>
            <a:pPr algn="ctr"/>
            <a:r>
              <a:rPr lang="en-US" sz="2400" b="1" dirty="0" smtClean="0">
                <a:solidFill>
                  <a:srgbClr val="D24726"/>
                </a:solidFill>
                <a:latin typeface="Segoe UI Light"/>
                <a:ea typeface="+mj-ea"/>
                <a:cs typeface="+mj-cs"/>
              </a:rPr>
              <a:t>Database Login Screen</a:t>
            </a:r>
            <a:endParaRPr lang="en-US" sz="2400" b="1" dirty="0"/>
          </a:p>
        </p:txBody>
      </p:sp>
    </p:spTree>
    <p:extLst>
      <p:ext uri="{BB962C8B-B14F-4D97-AF65-F5344CB8AC3E}">
        <p14:creationId xmlns:p14="http://schemas.microsoft.com/office/powerpoint/2010/main" val="110197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037" y="402479"/>
            <a:ext cx="7773485" cy="6144482"/>
          </a:xfrm>
          <a:prstGeom prst="rect">
            <a:avLst/>
          </a:prstGeom>
        </p:spPr>
      </p:pic>
      <p:sp>
        <p:nvSpPr>
          <p:cNvPr id="3" name="Rectangle 2"/>
          <p:cNvSpPr/>
          <p:nvPr/>
        </p:nvSpPr>
        <p:spPr>
          <a:xfrm>
            <a:off x="386862" y="3198168"/>
            <a:ext cx="3282461" cy="461665"/>
          </a:xfrm>
          <a:prstGeom prst="rect">
            <a:avLst/>
          </a:prstGeom>
        </p:spPr>
        <p:txBody>
          <a:bodyPr wrap="square">
            <a:spAutoFit/>
          </a:bodyPr>
          <a:lstStyle/>
          <a:p>
            <a:pPr lvl="0" algn="ctr"/>
            <a:r>
              <a:rPr lang="en-US" sz="2400" b="1" dirty="0" smtClean="0">
                <a:solidFill>
                  <a:srgbClr val="D24726"/>
                </a:solidFill>
                <a:latin typeface="Segoe UI Light"/>
              </a:rPr>
              <a:t>Home page Screen</a:t>
            </a:r>
            <a:endParaRPr lang="en-US" sz="2400" b="1" dirty="0">
              <a:solidFill>
                <a:prstClr val="black"/>
              </a:solidFill>
            </a:endParaRPr>
          </a:p>
        </p:txBody>
      </p:sp>
    </p:spTree>
    <p:extLst>
      <p:ext uri="{BB962C8B-B14F-4D97-AF65-F5344CB8AC3E}">
        <p14:creationId xmlns:p14="http://schemas.microsoft.com/office/powerpoint/2010/main" val="66843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5" y="644842"/>
            <a:ext cx="2990850" cy="52482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0" y="774380"/>
            <a:ext cx="2971800" cy="5172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495" y="736281"/>
            <a:ext cx="2990850" cy="5248275"/>
          </a:xfrm>
          <a:prstGeom prst="rect">
            <a:avLst/>
          </a:prstGeom>
        </p:spPr>
      </p:pic>
      <p:sp>
        <p:nvSpPr>
          <p:cNvPr id="4" name="Rectangle 3"/>
          <p:cNvSpPr/>
          <p:nvPr/>
        </p:nvSpPr>
        <p:spPr>
          <a:xfrm rot="10800000" flipH="1" flipV="1">
            <a:off x="668655" y="6046111"/>
            <a:ext cx="10854690" cy="338554"/>
          </a:xfrm>
          <a:prstGeom prst="rect">
            <a:avLst/>
          </a:prstGeom>
        </p:spPr>
        <p:txBody>
          <a:bodyPr wrap="square">
            <a:spAutoFit/>
          </a:bodyPr>
          <a:lstStyle/>
          <a:p>
            <a:pPr lvl="0"/>
            <a:r>
              <a:rPr lang="en-US" sz="1600" b="1" dirty="0" smtClean="0">
                <a:solidFill>
                  <a:srgbClr val="D24726"/>
                </a:solidFill>
                <a:latin typeface="Segoe UI Light"/>
              </a:rPr>
              <a:t>          Selecting Schema	</a:t>
            </a:r>
            <a:r>
              <a:rPr lang="en-US" sz="1600" b="1" dirty="0">
                <a:solidFill>
                  <a:srgbClr val="D24726"/>
                </a:solidFill>
                <a:latin typeface="Segoe UI Light"/>
              </a:rPr>
              <a:t>	 </a:t>
            </a:r>
            <a:r>
              <a:rPr lang="en-US" sz="1600" b="1" dirty="0" smtClean="0">
                <a:solidFill>
                  <a:srgbClr val="D24726"/>
                </a:solidFill>
                <a:latin typeface="Segoe UI Light"/>
              </a:rPr>
              <a:t>            Selecting Object Type			Selecting Objects</a:t>
            </a:r>
            <a:endParaRPr lang="en-US" sz="1600" b="1" dirty="0">
              <a:solidFill>
                <a:prstClr val="black"/>
              </a:solidFill>
            </a:endParaRPr>
          </a:p>
        </p:txBody>
      </p:sp>
    </p:spTree>
    <p:extLst>
      <p:ext uri="{BB962C8B-B14F-4D97-AF65-F5344CB8AC3E}">
        <p14:creationId xmlns:p14="http://schemas.microsoft.com/office/powerpoint/2010/main" val="62291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05" y="827722"/>
            <a:ext cx="6915150" cy="5248275"/>
          </a:xfrm>
          <a:prstGeom prst="rect">
            <a:avLst/>
          </a:prstGeom>
        </p:spPr>
      </p:pic>
      <p:sp>
        <p:nvSpPr>
          <p:cNvPr id="3" name="Rectangle 2"/>
          <p:cNvSpPr/>
          <p:nvPr/>
        </p:nvSpPr>
        <p:spPr>
          <a:xfrm>
            <a:off x="386862" y="3198168"/>
            <a:ext cx="3282461" cy="830997"/>
          </a:xfrm>
          <a:prstGeom prst="rect">
            <a:avLst/>
          </a:prstGeom>
        </p:spPr>
        <p:txBody>
          <a:bodyPr wrap="square">
            <a:spAutoFit/>
          </a:bodyPr>
          <a:lstStyle/>
          <a:p>
            <a:pPr lvl="0" algn="ctr"/>
            <a:r>
              <a:rPr lang="en-US" sz="2400" b="1" dirty="0" smtClean="0">
                <a:solidFill>
                  <a:srgbClr val="D24726"/>
                </a:solidFill>
                <a:latin typeface="Segoe UI Light"/>
              </a:rPr>
              <a:t>Adding the objects to the Analysis Table</a:t>
            </a:r>
            <a:endParaRPr lang="en-US" sz="2400" b="1" dirty="0">
              <a:solidFill>
                <a:prstClr val="black"/>
              </a:solidFill>
            </a:endParaRPr>
          </a:p>
        </p:txBody>
      </p:sp>
    </p:spTree>
    <p:extLst>
      <p:ext uri="{BB962C8B-B14F-4D97-AF65-F5344CB8AC3E}">
        <p14:creationId xmlns:p14="http://schemas.microsoft.com/office/powerpoint/2010/main" val="867524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12" y="614362"/>
            <a:ext cx="6886575" cy="5172075"/>
          </a:xfrm>
          <a:prstGeom prst="rect">
            <a:avLst/>
          </a:prstGeom>
        </p:spPr>
      </p:pic>
      <p:sp>
        <p:nvSpPr>
          <p:cNvPr id="3" name="Rectangle 2"/>
          <p:cNvSpPr/>
          <p:nvPr/>
        </p:nvSpPr>
        <p:spPr>
          <a:xfrm>
            <a:off x="386862" y="3198168"/>
            <a:ext cx="3282461" cy="1200329"/>
          </a:xfrm>
          <a:prstGeom prst="rect">
            <a:avLst/>
          </a:prstGeom>
        </p:spPr>
        <p:txBody>
          <a:bodyPr wrap="square">
            <a:spAutoFit/>
          </a:bodyPr>
          <a:lstStyle/>
          <a:p>
            <a:pPr lvl="0" algn="ctr"/>
            <a:r>
              <a:rPr lang="en-US" sz="2400" b="1" dirty="0" smtClean="0">
                <a:solidFill>
                  <a:srgbClr val="D24726"/>
                </a:solidFill>
                <a:latin typeface="Segoe UI Light"/>
              </a:rPr>
              <a:t>Benefits of Auto-Suggestion when the object list is big</a:t>
            </a:r>
            <a:endParaRPr lang="en-US" sz="2400" b="1" dirty="0">
              <a:solidFill>
                <a:prstClr val="black"/>
              </a:solidFill>
            </a:endParaRPr>
          </a:p>
        </p:txBody>
      </p:sp>
    </p:spTree>
    <p:extLst>
      <p:ext uri="{BB962C8B-B14F-4D97-AF65-F5344CB8AC3E}">
        <p14:creationId xmlns:p14="http://schemas.microsoft.com/office/powerpoint/2010/main" val="172532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302</TotalTime>
  <Words>352</Words>
  <Application>Microsoft Office PowerPoint</Application>
  <PresentationFormat>Custom</PresentationFormat>
  <Paragraphs>88</Paragraphs>
  <Slides>16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WelcomeDoc</vt:lpstr>
      <vt:lpstr>Bitmap Image</vt:lpstr>
      <vt:lpstr>12C Remediator Tool</vt:lpstr>
      <vt:lpstr>Tool Description</vt:lpstr>
      <vt:lpstr>Benefits of using this tool</vt:lpstr>
      <vt:lpstr>Working of the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Development Plans</vt:lpstr>
      <vt:lpstr>Thank you for your patience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Coverage in US</dc:title>
  <dc:creator>$!D</dc:creator>
  <cp:keywords/>
  <cp:lastModifiedBy>Dey, Siddhartha       645</cp:lastModifiedBy>
  <cp:revision>75</cp:revision>
  <dcterms:created xsi:type="dcterms:W3CDTF">2015-09-27T19:40:13Z</dcterms:created>
  <dcterms:modified xsi:type="dcterms:W3CDTF">2016-03-08T13:46:44Z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