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25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59C6F-7600-49A0-80EB-3A9AC9E2F99C}" type="datetimeFigureOut">
              <a:rPr lang="en-IN" smtClean="0"/>
              <a:t>12-03-2020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F5CA-7591-486E-8203-F640DAC6F6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1244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59C6F-7600-49A0-80EB-3A9AC9E2F99C}" type="datetimeFigureOut">
              <a:rPr lang="en-IN" smtClean="0"/>
              <a:t>12-03-2020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F5CA-7591-486E-8203-F640DAC6F6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161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59C6F-7600-49A0-80EB-3A9AC9E2F99C}" type="datetimeFigureOut">
              <a:rPr lang="en-IN" smtClean="0"/>
              <a:t>12-03-2020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F5CA-7591-486E-8203-F640DAC6F6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268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59C6F-7600-49A0-80EB-3A9AC9E2F99C}" type="datetimeFigureOut">
              <a:rPr lang="en-IN" smtClean="0"/>
              <a:t>12-03-2020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F5CA-7591-486E-8203-F640DAC6F6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324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59C6F-7600-49A0-80EB-3A9AC9E2F99C}" type="datetimeFigureOut">
              <a:rPr lang="en-IN" smtClean="0"/>
              <a:t>12-03-2020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F5CA-7591-486E-8203-F640DAC6F6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627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59C6F-7600-49A0-80EB-3A9AC9E2F99C}" type="datetimeFigureOut">
              <a:rPr lang="en-IN" smtClean="0"/>
              <a:t>12-03-2020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F5CA-7591-486E-8203-F640DAC6F6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447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59C6F-7600-49A0-80EB-3A9AC9E2F99C}" type="datetimeFigureOut">
              <a:rPr lang="en-IN" smtClean="0"/>
              <a:t>12-03-2020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F5CA-7591-486E-8203-F640DAC6F6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9849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59C6F-7600-49A0-80EB-3A9AC9E2F99C}" type="datetimeFigureOut">
              <a:rPr lang="en-IN" smtClean="0"/>
              <a:t>12-03-2020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F5CA-7591-486E-8203-F640DAC6F6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680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59C6F-7600-49A0-80EB-3A9AC9E2F99C}" type="datetimeFigureOut">
              <a:rPr lang="en-IN" smtClean="0"/>
              <a:t>12-03-2020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F5CA-7591-486E-8203-F640DAC6F6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0544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59C6F-7600-49A0-80EB-3A9AC9E2F99C}" type="datetimeFigureOut">
              <a:rPr lang="en-IN" smtClean="0"/>
              <a:t>12-03-2020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F5CA-7591-486E-8203-F640DAC6F6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696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59C6F-7600-49A0-80EB-3A9AC9E2F99C}" type="datetimeFigureOut">
              <a:rPr lang="en-IN" smtClean="0"/>
              <a:t>12-03-2020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F5CA-7591-486E-8203-F640DAC6F6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135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59C6F-7600-49A0-80EB-3A9AC9E2F99C}" type="datetimeFigureOut">
              <a:rPr lang="en-IN" smtClean="0"/>
              <a:t>12-03-2020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9F5CA-7591-486E-8203-F640DAC6F6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500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le:Icons8 flat businessman.svg - Wikimedia Common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32" y="592183"/>
            <a:ext cx="2355667" cy="235566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910149" y="1034141"/>
            <a:ext cx="2734491" cy="14717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Upload picture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8675956" y="1013455"/>
            <a:ext cx="2734491" cy="14717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Analyses image(Open CV)</a:t>
            </a:r>
            <a:endParaRPr lang="en-IN" dirty="0"/>
          </a:p>
        </p:txBody>
      </p:sp>
      <p:sp>
        <p:nvSpPr>
          <p:cNvPr id="10" name="Flowchart: Magnetic Disk 9"/>
          <p:cNvSpPr/>
          <p:nvPr/>
        </p:nvSpPr>
        <p:spPr>
          <a:xfrm>
            <a:off x="8778280" y="4442730"/>
            <a:ext cx="2529841" cy="2415270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Detects Objects Automatically</a:t>
            </a:r>
            <a:endParaRPr lang="en-IN" dirty="0"/>
          </a:p>
        </p:txBody>
      </p:sp>
      <p:sp>
        <p:nvSpPr>
          <p:cNvPr id="11" name="Hexagon 10"/>
          <p:cNvSpPr/>
          <p:nvPr/>
        </p:nvSpPr>
        <p:spPr>
          <a:xfrm>
            <a:off x="3827688" y="4640217"/>
            <a:ext cx="2830285" cy="176784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Detects the objects in the image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2" name="Picture 11" descr="Bill Gates – Wikipedi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21" y="4604292"/>
            <a:ext cx="563553" cy="849086"/>
          </a:xfrm>
          <a:prstGeom prst="rect">
            <a:avLst/>
          </a:prstGeom>
        </p:spPr>
      </p:pic>
      <p:pic>
        <p:nvPicPr>
          <p:cNvPr id="13" name="Picture 12" descr="Monitor (obrazovka) – Wikipedi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196" y="5524137"/>
            <a:ext cx="560070" cy="481151"/>
          </a:xfrm>
          <a:prstGeom prst="rect">
            <a:avLst/>
          </a:prstGeom>
        </p:spPr>
      </p:pic>
      <p:pic>
        <p:nvPicPr>
          <p:cNvPr id="14" name="Picture 13" descr="temperature - How can I quickly cool a water bottle? - Lifehacks Stack ...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505" y="4677227"/>
            <a:ext cx="694533" cy="703215"/>
          </a:xfrm>
          <a:prstGeom prst="rect">
            <a:avLst/>
          </a:prstGeom>
        </p:spPr>
      </p:pic>
      <p:pic>
        <p:nvPicPr>
          <p:cNvPr id="15" name="Picture 14" descr="Feature phone - Wikipedia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21" y="5419634"/>
            <a:ext cx="611744" cy="657115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2120537" y="1770015"/>
            <a:ext cx="1800861" cy="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9" idx="1"/>
          </p:cNvCxnSpPr>
          <p:nvPr/>
        </p:nvCxnSpPr>
        <p:spPr>
          <a:xfrm>
            <a:off x="6657973" y="1749330"/>
            <a:ext cx="2017983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707306" y="5528217"/>
            <a:ext cx="1872000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2223952" y="5496383"/>
            <a:ext cx="1638299" cy="789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8" name="Picture 37" descr="Elon Musk - Wikipedia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06" y="5197730"/>
            <a:ext cx="412299" cy="605195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591355" y="3091723"/>
            <a:ext cx="1755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User</a:t>
            </a:r>
            <a:endParaRPr lang="en-IN" dirty="0"/>
          </a:p>
        </p:txBody>
      </p:sp>
      <p:sp>
        <p:nvSpPr>
          <p:cNvPr id="53" name="TextBox 52"/>
          <p:cNvSpPr txBox="1"/>
          <p:nvPr/>
        </p:nvSpPr>
        <p:spPr>
          <a:xfrm>
            <a:off x="2120537" y="1328747"/>
            <a:ext cx="1800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Script comment</a:t>
            </a:r>
            <a:endParaRPr lang="en-IN" dirty="0"/>
          </a:p>
        </p:txBody>
      </p:sp>
      <p:sp>
        <p:nvSpPr>
          <p:cNvPr id="54" name="TextBox 53"/>
          <p:cNvSpPr txBox="1"/>
          <p:nvPr/>
        </p:nvSpPr>
        <p:spPr>
          <a:xfrm>
            <a:off x="6682640" y="1328747"/>
            <a:ext cx="1968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Object detection</a:t>
            </a:r>
          </a:p>
          <a:p>
            <a:endParaRPr lang="en-IN" dirty="0"/>
          </a:p>
          <a:p>
            <a:r>
              <a:rPr lang="en-IN" dirty="0" smtClean="0"/>
              <a:t> tracker</a:t>
            </a:r>
            <a:endParaRPr lang="en-IN" dirty="0"/>
          </a:p>
        </p:txBody>
      </p:sp>
      <p:sp>
        <p:nvSpPr>
          <p:cNvPr id="61" name="Down Arrow 60"/>
          <p:cNvSpPr/>
          <p:nvPr/>
        </p:nvSpPr>
        <p:spPr>
          <a:xfrm>
            <a:off x="9311680" y="3461055"/>
            <a:ext cx="1463040" cy="965200"/>
          </a:xfrm>
          <a:prstGeom prst="downArrow">
            <a:avLst/>
          </a:prstGeom>
          <a:ln>
            <a:solidFill>
              <a:schemeClr val="dk1">
                <a:shade val="50000"/>
                <a:alpha val="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TextBox 61"/>
          <p:cNvSpPr txBox="1"/>
          <p:nvPr/>
        </p:nvSpPr>
        <p:spPr>
          <a:xfrm>
            <a:off x="8675956" y="2505890"/>
            <a:ext cx="27344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Finding and locating specific objects within an image</a:t>
            </a:r>
            <a:endParaRPr lang="en-IN" dirty="0"/>
          </a:p>
        </p:txBody>
      </p:sp>
      <p:sp>
        <p:nvSpPr>
          <p:cNvPr id="63" name="TextBox 62"/>
          <p:cNvSpPr txBox="1"/>
          <p:nvPr/>
        </p:nvSpPr>
        <p:spPr>
          <a:xfrm>
            <a:off x="385206" y="6207760"/>
            <a:ext cx="1961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Labelled and detected objects</a:t>
            </a:r>
            <a:endParaRPr lang="en-IN" dirty="0"/>
          </a:p>
        </p:txBody>
      </p:sp>
      <p:sp>
        <p:nvSpPr>
          <p:cNvPr id="64" name="TextBox 63"/>
          <p:cNvSpPr txBox="1"/>
          <p:nvPr/>
        </p:nvSpPr>
        <p:spPr>
          <a:xfrm>
            <a:off x="6682640" y="5028834"/>
            <a:ext cx="19933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Powerful image </a:t>
            </a:r>
          </a:p>
          <a:p>
            <a:endParaRPr lang="en-IN" dirty="0" smtClean="0"/>
          </a:p>
          <a:p>
            <a:r>
              <a:rPr lang="en-IN" dirty="0" smtClean="0"/>
              <a:t>analysis and </a:t>
            </a:r>
          </a:p>
          <a:p>
            <a:r>
              <a:rPr lang="en-IN" dirty="0" smtClean="0"/>
              <a:t>objects detection</a:t>
            </a:r>
          </a:p>
        </p:txBody>
      </p:sp>
    </p:spTree>
    <p:extLst>
      <p:ext uri="{BB962C8B-B14F-4D97-AF65-F5344CB8AC3E}">
        <p14:creationId xmlns:p14="http://schemas.microsoft.com/office/powerpoint/2010/main" val="375393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40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4</cp:revision>
  <dcterms:created xsi:type="dcterms:W3CDTF">2020-03-12T15:52:28Z</dcterms:created>
  <dcterms:modified xsi:type="dcterms:W3CDTF">2020-03-12T16:14:48Z</dcterms:modified>
</cp:coreProperties>
</file>