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6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1932AA-84C3-9B4B-B840-EE323987F143}" v="9" dt="2025-03-28T22:40:02.77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58"/>
  </p:normalViewPr>
  <p:slideViewPr>
    <p:cSldViewPr snapToGrid="0">
      <p:cViewPr varScale="1">
        <p:scale>
          <a:sx n="120" d="100"/>
          <a:sy n="120" d="100"/>
        </p:scale>
        <p:origin x="8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t Arora" userId="b66bcfaa-03c7-4534-bd87-036ccf0dd402" providerId="ADAL" clId="{861932AA-84C3-9B4B-B840-EE323987F143}"/>
    <pc:docChg chg="undo custSel addSld delSld modSld">
      <pc:chgData name="Sat Arora" userId="b66bcfaa-03c7-4534-bd87-036ccf0dd402" providerId="ADAL" clId="{861932AA-84C3-9B4B-B840-EE323987F143}" dt="2025-03-28T22:51:48.208" v="3121" actId="20577"/>
      <pc:docMkLst>
        <pc:docMk/>
      </pc:docMkLst>
      <pc:sldChg chg="modSp mod">
        <pc:chgData name="Sat Arora" userId="b66bcfaa-03c7-4534-bd87-036ccf0dd402" providerId="ADAL" clId="{861932AA-84C3-9B4B-B840-EE323987F143}" dt="2025-03-28T16:35:45.474" v="0" actId="20577"/>
        <pc:sldMkLst>
          <pc:docMk/>
          <pc:sldMk cId="1400925555" sldId="259"/>
        </pc:sldMkLst>
        <pc:spChg chg="mod">
          <ac:chgData name="Sat Arora" userId="b66bcfaa-03c7-4534-bd87-036ccf0dd402" providerId="ADAL" clId="{861932AA-84C3-9B4B-B840-EE323987F143}" dt="2025-03-28T16:35:45.474" v="0" actId="20577"/>
          <ac:spMkLst>
            <pc:docMk/>
            <pc:sldMk cId="1400925555" sldId="259"/>
            <ac:spMk id="3" creationId="{2EA99F26-F3E1-C22F-52AB-76B5449A35C4}"/>
          </ac:spMkLst>
        </pc:spChg>
      </pc:sldChg>
      <pc:sldChg chg="addSp modAnim">
        <pc:chgData name="Sat Arora" userId="b66bcfaa-03c7-4534-bd87-036ccf0dd402" providerId="ADAL" clId="{861932AA-84C3-9B4B-B840-EE323987F143}" dt="2025-03-28T22:40:02.775" v="3041"/>
        <pc:sldMkLst>
          <pc:docMk/>
          <pc:sldMk cId="3198327851" sldId="262"/>
        </pc:sldMkLst>
        <pc:picChg chg="add">
          <ac:chgData name="Sat Arora" userId="b66bcfaa-03c7-4534-bd87-036ccf0dd402" providerId="ADAL" clId="{861932AA-84C3-9B4B-B840-EE323987F143}" dt="2025-03-28T22:39:54.450" v="3040"/>
          <ac:picMkLst>
            <pc:docMk/>
            <pc:sldMk cId="3198327851" sldId="262"/>
            <ac:picMk id="3076" creationId="{1A9BE2EC-D7D3-27B5-D651-CA7A2CB3ED0C}"/>
          </ac:picMkLst>
        </pc:picChg>
      </pc:sldChg>
      <pc:sldChg chg="modSp mod">
        <pc:chgData name="Sat Arora" userId="b66bcfaa-03c7-4534-bd87-036ccf0dd402" providerId="ADAL" clId="{861932AA-84C3-9B4B-B840-EE323987F143}" dt="2025-03-28T22:51:48.208" v="3121" actId="20577"/>
        <pc:sldMkLst>
          <pc:docMk/>
          <pc:sldMk cId="2534117271" sldId="263"/>
        </pc:sldMkLst>
        <pc:spChg chg="mod">
          <ac:chgData name="Sat Arora" userId="b66bcfaa-03c7-4534-bd87-036ccf0dd402" providerId="ADAL" clId="{861932AA-84C3-9B4B-B840-EE323987F143}" dt="2025-03-28T22:51:48.208" v="3121" actId="20577"/>
          <ac:spMkLst>
            <pc:docMk/>
            <pc:sldMk cId="2534117271" sldId="263"/>
            <ac:spMk id="3" creationId="{65648F82-A345-E31E-910C-CEA2AF8C5D9F}"/>
          </ac:spMkLst>
        </pc:spChg>
      </pc:sldChg>
      <pc:sldChg chg="modSp mod">
        <pc:chgData name="Sat Arora" userId="b66bcfaa-03c7-4534-bd87-036ccf0dd402" providerId="ADAL" clId="{861932AA-84C3-9B4B-B840-EE323987F143}" dt="2025-03-28T20:32:49.874" v="45" actId="20577"/>
        <pc:sldMkLst>
          <pc:docMk/>
          <pc:sldMk cId="814517793" sldId="266"/>
        </pc:sldMkLst>
        <pc:spChg chg="mod">
          <ac:chgData name="Sat Arora" userId="b66bcfaa-03c7-4534-bd87-036ccf0dd402" providerId="ADAL" clId="{861932AA-84C3-9B4B-B840-EE323987F143}" dt="2025-03-28T20:32:49.874" v="45" actId="20577"/>
          <ac:spMkLst>
            <pc:docMk/>
            <pc:sldMk cId="814517793" sldId="266"/>
            <ac:spMk id="2" creationId="{C5EED445-2D0E-13CD-1416-665776E0DC21}"/>
          </ac:spMkLst>
        </pc:spChg>
      </pc:sldChg>
      <pc:sldChg chg="modSp new mod">
        <pc:chgData name="Sat Arora" userId="b66bcfaa-03c7-4534-bd87-036ccf0dd402" providerId="ADAL" clId="{861932AA-84C3-9B4B-B840-EE323987F143}" dt="2025-03-28T20:51:30.230" v="1015" actId="20577"/>
        <pc:sldMkLst>
          <pc:docMk/>
          <pc:sldMk cId="2430335642" sldId="267"/>
        </pc:sldMkLst>
        <pc:spChg chg="mod">
          <ac:chgData name="Sat Arora" userId="b66bcfaa-03c7-4534-bd87-036ccf0dd402" providerId="ADAL" clId="{861932AA-84C3-9B4B-B840-EE323987F143}" dt="2025-03-28T20:43:53.572" v="66" actId="20577"/>
          <ac:spMkLst>
            <pc:docMk/>
            <pc:sldMk cId="2430335642" sldId="267"/>
            <ac:spMk id="2" creationId="{96D906AC-626C-77C5-5BC7-F9E2495BF018}"/>
          </ac:spMkLst>
        </pc:spChg>
        <pc:spChg chg="mod">
          <ac:chgData name="Sat Arora" userId="b66bcfaa-03c7-4534-bd87-036ccf0dd402" providerId="ADAL" clId="{861932AA-84C3-9B4B-B840-EE323987F143}" dt="2025-03-28T20:51:30.230" v="1015" actId="20577"/>
          <ac:spMkLst>
            <pc:docMk/>
            <pc:sldMk cId="2430335642" sldId="267"/>
            <ac:spMk id="3" creationId="{BBBDBA7A-E664-891C-E5BD-B5DD9150249F}"/>
          </ac:spMkLst>
        </pc:spChg>
      </pc:sldChg>
      <pc:sldChg chg="addSp delSp modSp new mod setBg">
        <pc:chgData name="Sat Arora" userId="b66bcfaa-03c7-4534-bd87-036ccf0dd402" providerId="ADAL" clId="{861932AA-84C3-9B4B-B840-EE323987F143}" dt="2025-03-28T20:52:53.903" v="1265" actId="20577"/>
        <pc:sldMkLst>
          <pc:docMk/>
          <pc:sldMk cId="114004381" sldId="268"/>
        </pc:sldMkLst>
        <pc:spChg chg="mod">
          <ac:chgData name="Sat Arora" userId="b66bcfaa-03c7-4534-bd87-036ccf0dd402" providerId="ADAL" clId="{861932AA-84C3-9B4B-B840-EE323987F143}" dt="2025-03-28T20:51:08.558" v="959" actId="26606"/>
          <ac:spMkLst>
            <pc:docMk/>
            <pc:sldMk cId="114004381" sldId="268"/>
            <ac:spMk id="2" creationId="{63654541-D1F4-9925-5B78-78A6C329F3D2}"/>
          </ac:spMkLst>
        </pc:spChg>
        <pc:spChg chg="del">
          <ac:chgData name="Sat Arora" userId="b66bcfaa-03c7-4534-bd87-036ccf0dd402" providerId="ADAL" clId="{861932AA-84C3-9B4B-B840-EE323987F143}" dt="2025-03-28T20:50:19.864" v="956"/>
          <ac:spMkLst>
            <pc:docMk/>
            <pc:sldMk cId="114004381" sldId="268"/>
            <ac:spMk id="3" creationId="{AB35E011-C889-02CC-5798-F2C276F8EE2E}"/>
          </ac:spMkLst>
        </pc:spChg>
        <pc:spChg chg="del">
          <ac:chgData name="Sat Arora" userId="b66bcfaa-03c7-4534-bd87-036ccf0dd402" providerId="ADAL" clId="{861932AA-84C3-9B4B-B840-EE323987F143}" dt="2025-03-28T20:51:03.793" v="958"/>
          <ac:spMkLst>
            <pc:docMk/>
            <pc:sldMk cId="114004381" sldId="268"/>
            <ac:spMk id="4" creationId="{3E30B7EA-6CC2-B1AC-4A7D-CF50C69F2FBC}"/>
          </ac:spMkLst>
        </pc:spChg>
        <pc:spChg chg="add mod">
          <ac:chgData name="Sat Arora" userId="b66bcfaa-03c7-4534-bd87-036ccf0dd402" providerId="ADAL" clId="{861932AA-84C3-9B4B-B840-EE323987F143}" dt="2025-03-28T20:52:53.903" v="1265" actId="20577"/>
          <ac:spMkLst>
            <pc:docMk/>
            <pc:sldMk cId="114004381" sldId="268"/>
            <ac:spMk id="12" creationId="{E20CC54D-9CC1-3FDA-B5F1-1D8E198C296D}"/>
          </ac:spMkLst>
        </pc:spChg>
        <pc:grpChg chg="add">
          <ac:chgData name="Sat Arora" userId="b66bcfaa-03c7-4534-bd87-036ccf0dd402" providerId="ADAL" clId="{861932AA-84C3-9B4B-B840-EE323987F143}" dt="2025-03-28T20:51:08.558" v="959" actId="26606"/>
          <ac:grpSpMkLst>
            <pc:docMk/>
            <pc:sldMk cId="114004381" sldId="268"/>
            <ac:grpSpMk id="17" creationId="{30B85FB2-B686-4546-B01D-17A122BACAF4}"/>
          </ac:grpSpMkLst>
        </pc:grpChg>
        <pc:picChg chg="add">
          <ac:chgData name="Sat Arora" userId="b66bcfaa-03c7-4534-bd87-036ccf0dd402" providerId="ADAL" clId="{861932AA-84C3-9B4B-B840-EE323987F143}" dt="2025-03-28T20:50:18.118" v="955"/>
          <ac:picMkLst>
            <pc:docMk/>
            <pc:sldMk cId="114004381" sldId="268"/>
            <ac:picMk id="5" creationId="{C481A10B-81C9-E8CD-2576-6363220B790D}"/>
          </ac:picMkLst>
        </pc:picChg>
        <pc:picChg chg="add mod">
          <ac:chgData name="Sat Arora" userId="b66bcfaa-03c7-4534-bd87-036ccf0dd402" providerId="ADAL" clId="{861932AA-84C3-9B4B-B840-EE323987F143}" dt="2025-03-28T20:51:08.558" v="959" actId="26606"/>
          <ac:picMkLst>
            <pc:docMk/>
            <pc:sldMk cId="114004381" sldId="268"/>
            <ac:picMk id="6" creationId="{37A11E36-9046-79EE-24C6-3B2F94F622A9}"/>
          </ac:picMkLst>
        </pc:picChg>
        <pc:picChg chg="add">
          <ac:chgData name="Sat Arora" userId="b66bcfaa-03c7-4534-bd87-036ccf0dd402" providerId="ADAL" clId="{861932AA-84C3-9B4B-B840-EE323987F143}" dt="2025-03-28T20:51:01.479" v="957"/>
          <ac:picMkLst>
            <pc:docMk/>
            <pc:sldMk cId="114004381" sldId="268"/>
            <ac:picMk id="7" creationId="{EA194B42-89EF-7A3A-AAF4-06222A7E8851}"/>
          </ac:picMkLst>
        </pc:picChg>
        <pc:picChg chg="add mod">
          <ac:chgData name="Sat Arora" userId="b66bcfaa-03c7-4534-bd87-036ccf0dd402" providerId="ADAL" clId="{861932AA-84C3-9B4B-B840-EE323987F143}" dt="2025-03-28T20:51:08.558" v="959" actId="26606"/>
          <ac:picMkLst>
            <pc:docMk/>
            <pc:sldMk cId="114004381" sldId="268"/>
            <ac:picMk id="8" creationId="{212BFD96-A07F-B016-ABD7-F511D8D95574}"/>
          </ac:picMkLst>
        </pc:picChg>
        <pc:picChg chg="add">
          <ac:chgData name="Sat Arora" userId="b66bcfaa-03c7-4534-bd87-036ccf0dd402" providerId="ADAL" clId="{861932AA-84C3-9B4B-B840-EE323987F143}" dt="2025-03-28T20:51:08.558" v="959" actId="26606"/>
          <ac:picMkLst>
            <pc:docMk/>
            <pc:sldMk cId="114004381" sldId="268"/>
            <ac:picMk id="15" creationId="{FD3BFD04-77D1-4FB5-A159-35084E2C6149}"/>
          </ac:picMkLst>
        </pc:picChg>
      </pc:sldChg>
      <pc:sldChg chg="modSp new del mod">
        <pc:chgData name="Sat Arora" userId="b66bcfaa-03c7-4534-bd87-036ccf0dd402" providerId="ADAL" clId="{861932AA-84C3-9B4B-B840-EE323987F143}" dt="2025-03-28T20:49:51.581" v="932" actId="2696"/>
        <pc:sldMkLst>
          <pc:docMk/>
          <pc:sldMk cId="2872247916" sldId="268"/>
        </pc:sldMkLst>
        <pc:spChg chg="mod">
          <ac:chgData name="Sat Arora" userId="b66bcfaa-03c7-4534-bd87-036ccf0dd402" providerId="ADAL" clId="{861932AA-84C3-9B4B-B840-EE323987F143}" dt="2025-03-28T20:49:49.120" v="931" actId="20577"/>
          <ac:spMkLst>
            <pc:docMk/>
            <pc:sldMk cId="2872247916" sldId="268"/>
            <ac:spMk id="2" creationId="{ED9B4729-5BE5-D13C-D76D-846F9A027105}"/>
          </ac:spMkLst>
        </pc:spChg>
      </pc:sldChg>
      <pc:sldChg chg="new del">
        <pc:chgData name="Sat Arora" userId="b66bcfaa-03c7-4534-bd87-036ccf0dd402" providerId="ADAL" clId="{861932AA-84C3-9B4B-B840-EE323987F143}" dt="2025-03-28T20:49:58.673" v="934" actId="2696"/>
        <pc:sldMkLst>
          <pc:docMk/>
          <pc:sldMk cId="3070737133" sldId="268"/>
        </pc:sldMkLst>
      </pc:sldChg>
      <pc:sldChg chg="new del">
        <pc:chgData name="Sat Arora" userId="b66bcfaa-03c7-4534-bd87-036ccf0dd402" providerId="ADAL" clId="{861932AA-84C3-9B4B-B840-EE323987F143}" dt="2025-03-28T20:53:07.775" v="1267" actId="2696"/>
        <pc:sldMkLst>
          <pc:docMk/>
          <pc:sldMk cId="1663337349" sldId="269"/>
        </pc:sldMkLst>
      </pc:sldChg>
      <pc:sldChg chg="modSp new mod">
        <pc:chgData name="Sat Arora" userId="b66bcfaa-03c7-4534-bd87-036ccf0dd402" providerId="ADAL" clId="{861932AA-84C3-9B4B-B840-EE323987F143}" dt="2025-03-28T20:56:51.556" v="1628" actId="20577"/>
        <pc:sldMkLst>
          <pc:docMk/>
          <pc:sldMk cId="3352213278" sldId="269"/>
        </pc:sldMkLst>
        <pc:spChg chg="mod">
          <ac:chgData name="Sat Arora" userId="b66bcfaa-03c7-4534-bd87-036ccf0dd402" providerId="ADAL" clId="{861932AA-84C3-9B4B-B840-EE323987F143}" dt="2025-03-28T20:53:19.785" v="1273" actId="20577"/>
          <ac:spMkLst>
            <pc:docMk/>
            <pc:sldMk cId="3352213278" sldId="269"/>
            <ac:spMk id="2" creationId="{85D4B947-6F56-8E78-939F-FA5CDFEAB80F}"/>
          </ac:spMkLst>
        </pc:spChg>
        <pc:spChg chg="mod">
          <ac:chgData name="Sat Arora" userId="b66bcfaa-03c7-4534-bd87-036ccf0dd402" providerId="ADAL" clId="{861932AA-84C3-9B4B-B840-EE323987F143}" dt="2025-03-28T20:56:51.556" v="1628" actId="20577"/>
          <ac:spMkLst>
            <pc:docMk/>
            <pc:sldMk cId="3352213278" sldId="269"/>
            <ac:spMk id="3" creationId="{CC198120-F023-51E8-1F0C-4F85F51939CD}"/>
          </ac:spMkLst>
        </pc:spChg>
      </pc:sldChg>
      <pc:sldChg chg="addSp delSp modSp new mod">
        <pc:chgData name="Sat Arora" userId="b66bcfaa-03c7-4534-bd87-036ccf0dd402" providerId="ADAL" clId="{861932AA-84C3-9B4B-B840-EE323987F143}" dt="2025-03-28T20:57:14.619" v="1639"/>
        <pc:sldMkLst>
          <pc:docMk/>
          <pc:sldMk cId="3380421399" sldId="270"/>
        </pc:sldMkLst>
        <pc:spChg chg="mod">
          <ac:chgData name="Sat Arora" userId="b66bcfaa-03c7-4534-bd87-036ccf0dd402" providerId="ADAL" clId="{861932AA-84C3-9B4B-B840-EE323987F143}" dt="2025-03-28T20:57:05.419" v="1638" actId="20577"/>
          <ac:spMkLst>
            <pc:docMk/>
            <pc:sldMk cId="3380421399" sldId="270"/>
            <ac:spMk id="2" creationId="{1B4941D4-F70F-8E43-F3F3-DD30568E016E}"/>
          </ac:spMkLst>
        </pc:spChg>
        <pc:spChg chg="del">
          <ac:chgData name="Sat Arora" userId="b66bcfaa-03c7-4534-bd87-036ccf0dd402" providerId="ADAL" clId="{861932AA-84C3-9B4B-B840-EE323987F143}" dt="2025-03-28T20:57:14.619" v="1639"/>
          <ac:spMkLst>
            <pc:docMk/>
            <pc:sldMk cId="3380421399" sldId="270"/>
            <ac:spMk id="3" creationId="{B65D8EAC-E0E0-2236-24F7-1D4920A7CB55}"/>
          </ac:spMkLst>
        </pc:spChg>
        <pc:picChg chg="add mod">
          <ac:chgData name="Sat Arora" userId="b66bcfaa-03c7-4534-bd87-036ccf0dd402" providerId="ADAL" clId="{861932AA-84C3-9B4B-B840-EE323987F143}" dt="2025-03-28T20:57:14.619" v="1639"/>
          <ac:picMkLst>
            <pc:docMk/>
            <pc:sldMk cId="3380421399" sldId="270"/>
            <ac:picMk id="4" creationId="{CA701CFA-20D0-5A54-B803-2E63DD26D34C}"/>
          </ac:picMkLst>
        </pc:picChg>
      </pc:sldChg>
      <pc:sldChg chg="modSp new mod">
        <pc:chgData name="Sat Arora" userId="b66bcfaa-03c7-4534-bd87-036ccf0dd402" providerId="ADAL" clId="{861932AA-84C3-9B4B-B840-EE323987F143}" dt="2025-03-28T21:00:33.020" v="2438" actId="20577"/>
        <pc:sldMkLst>
          <pc:docMk/>
          <pc:sldMk cId="1520501382" sldId="271"/>
        </pc:sldMkLst>
        <pc:spChg chg="mod">
          <ac:chgData name="Sat Arora" userId="b66bcfaa-03c7-4534-bd87-036ccf0dd402" providerId="ADAL" clId="{861932AA-84C3-9B4B-B840-EE323987F143}" dt="2025-03-28T20:57:29.894" v="1656" actId="20577"/>
          <ac:spMkLst>
            <pc:docMk/>
            <pc:sldMk cId="1520501382" sldId="271"/>
            <ac:spMk id="2" creationId="{11581C29-0C73-EEFD-410E-08CADF9E639C}"/>
          </ac:spMkLst>
        </pc:spChg>
        <pc:spChg chg="mod">
          <ac:chgData name="Sat Arora" userId="b66bcfaa-03c7-4534-bd87-036ccf0dd402" providerId="ADAL" clId="{861932AA-84C3-9B4B-B840-EE323987F143}" dt="2025-03-28T21:00:33.020" v="2438" actId="20577"/>
          <ac:spMkLst>
            <pc:docMk/>
            <pc:sldMk cId="1520501382" sldId="271"/>
            <ac:spMk id="3" creationId="{8065C466-4DBA-5FA9-0BC7-F6CF872E56A0}"/>
          </ac:spMkLst>
        </pc:spChg>
      </pc:sldChg>
      <pc:sldChg chg="modSp new mod">
        <pc:chgData name="Sat Arora" userId="b66bcfaa-03c7-4534-bd87-036ccf0dd402" providerId="ADAL" clId="{861932AA-84C3-9B4B-B840-EE323987F143}" dt="2025-03-28T21:02:32.761" v="3039" actId="20577"/>
        <pc:sldMkLst>
          <pc:docMk/>
          <pc:sldMk cId="2561713039" sldId="272"/>
        </pc:sldMkLst>
        <pc:spChg chg="mod">
          <ac:chgData name="Sat Arora" userId="b66bcfaa-03c7-4534-bd87-036ccf0dd402" providerId="ADAL" clId="{861932AA-84C3-9B4B-B840-EE323987F143}" dt="2025-03-28T21:01:05.588" v="2446" actId="20577"/>
          <ac:spMkLst>
            <pc:docMk/>
            <pc:sldMk cId="2561713039" sldId="272"/>
            <ac:spMk id="2" creationId="{8520D7BC-EBCF-C8AE-2872-C43A215719AB}"/>
          </ac:spMkLst>
        </pc:spChg>
        <pc:spChg chg="mod">
          <ac:chgData name="Sat Arora" userId="b66bcfaa-03c7-4534-bd87-036ccf0dd402" providerId="ADAL" clId="{861932AA-84C3-9B4B-B840-EE323987F143}" dt="2025-03-28T21:02:32.761" v="3039" actId="20577"/>
          <ac:spMkLst>
            <pc:docMk/>
            <pc:sldMk cId="2561713039" sldId="272"/>
            <ac:spMk id="3" creationId="{9055E7B7-005A-690A-9560-B40E0246A08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3/28/25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3/28/25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3/28/25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3/28/25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3/28/25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3/28/25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3/28/25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3/28/25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3/28/25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3/28/25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3/28/25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3/28/25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3/28/25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3/28/25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3/28/25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3/28/25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3/28/25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3/28/25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arunjain07.medium.com/multi-vs-multi-cb9b0ec382ad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2CEB9-3DAE-2B35-FF8F-0D73231C00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Caching and Concurrency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5549FD-1DFB-46D4-C50A-03E25B58AE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Alt-Tab W25: Sat Arora</a:t>
            </a:r>
          </a:p>
        </p:txBody>
      </p:sp>
    </p:spTree>
    <p:extLst>
      <p:ext uri="{BB962C8B-B14F-4D97-AF65-F5344CB8AC3E}">
        <p14:creationId xmlns:p14="http://schemas.microsoft.com/office/powerpoint/2010/main" val="30603764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ED445-2D0E-13CD-1416-665776E0D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Latencies of different cache layers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8DD2425-5BF0-13F4-FE99-07049F1052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0405978"/>
              </p:ext>
            </p:extLst>
          </p:nvPr>
        </p:nvGraphicFramePr>
        <p:xfrm>
          <a:off x="1141413" y="2249488"/>
          <a:ext cx="9906000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302000">
                  <a:extLst>
                    <a:ext uri="{9D8B030D-6E8A-4147-A177-3AD203B41FA5}">
                      <a16:colId xmlns:a16="http://schemas.microsoft.com/office/drawing/2014/main" val="2150454602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4041245605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21908303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Layer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Approx. Latency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Relative Latency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0060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L1 (private to each thread)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0.5-1 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190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L2 (private to each core)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3-10 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5-20s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1664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L3 (shared across all cores)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10-20 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0722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 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~3 minutes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12467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SSD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50-150 </a:t>
                      </a:r>
                      <a:r>
                        <a:rPr lang="en-CA" dirty="0"/>
                        <a:t>µs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~1.5 days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13110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45177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906AC-626C-77C5-5BC7-F9E2495BF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go wrong?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BDBA7A-E664-891C-E5BD-B5DD915024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Typically, cache is divided into </a:t>
            </a:r>
            <a:r>
              <a:rPr lang="en-US" b="1" dirty="0"/>
              <a:t>cache lines</a:t>
            </a:r>
            <a:r>
              <a:rPr lang="en-US" dirty="0"/>
              <a:t>. If we need data, it tries to retrieve the entire cache line (it’s the smallest unit of transfer from memory)</a:t>
            </a:r>
          </a:p>
          <a:p>
            <a:r>
              <a:rPr lang="en-US" dirty="0"/>
              <a:t>If multiple variables live on the SAME cache line, and multiple threads try to write onto those cache lines, they </a:t>
            </a:r>
            <a:r>
              <a:rPr lang="en-US" b="1" dirty="0"/>
              <a:t>invalidate</a:t>
            </a:r>
            <a:r>
              <a:rPr lang="en-US" dirty="0"/>
              <a:t> it from other readers, causing a </a:t>
            </a:r>
            <a:r>
              <a:rPr lang="en-US" b="1" dirty="0"/>
              <a:t>cache miss</a:t>
            </a:r>
            <a:r>
              <a:rPr lang="en-US" dirty="0"/>
              <a:t> when the other thread tries to read/write to that cache line.</a:t>
            </a:r>
          </a:p>
          <a:p>
            <a:r>
              <a:rPr lang="en-US" dirty="0"/>
              <a:t>A cache miss means that the thread must reload the values from memory.</a:t>
            </a:r>
          </a:p>
          <a:p>
            <a:r>
              <a:rPr lang="en-US" dirty="0"/>
              <a:t>This is a phenomenon that we call </a:t>
            </a:r>
            <a:r>
              <a:rPr lang="en-US" b="1" dirty="0"/>
              <a:t>false sharing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303356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>
            <a:extLst>
              <a:ext uri="{FF2B5EF4-FFF2-40B4-BE49-F238E27FC236}">
                <a16:creationId xmlns:a16="http://schemas.microsoft.com/office/drawing/2014/main" id="{FD3BFD04-77D1-4FB5-A159-35084E2C61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30B85FB2-B686-4546-B01D-17A122BACA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45CCB97F-DB3B-4939-ABF0-CEDED72496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30" name="Rectangle 5">
                <a:extLst>
                  <a:ext uri="{FF2B5EF4-FFF2-40B4-BE49-F238E27FC236}">
                    <a16:creationId xmlns:a16="http://schemas.microsoft.com/office/drawing/2014/main" id="{9DEDF1F5-B144-4E61-A93B-DF131E62CE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" name="Freeform 6">
                <a:extLst>
                  <a:ext uri="{FF2B5EF4-FFF2-40B4-BE49-F238E27FC236}">
                    <a16:creationId xmlns:a16="http://schemas.microsoft.com/office/drawing/2014/main" id="{AB937A00-7D28-489C-BF2D-85C9FE1330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" name="Freeform 7">
                <a:extLst>
                  <a:ext uri="{FF2B5EF4-FFF2-40B4-BE49-F238E27FC236}">
                    <a16:creationId xmlns:a16="http://schemas.microsoft.com/office/drawing/2014/main" id="{9B6FDA50-4B9D-47D9-8807-59651FD0D3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" name="Freeform 8">
                <a:extLst>
                  <a:ext uri="{FF2B5EF4-FFF2-40B4-BE49-F238E27FC236}">
                    <a16:creationId xmlns:a16="http://schemas.microsoft.com/office/drawing/2014/main" id="{BFBE3212-C518-48C0-A538-22E13450EE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" name="Freeform 9">
                <a:extLst>
                  <a:ext uri="{FF2B5EF4-FFF2-40B4-BE49-F238E27FC236}">
                    <a16:creationId xmlns:a16="http://schemas.microsoft.com/office/drawing/2014/main" id="{DB66EBCA-80AB-4133-A201-9F8134577F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" name="Freeform 10">
                <a:extLst>
                  <a:ext uri="{FF2B5EF4-FFF2-40B4-BE49-F238E27FC236}">
                    <a16:creationId xmlns:a16="http://schemas.microsoft.com/office/drawing/2014/main" id="{BE2107C9-8602-4900-B4B4-D13611B68B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" name="Freeform 11">
                <a:extLst>
                  <a:ext uri="{FF2B5EF4-FFF2-40B4-BE49-F238E27FC236}">
                    <a16:creationId xmlns:a16="http://schemas.microsoft.com/office/drawing/2014/main" id="{24B5E7BF-E3D5-41ED-908A-569FA6DE45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" name="Freeform 12">
                <a:extLst>
                  <a:ext uri="{FF2B5EF4-FFF2-40B4-BE49-F238E27FC236}">
                    <a16:creationId xmlns:a16="http://schemas.microsoft.com/office/drawing/2014/main" id="{D270C773-B463-4311-BB4C-DC4C44FDAA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" name="Freeform 13">
                <a:extLst>
                  <a:ext uri="{FF2B5EF4-FFF2-40B4-BE49-F238E27FC236}">
                    <a16:creationId xmlns:a16="http://schemas.microsoft.com/office/drawing/2014/main" id="{6BC18564-A239-4C4B-B7D5-4A3769CE3D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" name="Freeform 14">
                <a:extLst>
                  <a:ext uri="{FF2B5EF4-FFF2-40B4-BE49-F238E27FC236}">
                    <a16:creationId xmlns:a16="http://schemas.microsoft.com/office/drawing/2014/main" id="{3D9A7A0F-04F5-4EF6-B884-50AE0610F12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" name="Freeform 15">
                <a:extLst>
                  <a:ext uri="{FF2B5EF4-FFF2-40B4-BE49-F238E27FC236}">
                    <a16:creationId xmlns:a16="http://schemas.microsoft.com/office/drawing/2014/main" id="{7E0D4876-341D-4983-815A-4AEDD46F6F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" name="Line 16">
                <a:extLst>
                  <a:ext uri="{FF2B5EF4-FFF2-40B4-BE49-F238E27FC236}">
                    <a16:creationId xmlns:a16="http://schemas.microsoft.com/office/drawing/2014/main" id="{5BEF60E7-344C-49D0-8748-3A3A37BD3F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" name="Freeform 17">
                <a:extLst>
                  <a:ext uri="{FF2B5EF4-FFF2-40B4-BE49-F238E27FC236}">
                    <a16:creationId xmlns:a16="http://schemas.microsoft.com/office/drawing/2014/main" id="{FB606D79-EB93-49B4-9387-4302CC9F3E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" name="Freeform 18">
                <a:extLst>
                  <a:ext uri="{FF2B5EF4-FFF2-40B4-BE49-F238E27FC236}">
                    <a16:creationId xmlns:a16="http://schemas.microsoft.com/office/drawing/2014/main" id="{BF49C646-5DA1-4717-B05F-99AB8E046E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" name="Freeform 19">
                <a:extLst>
                  <a:ext uri="{FF2B5EF4-FFF2-40B4-BE49-F238E27FC236}">
                    <a16:creationId xmlns:a16="http://schemas.microsoft.com/office/drawing/2014/main" id="{ADE02A67-7AE8-4FC3-B101-230871F1DF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" name="Freeform 20">
                <a:extLst>
                  <a:ext uri="{FF2B5EF4-FFF2-40B4-BE49-F238E27FC236}">
                    <a16:creationId xmlns:a16="http://schemas.microsoft.com/office/drawing/2014/main" id="{72BAD5DE-952F-4D28-96DE-61ECA1FFE2B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" name="Rectangle 21">
                <a:extLst>
                  <a:ext uri="{FF2B5EF4-FFF2-40B4-BE49-F238E27FC236}">
                    <a16:creationId xmlns:a16="http://schemas.microsoft.com/office/drawing/2014/main" id="{51BB8E4C-85FF-4480-A425-F9C672FCD7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" name="Freeform 22">
                <a:extLst>
                  <a:ext uri="{FF2B5EF4-FFF2-40B4-BE49-F238E27FC236}">
                    <a16:creationId xmlns:a16="http://schemas.microsoft.com/office/drawing/2014/main" id="{3E649AA8-8534-4C24-BA83-9C0F4D9C09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" name="Freeform 23">
                <a:extLst>
                  <a:ext uri="{FF2B5EF4-FFF2-40B4-BE49-F238E27FC236}">
                    <a16:creationId xmlns:a16="http://schemas.microsoft.com/office/drawing/2014/main" id="{3A3C2D0A-7FF6-4F97-99B9-973E5E8381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" name="Freeform 24">
                <a:extLst>
                  <a:ext uri="{FF2B5EF4-FFF2-40B4-BE49-F238E27FC236}">
                    <a16:creationId xmlns:a16="http://schemas.microsoft.com/office/drawing/2014/main" id="{1D33A404-96DB-40D1-A361-5C09D2FF75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" name="Freeform 25">
                <a:extLst>
                  <a:ext uri="{FF2B5EF4-FFF2-40B4-BE49-F238E27FC236}">
                    <a16:creationId xmlns:a16="http://schemas.microsoft.com/office/drawing/2014/main" id="{B67A8029-EDD8-46B3-A24F-3484B84ADA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" name="Freeform 26">
                <a:extLst>
                  <a:ext uri="{FF2B5EF4-FFF2-40B4-BE49-F238E27FC236}">
                    <a16:creationId xmlns:a16="http://schemas.microsoft.com/office/drawing/2014/main" id="{2C111128-EAC0-4125-BEAF-48D4861BE2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" name="Freeform 27">
                <a:extLst>
                  <a:ext uri="{FF2B5EF4-FFF2-40B4-BE49-F238E27FC236}">
                    <a16:creationId xmlns:a16="http://schemas.microsoft.com/office/drawing/2014/main" id="{90EF503E-0E60-484F-8786-498B524487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" name="Freeform 28">
                <a:extLst>
                  <a:ext uri="{FF2B5EF4-FFF2-40B4-BE49-F238E27FC236}">
                    <a16:creationId xmlns:a16="http://schemas.microsoft.com/office/drawing/2014/main" id="{BAEB64C1-8AA2-4861-8AFD-01864EF238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" name="Freeform 29">
                <a:extLst>
                  <a:ext uri="{FF2B5EF4-FFF2-40B4-BE49-F238E27FC236}">
                    <a16:creationId xmlns:a16="http://schemas.microsoft.com/office/drawing/2014/main" id="{7B868A5A-03B3-474C-AB72-31AB04835E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" name="Freeform 30">
                <a:extLst>
                  <a:ext uri="{FF2B5EF4-FFF2-40B4-BE49-F238E27FC236}">
                    <a16:creationId xmlns:a16="http://schemas.microsoft.com/office/drawing/2014/main" id="{C09ACD48-1E0F-4BCB-9028-0B79C43DE5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" name="Freeform 31">
                <a:extLst>
                  <a:ext uri="{FF2B5EF4-FFF2-40B4-BE49-F238E27FC236}">
                    <a16:creationId xmlns:a16="http://schemas.microsoft.com/office/drawing/2014/main" id="{B5D4FF3D-341E-4DFE-B4CD-9916246F59D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3E7B0719-8F32-457D-83EB-E0A00622B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0" name="Freeform 32">
                <a:extLst>
                  <a:ext uri="{FF2B5EF4-FFF2-40B4-BE49-F238E27FC236}">
                    <a16:creationId xmlns:a16="http://schemas.microsoft.com/office/drawing/2014/main" id="{E056FF60-EFE3-4685-95A1-AEDB7F5626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" name="Freeform 33">
                <a:extLst>
                  <a:ext uri="{FF2B5EF4-FFF2-40B4-BE49-F238E27FC236}">
                    <a16:creationId xmlns:a16="http://schemas.microsoft.com/office/drawing/2014/main" id="{5E9EA8FB-5CA0-4030-853C-54B4993049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" name="Freeform 34">
                <a:extLst>
                  <a:ext uri="{FF2B5EF4-FFF2-40B4-BE49-F238E27FC236}">
                    <a16:creationId xmlns:a16="http://schemas.microsoft.com/office/drawing/2014/main" id="{387B387A-44A6-42A0-BACA-71AC19FCA0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" name="Freeform 35">
                <a:extLst>
                  <a:ext uri="{FF2B5EF4-FFF2-40B4-BE49-F238E27FC236}">
                    <a16:creationId xmlns:a16="http://schemas.microsoft.com/office/drawing/2014/main" id="{4424F11E-20C0-4CFE-BE79-CDE4469FED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" name="Freeform 36">
                <a:extLst>
                  <a:ext uri="{FF2B5EF4-FFF2-40B4-BE49-F238E27FC236}">
                    <a16:creationId xmlns:a16="http://schemas.microsoft.com/office/drawing/2014/main" id="{7BEDF974-EB25-4769-BDD6-F16430FF2C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" name="Freeform 37">
                <a:extLst>
                  <a:ext uri="{FF2B5EF4-FFF2-40B4-BE49-F238E27FC236}">
                    <a16:creationId xmlns:a16="http://schemas.microsoft.com/office/drawing/2014/main" id="{7AD36026-D842-4FF4-905B-CEA8481F55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Freeform 38">
                <a:extLst>
                  <a:ext uri="{FF2B5EF4-FFF2-40B4-BE49-F238E27FC236}">
                    <a16:creationId xmlns:a16="http://schemas.microsoft.com/office/drawing/2014/main" id="{5EBAAB58-B39B-410E-97BA-4D33B0A9C0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" name="Freeform 39">
                <a:extLst>
                  <a:ext uri="{FF2B5EF4-FFF2-40B4-BE49-F238E27FC236}">
                    <a16:creationId xmlns:a16="http://schemas.microsoft.com/office/drawing/2014/main" id="{57F900A9-A201-4C4D-9229-14F784AECE1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" name="Freeform 40">
                <a:extLst>
                  <a:ext uri="{FF2B5EF4-FFF2-40B4-BE49-F238E27FC236}">
                    <a16:creationId xmlns:a16="http://schemas.microsoft.com/office/drawing/2014/main" id="{EFF4B280-5D63-4917-8757-8088E70BA2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" name="Rectangle 41">
                <a:extLst>
                  <a:ext uri="{FF2B5EF4-FFF2-40B4-BE49-F238E27FC236}">
                    <a16:creationId xmlns:a16="http://schemas.microsoft.com/office/drawing/2014/main" id="{9CD67EA3-2BB1-4AE4-AFF9-BE18B6161B6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3654541-D1F4-9925-5B78-78A6C329F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Sample Structures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7A11E36-9046-79EE-24C6-3B2F94F622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1411" y="2431778"/>
            <a:ext cx="3494597" cy="1327947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12BFD96-A07F-B016-ABD7-F511D8D9557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5"/>
          <a:stretch>
            <a:fillRect/>
          </a:stretch>
        </p:blipFill>
        <p:spPr>
          <a:xfrm>
            <a:off x="1141410" y="4323844"/>
            <a:ext cx="3494597" cy="1258054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E20CC54D-9CC1-3FDA-B5F1-1D8E198C29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4579" y="2249487"/>
            <a:ext cx="6012832" cy="354171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An instance of the struct on top will put x and y on the same cache line.</a:t>
            </a:r>
          </a:p>
          <a:p>
            <a:r>
              <a:rPr lang="en-US" dirty="0"/>
              <a:t>Adding </a:t>
            </a:r>
            <a:r>
              <a:rPr lang="en-US" b="1" dirty="0"/>
              <a:t>padding</a:t>
            </a:r>
            <a:r>
              <a:rPr lang="en-US" dirty="0"/>
              <a:t> in between x and y will cause them to not be put on the same cache line.</a:t>
            </a:r>
          </a:p>
          <a:p>
            <a:r>
              <a:rPr lang="en-US" dirty="0"/>
              <a:t>What happens if we run a program on both of these? How do they compare?</a:t>
            </a:r>
          </a:p>
        </p:txBody>
      </p:sp>
    </p:spTree>
    <p:extLst>
      <p:ext uri="{BB962C8B-B14F-4D97-AF65-F5344CB8AC3E}">
        <p14:creationId xmlns:p14="http://schemas.microsoft.com/office/powerpoint/2010/main" val="1140043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4B947-6F56-8E78-939F-FA5CDFEAB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198120-F023-51E8-1F0C-4F85F51939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perf</a:t>
            </a:r>
            <a:r>
              <a:rPr lang="en-US" dirty="0"/>
              <a:t> is a performance analysis tool that we can use to see how algorithms perform</a:t>
            </a:r>
          </a:p>
          <a:p>
            <a:r>
              <a:rPr lang="en-US" b="1" dirty="0"/>
              <a:t>perf stat</a:t>
            </a:r>
            <a:r>
              <a:rPr lang="en-US" dirty="0"/>
              <a:t> is used for statistics, and can track certain events (specified by -e)</a:t>
            </a:r>
          </a:p>
          <a:p>
            <a:r>
              <a:rPr lang="en-US" dirty="0"/>
              <a:t>We want to look at statistics related to caching, and so our program is:</a:t>
            </a:r>
            <a:br>
              <a:rPr lang="en-US" dirty="0"/>
            </a:br>
            <a:r>
              <a:rPr lang="en-US" dirty="0"/>
              <a:t>perf stat -e cache-</a:t>
            </a:r>
            <a:r>
              <a:rPr lang="en-US" dirty="0" err="1"/>
              <a:t>references,cache</a:t>
            </a:r>
            <a:r>
              <a:rPr lang="en-US" dirty="0"/>
              <a:t>-misses [</a:t>
            </a:r>
            <a:r>
              <a:rPr lang="en-US" dirty="0" err="1"/>
              <a:t>cmd</a:t>
            </a:r>
            <a:r>
              <a:rPr lang="en-US" dirty="0"/>
              <a:t>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2132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941D4-F70F-8E43-F3F3-DD30568E0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A701CFA-20D0-5A54-B803-2E63DD26D3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71196" y="2249488"/>
            <a:ext cx="7046434" cy="354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4213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81C29-0C73-EEFD-410E-08CADF9E6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did we see?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5C466-4DBA-5FA9-0BC7-F6CF872E56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By separating the cache lines that the two threads interact on, we allow them to always stay in their cache without getting booted off by the other thread.</a:t>
            </a:r>
          </a:p>
          <a:p>
            <a:r>
              <a:rPr lang="en-US" dirty="0"/>
              <a:t>This means that things that run in parallel should be on different cache lines?</a:t>
            </a:r>
          </a:p>
          <a:p>
            <a:r>
              <a:rPr lang="en-US" dirty="0"/>
              <a:t>Issues:</a:t>
            </a:r>
          </a:p>
          <a:p>
            <a:pPr lvl="1"/>
            <a:r>
              <a:rPr lang="en-US" dirty="0"/>
              <a:t>Padding takes more memory.</a:t>
            </a:r>
          </a:p>
          <a:p>
            <a:pPr lvl="1"/>
            <a:r>
              <a:rPr lang="en-US" dirty="0"/>
              <a:t>Threads that must share a variable will always have cache misses.</a:t>
            </a:r>
          </a:p>
          <a:p>
            <a:pPr lvl="1"/>
            <a:r>
              <a:rPr lang="en-US" dirty="0"/>
              <a:t>Depending on the mechanics of the machine that algorithms are being run on, you may not always see way less cache misses. An example of this is the </a:t>
            </a:r>
            <a:r>
              <a:rPr lang="en-US" b="1" dirty="0"/>
              <a:t>adjacent line prefetcher.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5013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0D7BC-EBCF-C8AE-2872-C43A21571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Debrief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5E7B7-005A-690A-9560-B40E0246A0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There’s a lot more to concurrency and caching than what we’ve discovered today – not everything is solved by just padding.</a:t>
            </a:r>
          </a:p>
          <a:p>
            <a:r>
              <a:rPr lang="en-US" dirty="0"/>
              <a:t>But, you hopefully have more of an idea with how small changes in how we write code can save a lot of CPU cycles, cache misses, etc.</a:t>
            </a:r>
          </a:p>
          <a:p>
            <a:r>
              <a:rPr lang="en-US" dirty="0"/>
              <a:t>The algorithms and possibilities for optimization are very specific to certain use cases, and are considered both when writing software and when designing hardware (Intel, AMD, etc.)</a:t>
            </a:r>
          </a:p>
        </p:txBody>
      </p:sp>
    </p:spTree>
    <p:extLst>
      <p:ext uri="{BB962C8B-B14F-4D97-AF65-F5344CB8AC3E}">
        <p14:creationId xmlns:p14="http://schemas.microsoft.com/office/powerpoint/2010/main" val="25617130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42ABD-4FF2-4F15-4282-01D3FCA20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Recommended courses and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48F82-A345-E31E-910C-CEA2AF8C5D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CS 798: Advanced Research Topics [Multicore Programming]</a:t>
            </a:r>
          </a:p>
          <a:p>
            <a:pPr lvl="1"/>
            <a:r>
              <a:rPr lang="en-US" dirty="0"/>
              <a:t>Undergrads would have to override in…</a:t>
            </a:r>
          </a:p>
          <a:p>
            <a:r>
              <a:rPr lang="en-US" dirty="0"/>
              <a:t>CS 343: Concurrency</a:t>
            </a:r>
          </a:p>
          <a:p>
            <a:r>
              <a:rPr lang="en-US" dirty="0"/>
              <a:t>Graphics programming (CUDA) – relies heavily on parallel + concurrent execution</a:t>
            </a:r>
          </a:p>
          <a:p>
            <a:r>
              <a:rPr lang="en-US" dirty="0"/>
              <a:t>The Art of Multiprocessor Programming – a good book!</a:t>
            </a:r>
          </a:p>
          <a:p>
            <a:r>
              <a:rPr lang="en-US" dirty="0"/>
              <a:t>CS 350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117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4B1C5-57DC-6DBE-5413-C4D657BBC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1277FA-3AD4-9216-9CA8-C190C79E81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4A Computer Science</a:t>
            </a:r>
          </a:p>
          <a:p>
            <a:r>
              <a:rPr lang="en-US" dirty="0"/>
              <a:t>Past Experience: Product Backend @ Ramp, Infrastructure @ Matroid</a:t>
            </a:r>
          </a:p>
          <a:p>
            <a:r>
              <a:rPr lang="en-US" dirty="0"/>
              <a:t>Current Interests: Programming Performance, Running, Guitar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795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A299E-6D26-FE2A-15DA-4595E2CCE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Concurrency?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4357E-860E-D5C6-08CE-258D4BE7CC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</a:t>
            </a:r>
            <a:r>
              <a:rPr lang="en-US" i="1" dirty="0"/>
              <a:t>Concurrency</a:t>
            </a:r>
            <a:r>
              <a:rPr lang="en-US" dirty="0"/>
              <a:t> means multiple computations are happening at the same time.”</a:t>
            </a:r>
          </a:p>
          <a:p>
            <a:r>
              <a:rPr lang="en-US" dirty="0"/>
              <a:t>Applications:</a:t>
            </a:r>
          </a:p>
          <a:p>
            <a:pPr lvl="1"/>
            <a:r>
              <a:rPr lang="en-US" dirty="0"/>
              <a:t>Multiple computers in a network</a:t>
            </a:r>
          </a:p>
          <a:p>
            <a:pPr lvl="1"/>
            <a:r>
              <a:rPr lang="en-US" dirty="0"/>
              <a:t>Multiple applications in one computer</a:t>
            </a:r>
          </a:p>
          <a:p>
            <a:pPr lvl="1"/>
            <a:r>
              <a:rPr lang="en-US" dirty="0"/>
              <a:t>Multiple processors in a computer</a:t>
            </a:r>
          </a:p>
          <a:p>
            <a:r>
              <a:rPr lang="en-CA" dirty="0"/>
              <a:t>Without concurrency, your computer would wait for every operation.</a:t>
            </a:r>
            <a:r>
              <a:rPr lang="en-US" dirty="0"/>
              <a:t> It’s thus essential for both performance and responsiveness.</a:t>
            </a:r>
          </a:p>
        </p:txBody>
      </p:sp>
    </p:spTree>
    <p:extLst>
      <p:ext uri="{BB962C8B-B14F-4D97-AF65-F5344CB8AC3E}">
        <p14:creationId xmlns:p14="http://schemas.microsoft.com/office/powerpoint/2010/main" val="428323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E5F42-AA4F-548A-E04A-781C77BDD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Concurrency from the CPU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A99F26-F3E1-C22F-52AB-76B5449A35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Thread: A unit of execution within a process. </a:t>
            </a:r>
          </a:p>
          <a:p>
            <a:r>
              <a:rPr lang="en-US" dirty="0"/>
              <a:t>Core: Runs one or more threads – an individual processing unit on a CPU chip.</a:t>
            </a:r>
          </a:p>
          <a:p>
            <a:r>
              <a:rPr lang="en-US" dirty="0"/>
              <a:t>Context Switching (key to concurrency!): Swapping out one thread for another to execute on the core.</a:t>
            </a:r>
          </a:p>
          <a:p>
            <a:r>
              <a:rPr lang="en-US" dirty="0"/>
              <a:t>Shared memory: Exists between multiple threads, also exists between multiple cores.</a:t>
            </a:r>
          </a:p>
        </p:txBody>
      </p:sp>
    </p:spTree>
    <p:extLst>
      <p:ext uri="{BB962C8B-B14F-4D97-AF65-F5344CB8AC3E}">
        <p14:creationId xmlns:p14="http://schemas.microsoft.com/office/powerpoint/2010/main" val="1400925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Rectangle 1074">
            <a:extLst>
              <a:ext uri="{FF2B5EF4-FFF2-40B4-BE49-F238E27FC236}">
                <a16:creationId xmlns:a16="http://schemas.microsoft.com/office/drawing/2014/main" id="{3CBA50DB-DBC7-4B6E-B3C1-8FF1EA519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77" name="Group 1076">
            <a:extLst>
              <a:ext uri="{FF2B5EF4-FFF2-40B4-BE49-F238E27FC236}">
                <a16:creationId xmlns:a16="http://schemas.microsoft.com/office/drawing/2014/main" id="{1DED8FB6-AF8D-4D98-913D-E6486FEC10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1902285" cy="6858001"/>
            <a:chOff x="0" y="0"/>
            <a:chExt cx="11902285" cy="6858001"/>
          </a:xfrm>
        </p:grpSpPr>
        <p:grpSp>
          <p:nvGrpSpPr>
            <p:cNvPr id="1036" name="Group 1035">
              <a:extLst>
                <a:ext uri="{FF2B5EF4-FFF2-40B4-BE49-F238E27FC236}">
                  <a16:creationId xmlns:a16="http://schemas.microsoft.com/office/drawing/2014/main" id="{0A805ED2-113B-4584-8827-567B5792F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079" name="Rectangle 5">
                <a:extLst>
                  <a:ext uri="{FF2B5EF4-FFF2-40B4-BE49-F238E27FC236}">
                    <a16:creationId xmlns:a16="http://schemas.microsoft.com/office/drawing/2014/main" id="{C6CF21D8-CC72-4F35-A29E-3AF9E6DA13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0" name="Freeform 6">
                <a:extLst>
                  <a:ext uri="{FF2B5EF4-FFF2-40B4-BE49-F238E27FC236}">
                    <a16:creationId xmlns:a16="http://schemas.microsoft.com/office/drawing/2014/main" id="{8E60A7C3-087D-47B4-AB5A-C8B1042FD2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1" name="Freeform 7">
                <a:extLst>
                  <a:ext uri="{FF2B5EF4-FFF2-40B4-BE49-F238E27FC236}">
                    <a16:creationId xmlns:a16="http://schemas.microsoft.com/office/drawing/2014/main" id="{1885EECE-F6D9-4128-BC90-01583BF269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2" name="Freeform 8">
                <a:extLst>
                  <a:ext uri="{FF2B5EF4-FFF2-40B4-BE49-F238E27FC236}">
                    <a16:creationId xmlns:a16="http://schemas.microsoft.com/office/drawing/2014/main" id="{F44AA128-AA96-4FF2-A1C3-F9D2E7FD38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3" name="Freeform 9">
                <a:extLst>
                  <a:ext uri="{FF2B5EF4-FFF2-40B4-BE49-F238E27FC236}">
                    <a16:creationId xmlns:a16="http://schemas.microsoft.com/office/drawing/2014/main" id="{7E52DC12-230B-4892-B284-F2FE9DE16A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4" name="Freeform 10">
                <a:extLst>
                  <a:ext uri="{FF2B5EF4-FFF2-40B4-BE49-F238E27FC236}">
                    <a16:creationId xmlns:a16="http://schemas.microsoft.com/office/drawing/2014/main" id="{A68FBF9E-B81A-41D0-8A03-6CFC30811D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5" name="Freeform 11">
                <a:extLst>
                  <a:ext uri="{FF2B5EF4-FFF2-40B4-BE49-F238E27FC236}">
                    <a16:creationId xmlns:a16="http://schemas.microsoft.com/office/drawing/2014/main" id="{B0047F84-8480-494F-9241-39FF17CFF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6" name="Freeform 12">
                <a:extLst>
                  <a:ext uri="{FF2B5EF4-FFF2-40B4-BE49-F238E27FC236}">
                    <a16:creationId xmlns:a16="http://schemas.microsoft.com/office/drawing/2014/main" id="{8CAF76D8-4B95-4A8E-9EE5-8CCC0A7AD2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7" name="Freeform 13">
                <a:extLst>
                  <a:ext uri="{FF2B5EF4-FFF2-40B4-BE49-F238E27FC236}">
                    <a16:creationId xmlns:a16="http://schemas.microsoft.com/office/drawing/2014/main" id="{792F82F3-05A8-4A55-8C5B-81F6678B59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8" name="Freeform 14">
                <a:extLst>
                  <a:ext uri="{FF2B5EF4-FFF2-40B4-BE49-F238E27FC236}">
                    <a16:creationId xmlns:a16="http://schemas.microsoft.com/office/drawing/2014/main" id="{B8472536-021A-4E59-BD59-DDC090A18A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9" name="Freeform 15">
                <a:extLst>
                  <a:ext uri="{FF2B5EF4-FFF2-40B4-BE49-F238E27FC236}">
                    <a16:creationId xmlns:a16="http://schemas.microsoft.com/office/drawing/2014/main" id="{AEBEF646-3C12-469F-B194-A161A7A95D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0" name="Line 16">
                <a:extLst>
                  <a:ext uri="{FF2B5EF4-FFF2-40B4-BE49-F238E27FC236}">
                    <a16:creationId xmlns:a16="http://schemas.microsoft.com/office/drawing/2014/main" id="{D4501159-D7AC-4307-9DFC-C8F3A94341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1" name="Freeform 17">
                <a:extLst>
                  <a:ext uri="{FF2B5EF4-FFF2-40B4-BE49-F238E27FC236}">
                    <a16:creationId xmlns:a16="http://schemas.microsoft.com/office/drawing/2014/main" id="{B5244C41-454C-47D8-A6A9-C17EC2A366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2" name="Freeform 18">
                <a:extLst>
                  <a:ext uri="{FF2B5EF4-FFF2-40B4-BE49-F238E27FC236}">
                    <a16:creationId xmlns:a16="http://schemas.microsoft.com/office/drawing/2014/main" id="{8FA883B8-99FB-4540-B573-F0674BFB1C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3" name="Freeform 19">
                <a:extLst>
                  <a:ext uri="{FF2B5EF4-FFF2-40B4-BE49-F238E27FC236}">
                    <a16:creationId xmlns:a16="http://schemas.microsoft.com/office/drawing/2014/main" id="{F1178B7C-5A00-4E5B-9010-B1477621E0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4" name="Freeform 20">
                <a:extLst>
                  <a:ext uri="{FF2B5EF4-FFF2-40B4-BE49-F238E27FC236}">
                    <a16:creationId xmlns:a16="http://schemas.microsoft.com/office/drawing/2014/main" id="{E359D5D8-EE2E-4714-A40A-C3A6D91F98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5" name="Rectangle 21">
                <a:extLst>
                  <a:ext uri="{FF2B5EF4-FFF2-40B4-BE49-F238E27FC236}">
                    <a16:creationId xmlns:a16="http://schemas.microsoft.com/office/drawing/2014/main" id="{8A89C2E5-F892-4666-85FB-995578FBC7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5" name="Freeform 22">
                <a:extLst>
                  <a:ext uri="{FF2B5EF4-FFF2-40B4-BE49-F238E27FC236}">
                    <a16:creationId xmlns:a16="http://schemas.microsoft.com/office/drawing/2014/main" id="{6DC6174B-0EC3-4A81-A0D1-D10DBB869A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6" name="Freeform 23">
                <a:extLst>
                  <a:ext uri="{FF2B5EF4-FFF2-40B4-BE49-F238E27FC236}">
                    <a16:creationId xmlns:a16="http://schemas.microsoft.com/office/drawing/2014/main" id="{2CB96070-0553-4F79-984C-8DABB1CD5DB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7" name="Freeform 24">
                <a:extLst>
                  <a:ext uri="{FF2B5EF4-FFF2-40B4-BE49-F238E27FC236}">
                    <a16:creationId xmlns:a16="http://schemas.microsoft.com/office/drawing/2014/main" id="{BA23B6E2-3718-4009-B80E-9279154B19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8" name="Freeform 25">
                <a:extLst>
                  <a:ext uri="{FF2B5EF4-FFF2-40B4-BE49-F238E27FC236}">
                    <a16:creationId xmlns:a16="http://schemas.microsoft.com/office/drawing/2014/main" id="{CAFB32D5-E528-419B-80EE-1475633970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9" name="Freeform 26">
                <a:extLst>
                  <a:ext uri="{FF2B5EF4-FFF2-40B4-BE49-F238E27FC236}">
                    <a16:creationId xmlns:a16="http://schemas.microsoft.com/office/drawing/2014/main" id="{A68ADD35-4FEA-404D-B2F3-23556E6E8F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0" name="Freeform 27">
                <a:extLst>
                  <a:ext uri="{FF2B5EF4-FFF2-40B4-BE49-F238E27FC236}">
                    <a16:creationId xmlns:a16="http://schemas.microsoft.com/office/drawing/2014/main" id="{89CF17CA-49E3-4B4A-836A-4FD55C67BE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1" name="Freeform 28">
                <a:extLst>
                  <a:ext uri="{FF2B5EF4-FFF2-40B4-BE49-F238E27FC236}">
                    <a16:creationId xmlns:a16="http://schemas.microsoft.com/office/drawing/2014/main" id="{AB394F2E-F3E7-4CED-84A9-35C47AB287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2" name="Freeform 29">
                <a:extLst>
                  <a:ext uri="{FF2B5EF4-FFF2-40B4-BE49-F238E27FC236}">
                    <a16:creationId xmlns:a16="http://schemas.microsoft.com/office/drawing/2014/main" id="{FF816C2F-3999-4A9F-8395-5D68ED33A4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3" name="Freeform 30">
                <a:extLst>
                  <a:ext uri="{FF2B5EF4-FFF2-40B4-BE49-F238E27FC236}">
                    <a16:creationId xmlns:a16="http://schemas.microsoft.com/office/drawing/2014/main" id="{82AD6AC6-71D5-4BD8-9185-D3062968B5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4" name="Freeform 31">
                <a:extLst>
                  <a:ext uri="{FF2B5EF4-FFF2-40B4-BE49-F238E27FC236}">
                    <a16:creationId xmlns:a16="http://schemas.microsoft.com/office/drawing/2014/main" id="{743A50C2-65CF-4F4C-B412-6149A93ACF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096" name="Group 1095">
              <a:extLst>
                <a:ext uri="{FF2B5EF4-FFF2-40B4-BE49-F238E27FC236}">
                  <a16:creationId xmlns:a16="http://schemas.microsoft.com/office/drawing/2014/main" id="{6C0E7A88-FEDF-4C4F-A6B4-F7DDE9DE92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227597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097" name="Freeform 32">
                <a:extLst>
                  <a:ext uri="{FF2B5EF4-FFF2-40B4-BE49-F238E27FC236}">
                    <a16:creationId xmlns:a16="http://schemas.microsoft.com/office/drawing/2014/main" id="{AE94B3EE-D5C0-4BDE-B6AA-7599F0486E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8" name="Freeform 33">
                <a:extLst>
                  <a:ext uri="{FF2B5EF4-FFF2-40B4-BE49-F238E27FC236}">
                    <a16:creationId xmlns:a16="http://schemas.microsoft.com/office/drawing/2014/main" id="{5EF110E8-C00D-454E-8F3A-ECF2D35667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9" name="Freeform 34">
                <a:extLst>
                  <a:ext uri="{FF2B5EF4-FFF2-40B4-BE49-F238E27FC236}">
                    <a16:creationId xmlns:a16="http://schemas.microsoft.com/office/drawing/2014/main" id="{BFC5F327-6927-4F35-9AF6-C45527BB45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0" name="Freeform 35">
                <a:extLst>
                  <a:ext uri="{FF2B5EF4-FFF2-40B4-BE49-F238E27FC236}">
                    <a16:creationId xmlns:a16="http://schemas.microsoft.com/office/drawing/2014/main" id="{BF2D314D-AEDE-418D-9702-D3CDB98C30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1" name="Freeform 36">
                <a:extLst>
                  <a:ext uri="{FF2B5EF4-FFF2-40B4-BE49-F238E27FC236}">
                    <a16:creationId xmlns:a16="http://schemas.microsoft.com/office/drawing/2014/main" id="{64FD07F8-3CA6-4209-9A9E-30609FE9A3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2" name="Freeform 37">
                <a:extLst>
                  <a:ext uri="{FF2B5EF4-FFF2-40B4-BE49-F238E27FC236}">
                    <a16:creationId xmlns:a16="http://schemas.microsoft.com/office/drawing/2014/main" id="{AB0AE24D-CD49-4B57-82E0-780F62AE4F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3" name="Freeform 38">
                <a:extLst>
                  <a:ext uri="{FF2B5EF4-FFF2-40B4-BE49-F238E27FC236}">
                    <a16:creationId xmlns:a16="http://schemas.microsoft.com/office/drawing/2014/main" id="{66803AF8-6368-45E6-A0B7-C0C4CFFEEB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4" name="Freeform 39">
                <a:extLst>
                  <a:ext uri="{FF2B5EF4-FFF2-40B4-BE49-F238E27FC236}">
                    <a16:creationId xmlns:a16="http://schemas.microsoft.com/office/drawing/2014/main" id="{B4761E05-2792-472B-A814-9616151CF3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5" name="Freeform 40">
                <a:extLst>
                  <a:ext uri="{FF2B5EF4-FFF2-40B4-BE49-F238E27FC236}">
                    <a16:creationId xmlns:a16="http://schemas.microsoft.com/office/drawing/2014/main" id="{40B6A261-9427-4E70-9564-048AD009BD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6" name="Rectangle 41">
                <a:extLst>
                  <a:ext uri="{FF2B5EF4-FFF2-40B4-BE49-F238E27FC236}">
                    <a16:creationId xmlns:a16="http://schemas.microsoft.com/office/drawing/2014/main" id="{68BFDFBE-2286-4123-9436-E1DF84AF49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pic>
        <p:nvPicPr>
          <p:cNvPr id="1076" name="Picture 2">
            <a:extLst>
              <a:ext uri="{FF2B5EF4-FFF2-40B4-BE49-F238E27FC236}">
                <a16:creationId xmlns:a16="http://schemas.microsoft.com/office/drawing/2014/main" id="{5B3DE270-418F-47A7-B311-C4D876041D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C541276-AE92-799E-9753-610CD7C73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6041" y="618518"/>
            <a:ext cx="3281003" cy="1478570"/>
          </a:xfrm>
        </p:spPr>
        <p:txBody>
          <a:bodyPr anchor="b">
            <a:normAutofit/>
          </a:bodyPr>
          <a:lstStyle/>
          <a:p>
            <a:r>
              <a:rPr lang="en-US" sz="2800" dirty="0">
                <a:solidFill>
                  <a:srgbClr val="FFFFFF"/>
                </a:solidFill>
              </a:rPr>
              <a:t>A diagram</a:t>
            </a:r>
          </a:p>
        </p:txBody>
      </p:sp>
      <p:sp useBgFill="1">
        <p:nvSpPr>
          <p:cNvPr id="1078" name="Round Diagonal Corner Rectangle 11">
            <a:extLst>
              <a:ext uri="{FF2B5EF4-FFF2-40B4-BE49-F238E27FC236}">
                <a16:creationId xmlns:a16="http://schemas.microsoft.com/office/drawing/2014/main" id="{A1351C6B-7343-451F-AB4A-1CE294A4E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Multi vs Multi. Multi Core vs. Hyper-threading | by Tarun Jain | Medium">
            <a:extLst>
              <a:ext uri="{FF2B5EF4-FFF2-40B4-BE49-F238E27FC236}">
                <a16:creationId xmlns:a16="http://schemas.microsoft.com/office/drawing/2014/main" id="{6A6C43F5-995F-3F6A-19F3-D11DBD94F1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15748" y="1137621"/>
            <a:ext cx="4718862" cy="4577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07" name="Content Placeholder 1029">
            <a:extLst>
              <a:ext uri="{FF2B5EF4-FFF2-40B4-BE49-F238E27FC236}">
                <a16:creationId xmlns:a16="http://schemas.microsoft.com/office/drawing/2014/main" id="{09A45DFA-8D38-0A45-9CB8-C873E01281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6041" y="2249487"/>
            <a:ext cx="3281004" cy="3541714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rgbClr val="FFFFFF"/>
                </a:solidFill>
              </a:rPr>
              <a:t>Source: </a:t>
            </a:r>
            <a:r>
              <a:rPr lang="en-US" sz="1800" dirty="0">
                <a:solidFill>
                  <a:srgbClr val="FFFFFF"/>
                </a:solidFill>
                <a:hlinkClick r:id="rId4"/>
              </a:rPr>
              <a:t>this medium article</a:t>
            </a:r>
            <a:endParaRPr lang="en-US" sz="1800" dirty="0">
              <a:solidFill>
                <a:srgbClr val="FFFFFF"/>
              </a:solidFill>
            </a:endParaRPr>
          </a:p>
          <a:p>
            <a:r>
              <a:rPr lang="en-US" sz="1800" dirty="0">
                <a:solidFill>
                  <a:srgbClr val="FFFFFF"/>
                </a:solidFill>
              </a:rPr>
              <a:t>The </a:t>
            </a:r>
            <a:r>
              <a:rPr lang="en-US" sz="1800" b="1" dirty="0">
                <a:solidFill>
                  <a:srgbClr val="FFFFFF"/>
                </a:solidFill>
              </a:rPr>
              <a:t>scheduler</a:t>
            </a:r>
            <a:r>
              <a:rPr lang="en-US" sz="1800" dirty="0">
                <a:solidFill>
                  <a:srgbClr val="FFFFFF"/>
                </a:solidFill>
              </a:rPr>
              <a:t> manages how threads from different processes are allocated and executed across the available cores</a:t>
            </a:r>
          </a:p>
        </p:txBody>
      </p:sp>
    </p:spTree>
    <p:extLst>
      <p:ext uri="{BB962C8B-B14F-4D97-AF65-F5344CB8AC3E}">
        <p14:creationId xmlns:p14="http://schemas.microsoft.com/office/powerpoint/2010/main" val="11025088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3E338-165A-A129-3D2A-18520D1E9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Concurrency is hard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0CE7C5-87B7-834D-CAF9-F8A2947411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 is non-deterministic. </a:t>
            </a:r>
          </a:p>
          <a:p>
            <a:pPr lvl="1"/>
            <a:r>
              <a:rPr lang="en-US" dirty="0"/>
              <a:t>Example: Get 2 threads to increment the result of a counter</a:t>
            </a:r>
          </a:p>
          <a:p>
            <a:r>
              <a:rPr lang="en-US" dirty="0"/>
              <a:t>Issues with accessing </a:t>
            </a:r>
            <a:r>
              <a:rPr lang="en-US" b="1" dirty="0"/>
              <a:t>critical sections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Sections of code that only one thread should have access to at a time.</a:t>
            </a:r>
          </a:p>
          <a:p>
            <a:pPr lvl="1"/>
            <a:r>
              <a:rPr lang="en-US" dirty="0"/>
              <a:t>Deadlocking, race conditions, live lock, etc.</a:t>
            </a:r>
          </a:p>
          <a:p>
            <a:r>
              <a:rPr lang="en-US" dirty="0"/>
              <a:t>To make matters worse, ChatGPT isn’t that good at concurrent programs.</a:t>
            </a:r>
          </a:p>
        </p:txBody>
      </p:sp>
    </p:spTree>
    <p:extLst>
      <p:ext uri="{BB962C8B-B14F-4D97-AF65-F5344CB8AC3E}">
        <p14:creationId xmlns:p14="http://schemas.microsoft.com/office/powerpoint/2010/main" val="549713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B6667-685A-F557-F782-697F7B16A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 concurrent code be like</a:t>
            </a:r>
          </a:p>
        </p:txBody>
      </p:sp>
      <p:pic>
        <p:nvPicPr>
          <p:cNvPr id="3074" name="Picture 2" descr="Empty Brain GIFs | Tenor">
            <a:extLst>
              <a:ext uri="{FF2B5EF4-FFF2-40B4-BE49-F238E27FC236}">
                <a16:creationId xmlns:a16="http://schemas.microsoft.com/office/drawing/2014/main" id="{FDF0230D-2FE3-8D6D-223E-7C51EC68A5F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3617" y="2469133"/>
            <a:ext cx="3661590" cy="3428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Generated image">
            <a:extLst>
              <a:ext uri="{FF2B5EF4-FFF2-40B4-BE49-F238E27FC236}">
                <a16:creationId xmlns:a16="http://schemas.microsoft.com/office/drawing/2014/main" id="{1A9BE2EC-D7D3-27B5-D651-CA7A2CB3ED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0"/>
            <a:ext cx="457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8327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3" name="Picture 2">
            <a:extLst>
              <a:ext uri="{FF2B5EF4-FFF2-40B4-BE49-F238E27FC236}">
                <a16:creationId xmlns:a16="http://schemas.microsoft.com/office/drawing/2014/main" id="{678E285C-BE9E-45B7-A3EE-B9792DAE9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4105" name="Group 4104">
            <a:extLst>
              <a:ext uri="{FF2B5EF4-FFF2-40B4-BE49-F238E27FC236}">
                <a16:creationId xmlns:a16="http://schemas.microsoft.com/office/drawing/2014/main" id="{AB86F577-8905-4B21-8AF3-C1BB34337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4106" name="Rectangle 5">
              <a:extLst>
                <a:ext uri="{FF2B5EF4-FFF2-40B4-BE49-F238E27FC236}">
                  <a16:creationId xmlns:a16="http://schemas.microsoft.com/office/drawing/2014/main" id="{D2F1CFF3-A579-4D24-B5F9-1C71BA6FE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7" name="Freeform 6">
              <a:extLst>
                <a:ext uri="{FF2B5EF4-FFF2-40B4-BE49-F238E27FC236}">
                  <a16:creationId xmlns:a16="http://schemas.microsoft.com/office/drawing/2014/main" id="{57601B50-7EB1-43FA-8360-4297BCD76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8" name="Freeform 7">
              <a:extLst>
                <a:ext uri="{FF2B5EF4-FFF2-40B4-BE49-F238E27FC236}">
                  <a16:creationId xmlns:a16="http://schemas.microsoft.com/office/drawing/2014/main" id="{60BD8B7A-CD01-4638-A2C9-299AC68B9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9" name="Rectangle 8">
              <a:extLst>
                <a:ext uri="{FF2B5EF4-FFF2-40B4-BE49-F238E27FC236}">
                  <a16:creationId xmlns:a16="http://schemas.microsoft.com/office/drawing/2014/main" id="{095B58F9-6C29-48BE-9DA6-3855080521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10" name="Freeform 9">
              <a:extLst>
                <a:ext uri="{FF2B5EF4-FFF2-40B4-BE49-F238E27FC236}">
                  <a16:creationId xmlns:a16="http://schemas.microsoft.com/office/drawing/2014/main" id="{0C84674F-2E8A-4B70-B801-00722CDD58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11" name="Freeform 10">
              <a:extLst>
                <a:ext uri="{FF2B5EF4-FFF2-40B4-BE49-F238E27FC236}">
                  <a16:creationId xmlns:a16="http://schemas.microsoft.com/office/drawing/2014/main" id="{34F320BB-D6A9-45FE-8556-498B763B1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12" name="Freeform 11">
              <a:extLst>
                <a:ext uri="{FF2B5EF4-FFF2-40B4-BE49-F238E27FC236}">
                  <a16:creationId xmlns:a16="http://schemas.microsoft.com/office/drawing/2014/main" id="{5493D54A-532A-46ED-AF63-A0A54818EF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13" name="Freeform 12">
              <a:extLst>
                <a:ext uri="{FF2B5EF4-FFF2-40B4-BE49-F238E27FC236}">
                  <a16:creationId xmlns:a16="http://schemas.microsoft.com/office/drawing/2014/main" id="{EAF2EDFA-9C0B-44E2-B4BB-312B58BCA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14" name="Freeform 13">
              <a:extLst>
                <a:ext uri="{FF2B5EF4-FFF2-40B4-BE49-F238E27FC236}">
                  <a16:creationId xmlns:a16="http://schemas.microsoft.com/office/drawing/2014/main" id="{A3641113-CE35-42A4-B605-41BC06BF4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15" name="Freeform 14">
              <a:extLst>
                <a:ext uri="{FF2B5EF4-FFF2-40B4-BE49-F238E27FC236}">
                  <a16:creationId xmlns:a16="http://schemas.microsoft.com/office/drawing/2014/main" id="{DA2E5B2C-BAC4-4440-9B7E-F38783197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16" name="Freeform 15">
              <a:extLst>
                <a:ext uri="{FF2B5EF4-FFF2-40B4-BE49-F238E27FC236}">
                  <a16:creationId xmlns:a16="http://schemas.microsoft.com/office/drawing/2014/main" id="{D8A506DF-2E53-42C9-94BE-B98E32E05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17" name="Freeform 16">
              <a:extLst>
                <a:ext uri="{FF2B5EF4-FFF2-40B4-BE49-F238E27FC236}">
                  <a16:creationId xmlns:a16="http://schemas.microsoft.com/office/drawing/2014/main" id="{12934FF8-5F70-40BF-BBB6-5EB941FB9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18" name="Freeform 17">
              <a:extLst>
                <a:ext uri="{FF2B5EF4-FFF2-40B4-BE49-F238E27FC236}">
                  <a16:creationId xmlns:a16="http://schemas.microsoft.com/office/drawing/2014/main" id="{8EB3FB08-D01D-4E24-BE40-C16269DF6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19" name="Freeform 18">
              <a:extLst>
                <a:ext uri="{FF2B5EF4-FFF2-40B4-BE49-F238E27FC236}">
                  <a16:creationId xmlns:a16="http://schemas.microsoft.com/office/drawing/2014/main" id="{D24E50D7-2753-4169-AD51-C106DA1B7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20" name="Freeform 19">
              <a:extLst>
                <a:ext uri="{FF2B5EF4-FFF2-40B4-BE49-F238E27FC236}">
                  <a16:creationId xmlns:a16="http://schemas.microsoft.com/office/drawing/2014/main" id="{DF94B7E0-D9B6-4096-94D0-18D3AC0EF6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21" name="Freeform 20">
              <a:extLst>
                <a:ext uri="{FF2B5EF4-FFF2-40B4-BE49-F238E27FC236}">
                  <a16:creationId xmlns:a16="http://schemas.microsoft.com/office/drawing/2014/main" id="{EBC05ADE-BBA2-4387-B005-3196E2E198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22" name="Freeform 21">
              <a:extLst>
                <a:ext uri="{FF2B5EF4-FFF2-40B4-BE49-F238E27FC236}">
                  <a16:creationId xmlns:a16="http://schemas.microsoft.com/office/drawing/2014/main" id="{BBED1CEE-14D2-442F-AB08-401ABE3EF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23" name="Freeform 22">
              <a:extLst>
                <a:ext uri="{FF2B5EF4-FFF2-40B4-BE49-F238E27FC236}">
                  <a16:creationId xmlns:a16="http://schemas.microsoft.com/office/drawing/2014/main" id="{4F6574C0-78E8-49EA-84BC-EE9D55707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24" name="Freeform 23">
              <a:extLst>
                <a:ext uri="{FF2B5EF4-FFF2-40B4-BE49-F238E27FC236}">
                  <a16:creationId xmlns:a16="http://schemas.microsoft.com/office/drawing/2014/main" id="{65BCDB0B-615E-4CA1-AFD5-6B121CB7CE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25" name="Freeform 24">
              <a:extLst>
                <a:ext uri="{FF2B5EF4-FFF2-40B4-BE49-F238E27FC236}">
                  <a16:creationId xmlns:a16="http://schemas.microsoft.com/office/drawing/2014/main" id="{40627863-B7FC-44D1-9E53-E728FFF675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26" name="Freeform 25">
              <a:extLst>
                <a:ext uri="{FF2B5EF4-FFF2-40B4-BE49-F238E27FC236}">
                  <a16:creationId xmlns:a16="http://schemas.microsoft.com/office/drawing/2014/main" id="{52FD6F8C-3AF1-487E-91F4-6E55146F1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27" name="Freeform 26">
              <a:extLst>
                <a:ext uri="{FF2B5EF4-FFF2-40B4-BE49-F238E27FC236}">
                  <a16:creationId xmlns:a16="http://schemas.microsoft.com/office/drawing/2014/main" id="{50323CF3-93CB-4E03-95C0-B180BB87A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28" name="Freeform 27">
              <a:extLst>
                <a:ext uri="{FF2B5EF4-FFF2-40B4-BE49-F238E27FC236}">
                  <a16:creationId xmlns:a16="http://schemas.microsoft.com/office/drawing/2014/main" id="{EB47D82F-CF1B-47E6-9FA2-F3A9C5F94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29" name="Freeform 28">
              <a:extLst>
                <a:ext uri="{FF2B5EF4-FFF2-40B4-BE49-F238E27FC236}">
                  <a16:creationId xmlns:a16="http://schemas.microsoft.com/office/drawing/2014/main" id="{0606708F-F2D4-4678-8ED2-39041BC64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30" name="Freeform 29">
              <a:extLst>
                <a:ext uri="{FF2B5EF4-FFF2-40B4-BE49-F238E27FC236}">
                  <a16:creationId xmlns:a16="http://schemas.microsoft.com/office/drawing/2014/main" id="{D7EB95B4-15E4-433D-B36F-21FF341AD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31" name="Freeform 30">
              <a:extLst>
                <a:ext uri="{FF2B5EF4-FFF2-40B4-BE49-F238E27FC236}">
                  <a16:creationId xmlns:a16="http://schemas.microsoft.com/office/drawing/2014/main" id="{500A541B-4C75-497C-A489-097ED2996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32" name="Freeform 31">
              <a:extLst>
                <a:ext uri="{FF2B5EF4-FFF2-40B4-BE49-F238E27FC236}">
                  <a16:creationId xmlns:a16="http://schemas.microsoft.com/office/drawing/2014/main" id="{5789326F-12A4-48B8-B0ED-A6A2AE0C27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33" name="Freeform 32">
              <a:extLst>
                <a:ext uri="{FF2B5EF4-FFF2-40B4-BE49-F238E27FC236}">
                  <a16:creationId xmlns:a16="http://schemas.microsoft.com/office/drawing/2014/main" id="{25FA672E-2B65-477F-AA75-6261CE652F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34" name="Rectangle 33">
              <a:extLst>
                <a:ext uri="{FF2B5EF4-FFF2-40B4-BE49-F238E27FC236}">
                  <a16:creationId xmlns:a16="http://schemas.microsoft.com/office/drawing/2014/main" id="{BB09AF8D-E68B-499C-B9F5-2F365813D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35" name="Freeform 34">
              <a:extLst>
                <a:ext uri="{FF2B5EF4-FFF2-40B4-BE49-F238E27FC236}">
                  <a16:creationId xmlns:a16="http://schemas.microsoft.com/office/drawing/2014/main" id="{7991AEAD-B5F3-47BA-9F1B-86C16A84A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36" name="Freeform 35">
              <a:extLst>
                <a:ext uri="{FF2B5EF4-FFF2-40B4-BE49-F238E27FC236}">
                  <a16:creationId xmlns:a16="http://schemas.microsoft.com/office/drawing/2014/main" id="{19A85F58-4C3A-4388-B55C-2329EEAECF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37" name="Freeform 36">
              <a:extLst>
                <a:ext uri="{FF2B5EF4-FFF2-40B4-BE49-F238E27FC236}">
                  <a16:creationId xmlns:a16="http://schemas.microsoft.com/office/drawing/2014/main" id="{05652F38-94D9-41B7-A699-7E8F0C78D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38" name="Freeform 37">
              <a:extLst>
                <a:ext uri="{FF2B5EF4-FFF2-40B4-BE49-F238E27FC236}">
                  <a16:creationId xmlns:a16="http://schemas.microsoft.com/office/drawing/2014/main" id="{3C043852-C250-4518-BB89-C91A34917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39" name="Freeform 38">
              <a:extLst>
                <a:ext uri="{FF2B5EF4-FFF2-40B4-BE49-F238E27FC236}">
                  <a16:creationId xmlns:a16="http://schemas.microsoft.com/office/drawing/2014/main" id="{0CAB9A07-ECF2-416C-8528-F75DACB138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40" name="Freeform 39">
              <a:extLst>
                <a:ext uri="{FF2B5EF4-FFF2-40B4-BE49-F238E27FC236}">
                  <a16:creationId xmlns:a16="http://schemas.microsoft.com/office/drawing/2014/main" id="{904A314C-A829-4AA6-92E2-529BCCF95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41" name="Freeform 40">
              <a:extLst>
                <a:ext uri="{FF2B5EF4-FFF2-40B4-BE49-F238E27FC236}">
                  <a16:creationId xmlns:a16="http://schemas.microsoft.com/office/drawing/2014/main" id="{244EE6BA-4569-43ED-9E2E-1FB66201B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42" name="Freeform 41">
              <a:extLst>
                <a:ext uri="{FF2B5EF4-FFF2-40B4-BE49-F238E27FC236}">
                  <a16:creationId xmlns:a16="http://schemas.microsoft.com/office/drawing/2014/main" id="{BEB8252E-FB2A-4BB5-BEC6-CA10FF6F7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43" name="Freeform 42">
              <a:extLst>
                <a:ext uri="{FF2B5EF4-FFF2-40B4-BE49-F238E27FC236}">
                  <a16:creationId xmlns:a16="http://schemas.microsoft.com/office/drawing/2014/main" id="{91414711-C3A4-4E96-854A-DDDEB2F2E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44" name="Freeform 43">
              <a:extLst>
                <a:ext uri="{FF2B5EF4-FFF2-40B4-BE49-F238E27FC236}">
                  <a16:creationId xmlns:a16="http://schemas.microsoft.com/office/drawing/2014/main" id="{86815BA8-3055-4B42-98C3-4202FD92E0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45" name="Freeform 44">
              <a:extLst>
                <a:ext uri="{FF2B5EF4-FFF2-40B4-BE49-F238E27FC236}">
                  <a16:creationId xmlns:a16="http://schemas.microsoft.com/office/drawing/2014/main" id="{44457813-E991-44AE-9A83-B7488D1F36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46" name="Rectangle 45">
              <a:extLst>
                <a:ext uri="{FF2B5EF4-FFF2-40B4-BE49-F238E27FC236}">
                  <a16:creationId xmlns:a16="http://schemas.microsoft.com/office/drawing/2014/main" id="{8CE1CF47-A73F-4560-8835-AE1DC51E5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47" name="Freeform 46">
              <a:extLst>
                <a:ext uri="{FF2B5EF4-FFF2-40B4-BE49-F238E27FC236}">
                  <a16:creationId xmlns:a16="http://schemas.microsoft.com/office/drawing/2014/main" id="{C2A935E4-AACC-4CB9-995E-D28617887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48" name="Freeform 47">
              <a:extLst>
                <a:ext uri="{FF2B5EF4-FFF2-40B4-BE49-F238E27FC236}">
                  <a16:creationId xmlns:a16="http://schemas.microsoft.com/office/drawing/2014/main" id="{93B5B778-8ACB-4004-932D-BD95997B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49" name="Freeform 48">
              <a:extLst>
                <a:ext uri="{FF2B5EF4-FFF2-40B4-BE49-F238E27FC236}">
                  <a16:creationId xmlns:a16="http://schemas.microsoft.com/office/drawing/2014/main" id="{1434AF34-0919-40AD-84B1-446D4FF2D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50" name="Freeform 49">
              <a:extLst>
                <a:ext uri="{FF2B5EF4-FFF2-40B4-BE49-F238E27FC236}">
                  <a16:creationId xmlns:a16="http://schemas.microsoft.com/office/drawing/2014/main" id="{29546CF3-6DDD-4073-AB7F-C6E722257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51" name="Freeform 50">
              <a:extLst>
                <a:ext uri="{FF2B5EF4-FFF2-40B4-BE49-F238E27FC236}">
                  <a16:creationId xmlns:a16="http://schemas.microsoft.com/office/drawing/2014/main" id="{289D46AB-128A-477F-B6C9-F40F115D6C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52" name="Freeform 51">
              <a:extLst>
                <a:ext uri="{FF2B5EF4-FFF2-40B4-BE49-F238E27FC236}">
                  <a16:creationId xmlns:a16="http://schemas.microsoft.com/office/drawing/2014/main" id="{A7DA7E67-3368-44AD-AACD-EB64AE348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53" name="Freeform 52">
              <a:extLst>
                <a:ext uri="{FF2B5EF4-FFF2-40B4-BE49-F238E27FC236}">
                  <a16:creationId xmlns:a16="http://schemas.microsoft.com/office/drawing/2014/main" id="{78BB1152-AB85-4AD8-BBA1-07CEA1F508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54" name="Freeform 53">
              <a:extLst>
                <a:ext uri="{FF2B5EF4-FFF2-40B4-BE49-F238E27FC236}">
                  <a16:creationId xmlns:a16="http://schemas.microsoft.com/office/drawing/2014/main" id="{A982E7F2-DD68-4093-B9C5-3E42B475A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55" name="Freeform 54">
              <a:extLst>
                <a:ext uri="{FF2B5EF4-FFF2-40B4-BE49-F238E27FC236}">
                  <a16:creationId xmlns:a16="http://schemas.microsoft.com/office/drawing/2014/main" id="{A682E224-4CD6-420B-897A-B23D50B82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56" name="Freeform 55">
              <a:extLst>
                <a:ext uri="{FF2B5EF4-FFF2-40B4-BE49-F238E27FC236}">
                  <a16:creationId xmlns:a16="http://schemas.microsoft.com/office/drawing/2014/main" id="{31B90F10-06CD-480E-8D35-6E0FFFB894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57" name="Freeform 56">
              <a:extLst>
                <a:ext uri="{FF2B5EF4-FFF2-40B4-BE49-F238E27FC236}">
                  <a16:creationId xmlns:a16="http://schemas.microsoft.com/office/drawing/2014/main" id="{7BC977DB-69B0-4D8D-B77C-E1127EC417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58" name="Freeform 57">
              <a:extLst>
                <a:ext uri="{FF2B5EF4-FFF2-40B4-BE49-F238E27FC236}">
                  <a16:creationId xmlns:a16="http://schemas.microsoft.com/office/drawing/2014/main" id="{24127454-3FCB-41D6-ACFB-81D7E05A79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59" name="Freeform 58">
              <a:extLst>
                <a:ext uri="{FF2B5EF4-FFF2-40B4-BE49-F238E27FC236}">
                  <a16:creationId xmlns:a16="http://schemas.microsoft.com/office/drawing/2014/main" id="{7AA80D42-B8A8-475B-ADBF-99719CE9F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161" name="Rectangle 4160">
            <a:extLst>
              <a:ext uri="{FF2B5EF4-FFF2-40B4-BE49-F238E27FC236}">
                <a16:creationId xmlns:a16="http://schemas.microsoft.com/office/drawing/2014/main" id="{81B1BC20-CC70-4C30-B9BE-C23E121CA6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63" name="Picture 2">
            <a:extLst>
              <a:ext uri="{FF2B5EF4-FFF2-40B4-BE49-F238E27FC236}">
                <a16:creationId xmlns:a16="http://schemas.microsoft.com/office/drawing/2014/main" id="{BED7CCD5-D3A4-4162-9CC4-03DF5AB89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-3747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4165" name="Group 4164">
            <a:extLst>
              <a:ext uri="{FF2B5EF4-FFF2-40B4-BE49-F238E27FC236}">
                <a16:creationId xmlns:a16="http://schemas.microsoft.com/office/drawing/2014/main" id="{D5E95061-A9DC-4C67-BCAF-F56069099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4166" name="Rectangle 5">
              <a:extLst>
                <a:ext uri="{FF2B5EF4-FFF2-40B4-BE49-F238E27FC236}">
                  <a16:creationId xmlns:a16="http://schemas.microsoft.com/office/drawing/2014/main" id="{92D4D96C-8395-4198-90A3-2363570D4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67" name="Freeform 6">
              <a:extLst>
                <a:ext uri="{FF2B5EF4-FFF2-40B4-BE49-F238E27FC236}">
                  <a16:creationId xmlns:a16="http://schemas.microsoft.com/office/drawing/2014/main" id="{EF229BAE-A3AA-4095-A3F8-65181A713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68" name="Freeform 7">
              <a:extLst>
                <a:ext uri="{FF2B5EF4-FFF2-40B4-BE49-F238E27FC236}">
                  <a16:creationId xmlns:a16="http://schemas.microsoft.com/office/drawing/2014/main" id="{C71621C3-B057-4E50-808A-EF718590D2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69" name="Rectangle 8">
              <a:extLst>
                <a:ext uri="{FF2B5EF4-FFF2-40B4-BE49-F238E27FC236}">
                  <a16:creationId xmlns:a16="http://schemas.microsoft.com/office/drawing/2014/main" id="{37D3BCDA-C38C-4B10-A653-0210E85978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70" name="Freeform 9">
              <a:extLst>
                <a:ext uri="{FF2B5EF4-FFF2-40B4-BE49-F238E27FC236}">
                  <a16:creationId xmlns:a16="http://schemas.microsoft.com/office/drawing/2014/main" id="{CE4DC5B4-793A-4E8B-A3F7-53EB548F45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71" name="Freeform 10">
              <a:extLst>
                <a:ext uri="{FF2B5EF4-FFF2-40B4-BE49-F238E27FC236}">
                  <a16:creationId xmlns:a16="http://schemas.microsoft.com/office/drawing/2014/main" id="{2664DA82-4469-42CC-93F4-662128EC65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72" name="Freeform 11">
              <a:extLst>
                <a:ext uri="{FF2B5EF4-FFF2-40B4-BE49-F238E27FC236}">
                  <a16:creationId xmlns:a16="http://schemas.microsoft.com/office/drawing/2014/main" id="{ED439A82-9407-4694-886D-7447BDFFD9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73" name="Freeform 12">
              <a:extLst>
                <a:ext uri="{FF2B5EF4-FFF2-40B4-BE49-F238E27FC236}">
                  <a16:creationId xmlns:a16="http://schemas.microsoft.com/office/drawing/2014/main" id="{C35292A7-2459-4132-8FE8-54BF071CCE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74" name="Freeform 13">
              <a:extLst>
                <a:ext uri="{FF2B5EF4-FFF2-40B4-BE49-F238E27FC236}">
                  <a16:creationId xmlns:a16="http://schemas.microsoft.com/office/drawing/2014/main" id="{8A55D4A9-1B6E-409D-BF10-201C8A8292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75" name="Freeform 14">
              <a:extLst>
                <a:ext uri="{FF2B5EF4-FFF2-40B4-BE49-F238E27FC236}">
                  <a16:creationId xmlns:a16="http://schemas.microsoft.com/office/drawing/2014/main" id="{FDA8F85E-07E7-45C0-A165-6DB771A53D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76" name="Freeform 15">
              <a:extLst>
                <a:ext uri="{FF2B5EF4-FFF2-40B4-BE49-F238E27FC236}">
                  <a16:creationId xmlns:a16="http://schemas.microsoft.com/office/drawing/2014/main" id="{09508E73-6AA1-460C-97B9-8EF00855A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77" name="Freeform 16">
              <a:extLst>
                <a:ext uri="{FF2B5EF4-FFF2-40B4-BE49-F238E27FC236}">
                  <a16:creationId xmlns:a16="http://schemas.microsoft.com/office/drawing/2014/main" id="{5913AD99-4A77-44C3-ACDF-8410765B76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78" name="Freeform 17">
              <a:extLst>
                <a:ext uri="{FF2B5EF4-FFF2-40B4-BE49-F238E27FC236}">
                  <a16:creationId xmlns:a16="http://schemas.microsoft.com/office/drawing/2014/main" id="{413BDF5F-2CC6-47A3-B422-38D6E292DC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79" name="Freeform 18">
              <a:extLst>
                <a:ext uri="{FF2B5EF4-FFF2-40B4-BE49-F238E27FC236}">
                  <a16:creationId xmlns:a16="http://schemas.microsoft.com/office/drawing/2014/main" id="{6F69599A-544F-4B1D-91C3-762B09CF78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80" name="Freeform 19">
              <a:extLst>
                <a:ext uri="{FF2B5EF4-FFF2-40B4-BE49-F238E27FC236}">
                  <a16:creationId xmlns:a16="http://schemas.microsoft.com/office/drawing/2014/main" id="{DFAE31B2-DF2A-4FD2-B98E-3657F825C9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81" name="Freeform 20">
              <a:extLst>
                <a:ext uri="{FF2B5EF4-FFF2-40B4-BE49-F238E27FC236}">
                  <a16:creationId xmlns:a16="http://schemas.microsoft.com/office/drawing/2014/main" id="{9D7B120D-680C-4AC9-A263-A7DE0F5F1F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82" name="Freeform 21">
              <a:extLst>
                <a:ext uri="{FF2B5EF4-FFF2-40B4-BE49-F238E27FC236}">
                  <a16:creationId xmlns:a16="http://schemas.microsoft.com/office/drawing/2014/main" id="{DC8A9F99-D409-4E13-8D58-6A34BE714D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83" name="Freeform 22">
              <a:extLst>
                <a:ext uri="{FF2B5EF4-FFF2-40B4-BE49-F238E27FC236}">
                  <a16:creationId xmlns:a16="http://schemas.microsoft.com/office/drawing/2014/main" id="{EB955E41-680C-44AA-B602-C1A69E951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84" name="Freeform 23">
              <a:extLst>
                <a:ext uri="{FF2B5EF4-FFF2-40B4-BE49-F238E27FC236}">
                  <a16:creationId xmlns:a16="http://schemas.microsoft.com/office/drawing/2014/main" id="{332ED336-B831-4A24-9181-CC63707A4E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85" name="Freeform 24">
              <a:extLst>
                <a:ext uri="{FF2B5EF4-FFF2-40B4-BE49-F238E27FC236}">
                  <a16:creationId xmlns:a16="http://schemas.microsoft.com/office/drawing/2014/main" id="{1A8B6B8C-5265-4AD1-9A67-B3CFFF4A9C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86" name="Freeform 25">
              <a:extLst>
                <a:ext uri="{FF2B5EF4-FFF2-40B4-BE49-F238E27FC236}">
                  <a16:creationId xmlns:a16="http://schemas.microsoft.com/office/drawing/2014/main" id="{9E8ED6FD-8796-48CB-98ED-0E729E16BF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87" name="Freeform 26">
              <a:extLst>
                <a:ext uri="{FF2B5EF4-FFF2-40B4-BE49-F238E27FC236}">
                  <a16:creationId xmlns:a16="http://schemas.microsoft.com/office/drawing/2014/main" id="{DE668E67-2522-4B6B-A8BF-C3CD36F891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88" name="Freeform 27">
              <a:extLst>
                <a:ext uri="{FF2B5EF4-FFF2-40B4-BE49-F238E27FC236}">
                  <a16:creationId xmlns:a16="http://schemas.microsoft.com/office/drawing/2014/main" id="{B2474CAA-635F-43E4-AFFF-B24637DC6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89" name="Freeform 28">
              <a:extLst>
                <a:ext uri="{FF2B5EF4-FFF2-40B4-BE49-F238E27FC236}">
                  <a16:creationId xmlns:a16="http://schemas.microsoft.com/office/drawing/2014/main" id="{1C1B778D-83CB-443C-B463-7EE26603E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90" name="Freeform 29">
              <a:extLst>
                <a:ext uri="{FF2B5EF4-FFF2-40B4-BE49-F238E27FC236}">
                  <a16:creationId xmlns:a16="http://schemas.microsoft.com/office/drawing/2014/main" id="{654DEAB4-B194-4182-A7BE-E247F19AAE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91" name="Freeform 30">
              <a:extLst>
                <a:ext uri="{FF2B5EF4-FFF2-40B4-BE49-F238E27FC236}">
                  <a16:creationId xmlns:a16="http://schemas.microsoft.com/office/drawing/2014/main" id="{D8E3CE4C-0C48-485B-8EA0-B036FCC33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92" name="Freeform 31">
              <a:extLst>
                <a:ext uri="{FF2B5EF4-FFF2-40B4-BE49-F238E27FC236}">
                  <a16:creationId xmlns:a16="http://schemas.microsoft.com/office/drawing/2014/main" id="{7958BBBD-B721-4DA1-8764-D8188EB706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93" name="Freeform 32">
              <a:extLst>
                <a:ext uri="{FF2B5EF4-FFF2-40B4-BE49-F238E27FC236}">
                  <a16:creationId xmlns:a16="http://schemas.microsoft.com/office/drawing/2014/main" id="{23180B75-7F19-41E5-A4C3-9096FF7D19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94" name="Rectangle 33">
              <a:extLst>
                <a:ext uri="{FF2B5EF4-FFF2-40B4-BE49-F238E27FC236}">
                  <a16:creationId xmlns:a16="http://schemas.microsoft.com/office/drawing/2014/main" id="{57F706CF-8096-494C-A6E1-5BE7F62306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95" name="Freeform 34">
              <a:extLst>
                <a:ext uri="{FF2B5EF4-FFF2-40B4-BE49-F238E27FC236}">
                  <a16:creationId xmlns:a16="http://schemas.microsoft.com/office/drawing/2014/main" id="{8B4065A5-6701-492B-BE7F-9E00FE6156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96" name="Freeform 35">
              <a:extLst>
                <a:ext uri="{FF2B5EF4-FFF2-40B4-BE49-F238E27FC236}">
                  <a16:creationId xmlns:a16="http://schemas.microsoft.com/office/drawing/2014/main" id="{66E06571-DDD0-47CB-97CF-FF84324673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97" name="Freeform 36">
              <a:extLst>
                <a:ext uri="{FF2B5EF4-FFF2-40B4-BE49-F238E27FC236}">
                  <a16:creationId xmlns:a16="http://schemas.microsoft.com/office/drawing/2014/main" id="{50F0D75F-DE36-46A5-8FEB-00CF9D01A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98" name="Freeform 37">
              <a:extLst>
                <a:ext uri="{FF2B5EF4-FFF2-40B4-BE49-F238E27FC236}">
                  <a16:creationId xmlns:a16="http://schemas.microsoft.com/office/drawing/2014/main" id="{C7AF11B9-2298-41D7-9878-99E19E8274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99" name="Freeform 38">
              <a:extLst>
                <a:ext uri="{FF2B5EF4-FFF2-40B4-BE49-F238E27FC236}">
                  <a16:creationId xmlns:a16="http://schemas.microsoft.com/office/drawing/2014/main" id="{7B43B683-4229-4623-A504-56FE6CCB55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0" name="Freeform 39">
              <a:extLst>
                <a:ext uri="{FF2B5EF4-FFF2-40B4-BE49-F238E27FC236}">
                  <a16:creationId xmlns:a16="http://schemas.microsoft.com/office/drawing/2014/main" id="{7B4CC276-9BB9-4394-A369-F7DB2BD8E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1" name="Freeform 40">
              <a:extLst>
                <a:ext uri="{FF2B5EF4-FFF2-40B4-BE49-F238E27FC236}">
                  <a16:creationId xmlns:a16="http://schemas.microsoft.com/office/drawing/2014/main" id="{98010162-18EE-455C-AABD-0B715C2BBF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2" name="Freeform 41">
              <a:extLst>
                <a:ext uri="{FF2B5EF4-FFF2-40B4-BE49-F238E27FC236}">
                  <a16:creationId xmlns:a16="http://schemas.microsoft.com/office/drawing/2014/main" id="{5950D288-22B2-4286-B4FB-D6665C103E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3" name="Freeform 42">
              <a:extLst>
                <a:ext uri="{FF2B5EF4-FFF2-40B4-BE49-F238E27FC236}">
                  <a16:creationId xmlns:a16="http://schemas.microsoft.com/office/drawing/2014/main" id="{E0A686CA-B0EF-4B0C-B69B-E715EA3E54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4" name="Freeform 43">
              <a:extLst>
                <a:ext uri="{FF2B5EF4-FFF2-40B4-BE49-F238E27FC236}">
                  <a16:creationId xmlns:a16="http://schemas.microsoft.com/office/drawing/2014/main" id="{75D61EE6-C405-433B-AEC8-6241D54720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5" name="Freeform 44">
              <a:extLst>
                <a:ext uri="{FF2B5EF4-FFF2-40B4-BE49-F238E27FC236}">
                  <a16:creationId xmlns:a16="http://schemas.microsoft.com/office/drawing/2014/main" id="{4C718553-7221-4BFF-AFEE-64E166C6A8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6" name="Rectangle 45">
              <a:extLst>
                <a:ext uri="{FF2B5EF4-FFF2-40B4-BE49-F238E27FC236}">
                  <a16:creationId xmlns:a16="http://schemas.microsoft.com/office/drawing/2014/main" id="{9F00A845-A7BB-4253-8C15-0FF3D05980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7" name="Freeform 46">
              <a:extLst>
                <a:ext uri="{FF2B5EF4-FFF2-40B4-BE49-F238E27FC236}">
                  <a16:creationId xmlns:a16="http://schemas.microsoft.com/office/drawing/2014/main" id="{53476DBF-E7E4-46E9-AAF2-8810E14EEC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8" name="Freeform 47">
              <a:extLst>
                <a:ext uri="{FF2B5EF4-FFF2-40B4-BE49-F238E27FC236}">
                  <a16:creationId xmlns:a16="http://schemas.microsoft.com/office/drawing/2014/main" id="{4F608C86-9940-444C-B200-155DF4E02B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9" name="Freeform 48">
              <a:extLst>
                <a:ext uri="{FF2B5EF4-FFF2-40B4-BE49-F238E27FC236}">
                  <a16:creationId xmlns:a16="http://schemas.microsoft.com/office/drawing/2014/main" id="{BB49A08B-2E6F-4B8C-8F61-6869B069BA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0" name="Freeform 49">
              <a:extLst>
                <a:ext uri="{FF2B5EF4-FFF2-40B4-BE49-F238E27FC236}">
                  <a16:creationId xmlns:a16="http://schemas.microsoft.com/office/drawing/2014/main" id="{03A08195-C526-497F-89D0-566E91704B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1" name="Freeform 50">
              <a:extLst>
                <a:ext uri="{FF2B5EF4-FFF2-40B4-BE49-F238E27FC236}">
                  <a16:creationId xmlns:a16="http://schemas.microsoft.com/office/drawing/2014/main" id="{235FDAAF-2063-40C9-BE1C-7E116C8A3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2" name="Freeform 51">
              <a:extLst>
                <a:ext uri="{FF2B5EF4-FFF2-40B4-BE49-F238E27FC236}">
                  <a16:creationId xmlns:a16="http://schemas.microsoft.com/office/drawing/2014/main" id="{2EAF15FA-570E-412B-992B-CAAB833844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3" name="Freeform 52">
              <a:extLst>
                <a:ext uri="{FF2B5EF4-FFF2-40B4-BE49-F238E27FC236}">
                  <a16:creationId xmlns:a16="http://schemas.microsoft.com/office/drawing/2014/main" id="{91FCA14D-FA3E-44C1-B8CB-8C8B730486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4" name="Freeform 53">
              <a:extLst>
                <a:ext uri="{FF2B5EF4-FFF2-40B4-BE49-F238E27FC236}">
                  <a16:creationId xmlns:a16="http://schemas.microsoft.com/office/drawing/2014/main" id="{A889215B-3708-4985-A1D7-42A99B3575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5" name="Freeform 54">
              <a:extLst>
                <a:ext uri="{FF2B5EF4-FFF2-40B4-BE49-F238E27FC236}">
                  <a16:creationId xmlns:a16="http://schemas.microsoft.com/office/drawing/2014/main" id="{5C58C66E-AFD4-4A37-9646-FF8A511A6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6" name="Freeform 55">
              <a:extLst>
                <a:ext uri="{FF2B5EF4-FFF2-40B4-BE49-F238E27FC236}">
                  <a16:creationId xmlns:a16="http://schemas.microsoft.com/office/drawing/2014/main" id="{F99DC7ED-E983-4ACA-B702-727C2A5939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7" name="Freeform 56">
              <a:extLst>
                <a:ext uri="{FF2B5EF4-FFF2-40B4-BE49-F238E27FC236}">
                  <a16:creationId xmlns:a16="http://schemas.microsoft.com/office/drawing/2014/main" id="{918FC910-5BDA-49AE-95A5-774012D2D6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8" name="Freeform 57">
              <a:extLst>
                <a:ext uri="{FF2B5EF4-FFF2-40B4-BE49-F238E27FC236}">
                  <a16:creationId xmlns:a16="http://schemas.microsoft.com/office/drawing/2014/main" id="{AA1E286C-EECB-46DC-9505-501CCDD8B8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19" name="Freeform 58">
              <a:extLst>
                <a:ext uri="{FF2B5EF4-FFF2-40B4-BE49-F238E27FC236}">
                  <a16:creationId xmlns:a16="http://schemas.microsoft.com/office/drawing/2014/main" id="{A838D816-F9F3-4AB2-92C6-1F986D0B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1D856C-7DBC-FE83-7394-937D17F09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233" y="4539573"/>
            <a:ext cx="8957534" cy="118283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>
                <a:solidFill>
                  <a:srgbClr val="FFFFFF"/>
                </a:solidFill>
              </a:rPr>
              <a:t>Cache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E661BF-97D0-0116-3C67-11CA857CC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11275" y="5722411"/>
            <a:ext cx="8369450" cy="480330"/>
          </a:xfrm>
        </p:spPr>
        <p:txBody>
          <a:bodyPr vert="horz" lIns="91440" tIns="45720" rIns="91440" bIns="45720" rtlCol="0">
            <a:normAutofit/>
          </a:bodyPr>
          <a:lstStyle/>
          <a:p>
            <a:pPr algn="ctr">
              <a:lnSpc>
                <a:spcPct val="110000"/>
              </a:lnSpc>
            </a:pPr>
            <a:r>
              <a:rPr lang="en-US" sz="1100" dirty="0">
                <a:solidFill>
                  <a:schemeClr val="bg2"/>
                </a:solidFill>
              </a:rPr>
              <a:t>We have a fixed amount of cache. Wait, what is cache? Don’t confuse it with cash. I know they’re different because I’m running low on cash, but not cache.</a:t>
            </a:r>
          </a:p>
        </p:txBody>
      </p:sp>
      <p:sp useBgFill="1">
        <p:nvSpPr>
          <p:cNvPr id="4221" name="Round Diagonal Corner Rectangle 6">
            <a:extLst>
              <a:ext uri="{FF2B5EF4-FFF2-40B4-BE49-F238E27FC236}">
                <a16:creationId xmlns:a16="http://schemas.microsoft.com/office/drawing/2014/main" id="{4683B8BC-85C4-41F2-9CD3-B074823B6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974" y="639965"/>
            <a:ext cx="10879991" cy="3598548"/>
          </a:xfrm>
          <a:prstGeom prst="round2DiagRect">
            <a:avLst>
              <a:gd name="adj1" fmla="val 9529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A classical three-level cache hierarchy. | Download Scientific Diagram">
            <a:extLst>
              <a:ext uri="{FF2B5EF4-FFF2-40B4-BE49-F238E27FC236}">
                <a16:creationId xmlns:a16="http://schemas.microsoft.com/office/drawing/2014/main" id="{6F97FAF1-5434-5BB9-CC71-A6FA936D2A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51053" y="951493"/>
            <a:ext cx="5911833" cy="2975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32137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D1CED-D037-358B-6F2C-4D3D7672E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caching?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D0CDD-D99A-7001-B5D3-B9FC624284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Caching: The temporary storage of program data that have been previously used, that may need to be retrieved again shortly.</a:t>
            </a:r>
          </a:p>
          <a:p>
            <a:pPr lvl="1"/>
            <a:r>
              <a:rPr lang="en-US" dirty="0"/>
              <a:t>Controlled typically by the OS</a:t>
            </a:r>
          </a:p>
          <a:p>
            <a:r>
              <a:rPr lang="en-US" dirty="0"/>
              <a:t>Big advantage: Cache lives on the CPU, so access time is much faster than access time for memory (RAM), which is much faster than that of disk (SSD)</a:t>
            </a:r>
          </a:p>
          <a:p>
            <a:r>
              <a:rPr lang="en-US" dirty="0"/>
              <a:t>Typical Levels of cache: L1, L2, L3, Memory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1236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Metadata/LabelInfo.xml><?xml version="1.0" encoding="utf-8"?>
<clbl:labelList xmlns:clbl="http://schemas.microsoft.com/office/2020/mipLabelMetadata">
  <clbl:label id="{723a5a87-f39a-4a22-9247-3fc240c01396}" enabled="0" method="" siteId="{723a5a87-f39a-4a22-9247-3fc240c01396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455</TotalTime>
  <Words>873</Words>
  <Application>Microsoft Macintosh PowerPoint</Application>
  <PresentationFormat>Widescreen</PresentationFormat>
  <Paragraphs>87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Tw Cen MT</vt:lpstr>
      <vt:lpstr>Circuit</vt:lpstr>
      <vt:lpstr>Caching and Concurrency</vt:lpstr>
      <vt:lpstr>Introduction</vt:lpstr>
      <vt:lpstr>What is Concurrency?</vt:lpstr>
      <vt:lpstr>Concurrency from the CPU</vt:lpstr>
      <vt:lpstr>A diagram</vt:lpstr>
      <vt:lpstr>Concurrency is hard</vt:lpstr>
      <vt:lpstr>debugging concurrent code be like</vt:lpstr>
      <vt:lpstr>Cache</vt:lpstr>
      <vt:lpstr>What is caching?</vt:lpstr>
      <vt:lpstr>Latencies of different cache layers</vt:lpstr>
      <vt:lpstr>What can go wrong?</vt:lpstr>
      <vt:lpstr>Sample Structures</vt:lpstr>
      <vt:lpstr>Demo!</vt:lpstr>
      <vt:lpstr>Results</vt:lpstr>
      <vt:lpstr>What did we see?</vt:lpstr>
      <vt:lpstr>Debrief</vt:lpstr>
      <vt:lpstr>Recommended courses and Applications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Sat Arora</dc:creator>
  <cp:lastModifiedBy>Sat Arora</cp:lastModifiedBy>
  <cp:revision>1</cp:revision>
  <dcterms:created xsi:type="dcterms:W3CDTF">2025-03-28T15:06:44Z</dcterms:created>
  <dcterms:modified xsi:type="dcterms:W3CDTF">2025-03-28T22:51:57Z</dcterms:modified>
</cp:coreProperties>
</file>