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AF682-87E8-E53F-3B73-9ECB6DC7537D}" v="201" dt="2024-08-18T22:35:23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18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2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3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1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3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3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8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Title: </a:t>
            </a:r>
            <a:r>
              <a:rPr lang="en-US" dirty="0">
                <a:ea typeface="+mj-lt"/>
                <a:cs typeface="+mj-lt"/>
              </a:rPr>
              <a:t>Laptop Price Prediction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Using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Name: Said Mohamed Ibrahim</a:t>
            </a:r>
          </a:p>
          <a:p>
            <a:r>
              <a:rPr lang="en-US" dirty="0"/>
              <a:t>Name: Omar Nasr Eldin</a:t>
            </a:r>
            <a:endParaRPr lang="en-US"/>
          </a:p>
          <a:p>
            <a:r>
              <a:rPr lang="en-US" dirty="0"/>
              <a:t>ID: 41810238</a:t>
            </a:r>
          </a:p>
          <a:p>
            <a:r>
              <a:rPr lang="en-US" dirty="0"/>
              <a:t>ID: 41910045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4F1C-5801-5447-616E-F8023411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>
                <a:ea typeface="+mj-lt"/>
                <a:cs typeface="+mj-lt"/>
              </a:rPr>
              <a:t>Results and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F2DA-15A7-E731-2DDA-70C10129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latin typeface="Arial"/>
                <a:cs typeface="Arial"/>
              </a:rPr>
              <a:t>- *Model Outcomes:* Key predictions and their accuracy.</a:t>
            </a:r>
          </a:p>
          <a:p>
            <a:r>
              <a:rPr lang="en-US" sz="2600" dirty="0">
                <a:latin typeface="Arial"/>
                <a:cs typeface="Arial"/>
              </a:rPr>
              <a:t>- *Importance of Features:* Which features were most significant in predicting prices?</a:t>
            </a:r>
          </a:p>
          <a:p>
            <a:r>
              <a:rPr lang="en-US" sz="2600" dirty="0">
                <a:latin typeface="Arial"/>
                <a:cs typeface="Arial"/>
              </a:rPr>
              <a:t>- *Limitations:* Any limitations encountered during analysis or model building.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60C2-A2BF-D49D-221B-240A5DC9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9CEA5-40D6-4B1E-BC8F-8B4DB9E6E1B3}" type="datetime1"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DE6F-3B46-90CC-2B85-BC609225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8CE3-A757-CE5C-0258-B926F10F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1E2E-F1DB-0431-5411-E0C8D46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E659-17DE-8CF3-55FB-FF15855B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*Summary:* Recap the key findings, such as which factors most affect laptop prices.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*Future Work:* Potential improvements or further analysis, like including more features or using a more complex model.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0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599F-92EC-E27F-1763-691B17CA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8E98-994B-010E-E5E3-73CBF284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*Citations:* List any sources for the dataset, articles, or research papers.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9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8E7B-9E09-FB72-853C-75AE4679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D6BC-0626-4616-0145-6FAF6626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*Problem Statement:* Exploring the factors that influence laptop prices and predicting future prices.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*Objective:* To analyze the relationship between various features of laptops and their prices, and to build a model to predict laptop prices based on these features.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7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A0BD-CD40-B15F-830C-9B5B8F56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Understanding the Problem and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2C2B-F086-7170-8150-833938EFF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*Description of the Problem:* Why is understanding laptop prices important? How can it help consumers or manufacturers?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*Dataset Overview:* Describe the dataset—where it was sourced from, the number of entries, and key features (e.g., brand, RAM, processor type, etc.).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8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ED74-8A93-875C-2614-4706B51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9505-07DF-9364-4FAA-1FD0C6FA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*Initial Data Analysis:* Summary statistics, key observations about missing data, outliers, etc.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*Cleaning and Preprocessing Steps:* Handling missing values, feature encoding, scaling, etc.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*Tools Used:* Python libraries like Pandas, Scikit-learn,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8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7BE7-36B3-33A9-8151-32446E65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Analysis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A0CB-6058-6CC4-A137-95A97E9E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0365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Key Questions: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1. How does the brand of a laptop influence its price?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  - Comparing average prices across different brands.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2. What is the relationship between the processor type and laptop prices?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  - Analyzing price differences based on Intel vs. AMD processors, and within different series (i3, i5, i7, etc.).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3. How does the amount of RAM affect the price of a laptop?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  - Investigating how different RAM sizes (e.g., 4GB, 8GB, 16GB) impact pricing.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   - Investigating how additional features influence the overall cost.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25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CC95-248C-8E9E-40FC-1D1E46EE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Analysis and Visualization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E63B-787C-016F-B866-F4B17A1F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4. Does the type of storage (HDD vs. SSD) affect laptop prices?</a:t>
            </a:r>
          </a:p>
          <a:p>
            <a:r>
              <a:rPr lang="en-US" sz="1800" dirty="0">
                <a:latin typeface="Arial"/>
                <a:cs typeface="Arial"/>
              </a:rPr>
              <a:t>   - Comparing prices between laptops with HDD, SSD, and hybrid drives.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5. What is the impact of screen size on laptop prices?</a:t>
            </a:r>
          </a:p>
          <a:p>
            <a:r>
              <a:rPr lang="en-US" sz="1800" dirty="0">
                <a:latin typeface="Arial"/>
                <a:cs typeface="Arial"/>
              </a:rPr>
              <a:t>   - Analyzing whether larger screens correlate with higher prices.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6. How does the graphics card (integrated vs. dedicated) influence laptop prices?</a:t>
            </a:r>
          </a:p>
          <a:p>
            <a:r>
              <a:rPr lang="en-US" sz="1800" dirty="0">
                <a:latin typeface="Arial"/>
                <a:cs typeface="Arial"/>
              </a:rPr>
              <a:t>   - Comparing the prices of laptops with integrated graphics vs. those with dedicated GPUs.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8D93-0FAA-E9AC-5AC6-8039B293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A618-429A-4212-A9C3-086C160E237B}" type="datetime1"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09D7-ACCB-8974-32AA-13476247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824A-6D9C-FD59-123D-B132FE36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3934-9992-D5DC-C524-A6AAF866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Analysis and Visualization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6E756-E82E-A104-E7C0-F4E008AA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7. Is there a significant price difference between touchscreen and non-touchscreen laptops?</a:t>
            </a:r>
          </a:p>
          <a:p>
            <a:r>
              <a:rPr lang="en-US" sz="1800" dirty="0">
                <a:latin typeface="Arial"/>
                <a:cs typeface="Arial"/>
              </a:rPr>
              <a:t>   - Exploring how the presence of a touchscreen affects pricing.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8. What is the relationship between the weight of a laptop and its price?</a:t>
            </a:r>
          </a:p>
          <a:p>
            <a:r>
              <a:rPr lang="en-US" sz="1800" dirty="0">
                <a:latin typeface="Arial"/>
                <a:cs typeface="Arial"/>
              </a:rPr>
              <a:t>   - Investigating if lighter laptops are generally more expensive.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9. How does the operating system (Windows, macOS, Linux) affect laptop prices?</a:t>
            </a:r>
          </a:p>
          <a:p>
            <a:r>
              <a:rPr lang="en-US" sz="1800" dirty="0">
                <a:latin typeface="Arial"/>
                <a:cs typeface="Arial"/>
              </a:rPr>
              <a:t>   - Comparing prices of laptops running different operating systems.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4F510-BAA8-0193-5B0C-2612BAB6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798B-6C7C-48E8-BF2E-A9653507A1D5}" type="datetime1"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6C92-14D4-D15B-A1D6-962D65E3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C5E2-BC73-A525-383F-5C72494A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3DB3-0580-0D96-6BD2-EABBB522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Analysis and Visualization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273F-7F32-CEAE-0B40-A0B2CC57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10. Does battery life specification correlate with laptop pricing?</a:t>
            </a:r>
          </a:p>
          <a:p>
            <a:r>
              <a:rPr lang="en-US" sz="1800" dirty="0">
                <a:latin typeface="Arial"/>
                <a:cs typeface="Arial"/>
              </a:rPr>
              <a:t>    - Analyzing if laptops with longer advertised battery life are priced higher.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11. What is the price difference between laptops targeted at gamers vs. general users?</a:t>
            </a:r>
          </a:p>
          <a:p>
            <a:r>
              <a:rPr lang="en-US" sz="1800" dirty="0">
                <a:latin typeface="Arial"/>
                <a:cs typeface="Arial"/>
              </a:rPr>
              <a:t>    - Comparing the prices of gaming laptops with those designed for everyday use.</a:t>
            </a:r>
          </a:p>
          <a:p>
            <a:endParaRPr lang="en-US" sz="1800" dirty="0">
              <a:latin typeface="Arial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12. How do features like backlit keyboards or high-resolution displays impact laptop prices?</a:t>
            </a:r>
          </a:p>
          <a:p>
            <a:r>
              <a:rPr lang="en-US" sz="1800" dirty="0">
                <a:latin typeface="Arial"/>
                <a:cs typeface="Arial"/>
              </a:rPr>
              <a:t>    - Investigating how additional features influence the overall cost.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4564-2245-275C-3756-C65565D9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FCE8-5609-4559-A532-A457491F2016}" type="datetime1">
              <a:t>8/18/2024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7D6F8-AFC3-2C4D-FEBD-5C624A9F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1975-76B7-F11C-3217-9D2F7598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A6AC-5EDD-2B13-694C-7E8C8150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Machine Learning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5876-E8CB-AB63-130B-403DB9A8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*Model Selection:* Discuss the machine learning model you chose (e.g., linear regression, decision tree, etc.).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*Training and Testing:* How did you split the data, and what metrics did you use to evaluate the model?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*Performance:* Present results such as accuracy, RMSE, etc.</a:t>
            </a:r>
            <a:endParaRPr lang="en-US" dirty="0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2185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AccentBoxVTI</vt:lpstr>
      <vt:lpstr>Title: Laptop Price Prediction Using Machine Learning</vt:lpstr>
      <vt:lpstr>Introduction</vt:lpstr>
      <vt:lpstr>Understanding the Problem and Dataset</vt:lpstr>
      <vt:lpstr>Data Preprocessing</vt:lpstr>
      <vt:lpstr>Analysis and Visualization</vt:lpstr>
      <vt:lpstr>Analysis and Visualization </vt:lpstr>
      <vt:lpstr>Analysis and Visualization </vt:lpstr>
      <vt:lpstr>Analysis and Visualization </vt:lpstr>
      <vt:lpstr>Machine Learning Model</vt:lpstr>
      <vt:lpstr>Results and Discussion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96</cp:revision>
  <dcterms:created xsi:type="dcterms:W3CDTF">2024-08-18T22:10:31Z</dcterms:created>
  <dcterms:modified xsi:type="dcterms:W3CDTF">2024-08-18T23:02:24Z</dcterms:modified>
</cp:coreProperties>
</file>