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a1b9ec5d4f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a1b9ec5d4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33333"/>
                </a:solidFill>
                <a:highlight>
                  <a:srgbClr val="FAFAFA"/>
                </a:highlight>
              </a:rPr>
              <a:t>Good morning everyone.</a:t>
            </a:r>
            <a:endParaRPr>
              <a:solidFill>
                <a:srgbClr val="333333"/>
              </a:solidFill>
              <a:highlight>
                <a:srgbClr val="FAFAFA"/>
              </a:highlight>
            </a:endParaRPr>
          </a:p>
          <a:p>
            <a:pPr indent="0" lvl="0" marL="0" rtl="0" algn="l">
              <a:spcBef>
                <a:spcPts val="0"/>
              </a:spcBef>
              <a:spcAft>
                <a:spcPts val="0"/>
              </a:spcAft>
              <a:buNone/>
            </a:pPr>
            <a:r>
              <a:rPr lang="en">
                <a:solidFill>
                  <a:srgbClr val="333333"/>
                </a:solidFill>
                <a:highlight>
                  <a:srgbClr val="FAFAFA"/>
                </a:highlight>
              </a:rPr>
              <a:t>Let me briefly introduce myself. My name is “Disha Gupta” and I am delighted to be here today to talk to you about our project which is Pile up Shielding</a:t>
            </a:r>
            <a:endParaRPr>
              <a:solidFill>
                <a:srgbClr val="333333"/>
              </a:solidFill>
              <a:highlight>
                <a:srgbClr val="FAFAFA"/>
              </a:highlight>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a590b03ded_1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a590b03ded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a1b9ec5d4f_0_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a1b9ec5d4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1430" marR="0" rtl="0" algn="l">
              <a:lnSpc>
                <a:spcPct val="115000"/>
              </a:lnSpc>
              <a:spcBef>
                <a:spcPts val="1000"/>
              </a:spcBef>
              <a:spcAft>
                <a:spcPts val="0"/>
              </a:spcAft>
              <a:buClr>
                <a:schemeClr val="dk1"/>
              </a:buClr>
              <a:buSzPts val="1100"/>
              <a:buFont typeface="Arial"/>
              <a:buNone/>
            </a:pPr>
            <a:r>
              <a:rPr lang="en" sz="1200">
                <a:solidFill>
                  <a:schemeClr val="dk1"/>
                </a:solidFill>
                <a:latin typeface="Montserrat"/>
                <a:ea typeface="Montserrat"/>
                <a:cs typeface="Montserrat"/>
                <a:sym typeface="Montserrat"/>
              </a:rPr>
              <a:t>The subject is placed in front of the camera so that the face is in focus. The window displays the plotted landmarks, yawn count and a message of the subject’s state. It is expected that An alarm will be  sounded when the yawn count exceeds the set boundary parameter. Alarm is also sounded if the eyes are found to be closed. When the subject  found distracted then message along with an alarm being activated. </a:t>
            </a:r>
            <a:endParaRPr sz="1500">
              <a:solidFill>
                <a:schemeClr val="dk1"/>
              </a:solidFill>
              <a:latin typeface="Montserrat"/>
              <a:ea typeface="Montserrat"/>
              <a:cs typeface="Montserrat"/>
              <a:sym typeface="Montserrat"/>
            </a:endParaRPr>
          </a:p>
          <a:p>
            <a:pPr indent="0" lvl="0" marL="11430" marR="0" rtl="0" algn="l">
              <a:lnSpc>
                <a:spcPct val="115000"/>
              </a:lnSpc>
              <a:spcBef>
                <a:spcPts val="1000"/>
              </a:spcBef>
              <a:spcAft>
                <a:spcPts val="0"/>
              </a:spcAft>
              <a:buClr>
                <a:schemeClr val="dk1"/>
              </a:buClr>
              <a:buSzPts val="1100"/>
              <a:buFont typeface="Arial"/>
              <a:buNone/>
            </a:pPr>
            <a:r>
              <a:t/>
            </a:r>
            <a:endParaRPr sz="1400">
              <a:solidFill>
                <a:srgbClr val="424242"/>
              </a:solidFill>
              <a:latin typeface="Montserrat"/>
              <a:ea typeface="Montserrat"/>
              <a:cs typeface="Montserrat"/>
              <a:sym typeface="Montserrat"/>
            </a:endParaRPr>
          </a:p>
          <a:p>
            <a:pPr indent="0" lvl="0" marL="0" rtl="0" algn="l">
              <a:spcBef>
                <a:spcPts val="0"/>
              </a:spcBef>
              <a:spcAft>
                <a:spcPts val="0"/>
              </a:spcAft>
              <a:buNone/>
            </a:pPr>
            <a:r>
              <a:t/>
            </a:r>
            <a:endParaRPr sz="1200">
              <a:solidFill>
                <a:schemeClr val="dk1"/>
              </a:solidFill>
              <a:latin typeface="Montserrat"/>
              <a:ea typeface="Montserrat"/>
              <a:cs typeface="Montserrat"/>
              <a:sym typeface="Montserra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a590b03b5d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a590b03b5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a590b03b5d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a590b03b5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marR="0" rtl="0" algn="l">
              <a:lnSpc>
                <a:spcPct val="115000"/>
              </a:lnSpc>
              <a:spcBef>
                <a:spcPts val="1000"/>
              </a:spcBef>
              <a:spcAft>
                <a:spcPts val="0"/>
              </a:spcAft>
              <a:buClr>
                <a:schemeClr val="dk1"/>
              </a:buClr>
              <a:buSzPts val="1100"/>
              <a:buFont typeface="Arial"/>
              <a:buNone/>
            </a:pPr>
            <a:r>
              <a:rPr lang="en"/>
              <a:t>Now I want to play video which shows the live demo of this system.</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9c32c4b500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9c32c4b50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292929"/>
                </a:solidFill>
                <a:highlight>
                  <a:srgbClr val="FFFFFF"/>
                </a:highlight>
                <a:latin typeface="Georgia"/>
                <a:ea typeface="Georgia"/>
                <a:cs typeface="Georgia"/>
                <a:sym typeface="Georgia"/>
              </a:rPr>
              <a:t>we will be detect and predict 68 points in human faces using dlib’s pre trained model , </a:t>
            </a:r>
            <a:r>
              <a:rPr lang="en" sz="1200">
                <a:solidFill>
                  <a:srgbClr val="24292E"/>
                </a:solidFill>
                <a:highlight>
                  <a:srgbClr val="FFFFFF"/>
                </a:highlight>
              </a:rPr>
              <a:t>This is trained on the ibug 300-W dataset.</a:t>
            </a:r>
            <a:endParaRPr sz="1200">
              <a:solidFill>
                <a:srgbClr val="24292E"/>
              </a:solidFill>
              <a:highlight>
                <a:srgbClr val="FFFFFF"/>
              </a:highlight>
            </a:endParaRPr>
          </a:p>
          <a:p>
            <a:pPr indent="0" lvl="0" marL="0" rtl="0" algn="l">
              <a:spcBef>
                <a:spcPts val="0"/>
              </a:spcBef>
              <a:spcAft>
                <a:spcPts val="0"/>
              </a:spcAft>
              <a:buClr>
                <a:schemeClr val="dk1"/>
              </a:buClr>
              <a:buSzPts val="1100"/>
              <a:buFont typeface="Arial"/>
              <a:buNone/>
            </a:pPr>
            <a:r>
              <a:rPr b="1" lang="en" sz="1200">
                <a:solidFill>
                  <a:srgbClr val="202124"/>
                </a:solidFill>
                <a:highlight>
                  <a:srgbClr val="FFFFFF"/>
                </a:highlight>
              </a:rPr>
              <a:t>Convex hull: Hull</a:t>
            </a:r>
            <a:r>
              <a:rPr lang="en" sz="1200">
                <a:solidFill>
                  <a:srgbClr val="202124"/>
                </a:solidFill>
                <a:highlight>
                  <a:srgbClr val="FFFFFF"/>
                </a:highlight>
              </a:rPr>
              <a:t> means the exterior or the shape of the object. Therefore, the </a:t>
            </a:r>
            <a:r>
              <a:rPr b="1" lang="en" sz="1200">
                <a:solidFill>
                  <a:srgbClr val="202124"/>
                </a:solidFill>
                <a:highlight>
                  <a:srgbClr val="FFFFFF"/>
                </a:highlight>
              </a:rPr>
              <a:t>Convex Hull</a:t>
            </a:r>
            <a:r>
              <a:rPr lang="en" sz="1200">
                <a:solidFill>
                  <a:srgbClr val="202124"/>
                </a:solidFill>
                <a:highlight>
                  <a:srgbClr val="FFFFFF"/>
                </a:highlight>
              </a:rPr>
              <a:t> of a shape or a group of points is a tight fitting </a:t>
            </a:r>
            <a:r>
              <a:rPr b="1" lang="en" sz="1200">
                <a:solidFill>
                  <a:srgbClr val="202124"/>
                </a:solidFill>
                <a:highlight>
                  <a:srgbClr val="FFFFFF"/>
                </a:highlight>
              </a:rPr>
              <a:t>convex</a:t>
            </a:r>
            <a:r>
              <a:rPr lang="en" sz="1200">
                <a:solidFill>
                  <a:srgbClr val="202124"/>
                </a:solidFill>
                <a:highlight>
                  <a:srgbClr val="FFFFFF"/>
                </a:highlight>
              </a:rPr>
              <a:t> boundary around the points or the shape. The </a:t>
            </a:r>
            <a:r>
              <a:rPr b="1" lang="en" sz="1200">
                <a:solidFill>
                  <a:srgbClr val="202124"/>
                </a:solidFill>
                <a:highlight>
                  <a:srgbClr val="FFFFFF"/>
                </a:highlight>
              </a:rPr>
              <a:t>Convex Hull</a:t>
            </a:r>
            <a:r>
              <a:rPr lang="en" sz="1200">
                <a:solidFill>
                  <a:srgbClr val="202124"/>
                </a:solidFill>
                <a:highlight>
                  <a:srgbClr val="FFFFFF"/>
                </a:highlight>
              </a:rPr>
              <a:t> of the two shapes in Figure 1 is shown in Figure 2. The </a:t>
            </a:r>
            <a:r>
              <a:rPr b="1" lang="en" sz="1200">
                <a:solidFill>
                  <a:srgbClr val="202124"/>
                </a:solidFill>
                <a:highlight>
                  <a:srgbClr val="FFFFFF"/>
                </a:highlight>
              </a:rPr>
              <a:t>Convex Hull</a:t>
            </a:r>
            <a:r>
              <a:rPr lang="en" sz="1200">
                <a:solidFill>
                  <a:srgbClr val="202124"/>
                </a:solidFill>
                <a:highlight>
                  <a:srgbClr val="FFFFFF"/>
                </a:highlight>
              </a:rPr>
              <a:t> of a </a:t>
            </a:r>
            <a:r>
              <a:rPr b="1" lang="en" sz="1200">
                <a:solidFill>
                  <a:srgbClr val="202124"/>
                </a:solidFill>
                <a:highlight>
                  <a:srgbClr val="FFFFFF"/>
                </a:highlight>
              </a:rPr>
              <a:t>convex</a:t>
            </a:r>
            <a:r>
              <a:rPr lang="en" sz="1200">
                <a:solidFill>
                  <a:srgbClr val="202124"/>
                </a:solidFill>
                <a:highlight>
                  <a:srgbClr val="FFFFFF"/>
                </a:highlight>
              </a:rPr>
              <a:t> object is simply its boundary.</a:t>
            </a:r>
            <a:endParaRPr sz="1200">
              <a:solidFill>
                <a:srgbClr val="202124"/>
              </a:solidFill>
              <a:highlight>
                <a:srgbClr val="FFFFFF"/>
              </a:highlight>
            </a:endParaRPr>
          </a:p>
          <a:p>
            <a:pPr indent="0" lvl="0" marL="0" rtl="0" algn="l">
              <a:spcBef>
                <a:spcPts val="0"/>
              </a:spcBef>
              <a:spcAft>
                <a:spcPts val="0"/>
              </a:spcAft>
              <a:buClr>
                <a:schemeClr val="dk1"/>
              </a:buClr>
              <a:buSzPts val="1100"/>
              <a:buFont typeface="Arial"/>
              <a:buNone/>
            </a:pPr>
            <a:r>
              <a:rPr lang="en">
                <a:solidFill>
                  <a:schemeClr val="dk1"/>
                </a:solidFill>
              </a:rPr>
              <a:t>Argparse:-  </a:t>
            </a:r>
            <a:r>
              <a:rPr lang="en" sz="1200">
                <a:solidFill>
                  <a:srgbClr val="202124"/>
                </a:solidFill>
              </a:rPr>
              <a:t>The </a:t>
            </a:r>
            <a:r>
              <a:rPr b="1" lang="en" sz="1200">
                <a:solidFill>
                  <a:srgbClr val="202124"/>
                </a:solidFill>
              </a:rPr>
              <a:t>argparse</a:t>
            </a:r>
            <a:r>
              <a:rPr lang="en" sz="1200">
                <a:solidFill>
                  <a:srgbClr val="202124"/>
                </a:solidFill>
              </a:rPr>
              <a:t> module makes it easy to write user-friendly command-line interfaces. It parses the defined arguments from the sys. argv . The </a:t>
            </a:r>
            <a:r>
              <a:rPr b="1" lang="en" sz="1200">
                <a:solidFill>
                  <a:srgbClr val="202124"/>
                </a:solidFill>
              </a:rPr>
              <a:t>argparse</a:t>
            </a:r>
            <a:r>
              <a:rPr lang="en" sz="1200">
                <a:solidFill>
                  <a:srgbClr val="202124"/>
                </a:solidFill>
              </a:rPr>
              <a:t> module also automatically generates help and usage messages, and issues errors when users give the program invalid arguments.</a:t>
            </a:r>
            <a:endParaRPr sz="1200">
              <a:solidFill>
                <a:srgbClr val="202124"/>
              </a:solidFill>
            </a:endParaRPr>
          </a:p>
          <a:p>
            <a:pPr indent="0" lvl="0" marL="0" rtl="0" algn="l">
              <a:spcBef>
                <a:spcPts val="0"/>
              </a:spcBef>
              <a:spcAft>
                <a:spcPts val="0"/>
              </a:spcAft>
              <a:buClr>
                <a:schemeClr val="dk1"/>
              </a:buClr>
              <a:buSzPts val="1100"/>
              <a:buFont typeface="Arial"/>
              <a:buNone/>
            </a:pPr>
            <a:r>
              <a:t/>
            </a:r>
            <a:endParaRPr sz="1200">
              <a:solidFill>
                <a:srgbClr val="202124"/>
              </a:solidFill>
              <a:highlight>
                <a:schemeClr val="lt1"/>
              </a:highlight>
            </a:endParaRPr>
          </a:p>
          <a:p>
            <a:pPr indent="0" lvl="0" marL="0" rtl="0" algn="l">
              <a:spcBef>
                <a:spcPts val="0"/>
              </a:spcBef>
              <a:spcAft>
                <a:spcPts val="0"/>
              </a:spcAft>
              <a:buClr>
                <a:schemeClr val="dk1"/>
              </a:buClr>
              <a:buSzPts val="1100"/>
              <a:buFont typeface="Arial"/>
              <a:buNone/>
            </a:pPr>
            <a:r>
              <a:rPr lang="en" sz="1150">
                <a:solidFill>
                  <a:srgbClr val="333333"/>
                </a:solidFill>
              </a:rPr>
              <a:t>SubProcess:-   The subprocess module allows us to spawn processes, connect to their input/output/error pipes, and obtain their return codes.Subprocess intends to replace several other, older modules and functions, like: os.system commands. With subprocess one can suppress the output, which is very handy when we want to run a system call but are not interested about the standard output.</a:t>
            </a:r>
            <a:endParaRPr sz="1200">
              <a:solidFill>
                <a:srgbClr val="202124"/>
              </a:solidFill>
              <a:highlight>
                <a:srgbClr val="FFFFFF"/>
              </a:highlight>
            </a:endParaRPr>
          </a:p>
          <a:p>
            <a:pPr indent="0" lvl="0" marL="0" rtl="0" algn="l">
              <a:spcBef>
                <a:spcPts val="23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a1b9ec5d4f_0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a1b9ec5d4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333333"/>
              </a:solidFill>
              <a:highlight>
                <a:srgbClr val="FAFAFA"/>
              </a:highlight>
            </a:endParaRPr>
          </a:p>
          <a:p>
            <a:pPr indent="0" lvl="0" marL="0" rtl="0" algn="l">
              <a:spcBef>
                <a:spcPts val="0"/>
              </a:spcBef>
              <a:spcAft>
                <a:spcPts val="0"/>
              </a:spcAft>
              <a:buNone/>
            </a:pPr>
            <a:r>
              <a:rPr lang="en">
                <a:solidFill>
                  <a:srgbClr val="333333"/>
                </a:solidFill>
                <a:highlight>
                  <a:srgbClr val="FAFAFA"/>
                </a:highlight>
              </a:rPr>
              <a:t>We want to say thanks to Deepak sir for supervising us. </a:t>
            </a:r>
            <a:r>
              <a:rPr lang="en" sz="1200">
                <a:solidFill>
                  <a:srgbClr val="333333"/>
                </a:solidFill>
                <a:highlight>
                  <a:srgbClr val="FFFFFF"/>
                </a:highlight>
              </a:rPr>
              <a:t>We appreciate all the knowledge and skills he has imparted to us. </a:t>
            </a:r>
            <a:endParaRPr>
              <a:solidFill>
                <a:srgbClr val="333333"/>
              </a:solidFill>
              <a:highlight>
                <a:srgbClr val="FAFAFA"/>
              </a:highlight>
            </a:endParaRPr>
          </a:p>
          <a:p>
            <a:pPr indent="0" lvl="0" marL="0" rtl="0" algn="l">
              <a:spcBef>
                <a:spcPts val="0"/>
              </a:spcBef>
              <a:spcAft>
                <a:spcPts val="0"/>
              </a:spcAft>
              <a:buNone/>
            </a:pPr>
            <a:r>
              <a:rPr lang="en">
                <a:solidFill>
                  <a:srgbClr val="333333"/>
                </a:solidFill>
                <a:highlight>
                  <a:srgbClr val="FAFAFA"/>
                </a:highlight>
              </a:rPr>
              <a:t>Our presentation is divided into 2 section, First one is covered by me (Disha Gupta) and other by my Team mATE saakshi jain.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9c2c3d7857_1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9c2c3d7857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rgbClr val="333333"/>
                </a:solidFill>
                <a:highlight>
                  <a:srgbClr val="FAFAFA"/>
                </a:highlight>
              </a:rPr>
              <a:t>As we are all aware,</a:t>
            </a:r>
            <a:r>
              <a:rPr lang="en">
                <a:solidFill>
                  <a:schemeClr val="dk1"/>
                </a:solidFill>
              </a:rPr>
              <a:t>Driving a car is a complex task, and it requires complete attention. Distracted driving is any activity that takes away the driver’s attention from the road. This project (Pile-up shielding) aims to recognize unsafe behaviour and send real time feedback to the driver using short sound alert etc.The system can be used to classify the behaviour of a driver via live video feed.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a37869d4c9_3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a37869d4c9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2700" marR="0" rtl="0" algn="l">
              <a:lnSpc>
                <a:spcPct val="115000"/>
              </a:lnSpc>
              <a:spcBef>
                <a:spcPts val="1000"/>
              </a:spcBef>
              <a:spcAft>
                <a:spcPts val="0"/>
              </a:spcAft>
              <a:buClr>
                <a:schemeClr val="dk1"/>
              </a:buClr>
              <a:buSzPts val="1100"/>
              <a:buFont typeface="Arial"/>
              <a:buNone/>
            </a:pPr>
            <a:r>
              <a:rPr lang="en" sz="1400">
                <a:solidFill>
                  <a:schemeClr val="dk1"/>
                </a:solidFill>
              </a:rPr>
              <a:t>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Now if I want to talk about Process flow of the proposed algorithm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To overcome the problem, came up with the solution implemented using OpenCV, DLib and other open source libraries . Python is used as a language to implement the idea.The video is obtained from a camera focused on the driver’s face. The processing rate of the acquired video is 30 frames per second. These frames are then flipped and converted to grayscale. Then it detects face , if face is detected then it detects mouth and eyes of the driver, if everthing go well and any ditracted activity is distracted then sound or alart is produced</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a1b9ec5d4f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a1b9ec5d4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The code of this system has written in python mainly. For the smooth functioning of this system, some libraries like Opencv,scipy,imutils ,dlibs and software like espeak must be there in the user Operating system priorly. </a:t>
            </a:r>
            <a:endParaRPr/>
          </a:p>
          <a:p>
            <a:pPr indent="0" lvl="0" marL="0" marR="0" rtl="0" algn="l">
              <a:lnSpc>
                <a:spcPct val="115000"/>
              </a:lnSpc>
              <a:spcBef>
                <a:spcPts val="1800"/>
              </a:spcBef>
              <a:spcAft>
                <a:spcPts val="0"/>
              </a:spcAft>
              <a:buClr>
                <a:schemeClr val="dk1"/>
              </a:buClr>
              <a:buSzPts val="1100"/>
              <a:buFont typeface="Arial"/>
              <a:buNone/>
            </a:pPr>
            <a:r>
              <a:rPr lang="en"/>
              <a:t>To Run this function we need to type the command on terminal or any shell or software which we are using:</a:t>
            </a:r>
            <a:endParaRPr/>
          </a:p>
          <a:p>
            <a:pPr indent="0" lvl="0" marL="457200" marR="0" rtl="0" algn="l">
              <a:lnSpc>
                <a:spcPct val="115000"/>
              </a:lnSpc>
              <a:spcBef>
                <a:spcPts val="1200"/>
              </a:spcBef>
              <a:spcAft>
                <a:spcPts val="0"/>
              </a:spcAft>
              <a:buClr>
                <a:schemeClr val="dk1"/>
              </a:buClr>
              <a:buSzPts val="1100"/>
              <a:buFont typeface="Arial"/>
              <a:buNone/>
            </a:pPr>
            <a:r>
              <a:rPr lang="en"/>
              <a:t> Python3 drowsiness_yawn.py (we save it as drowsiness_yawn.py) -- webcam  </a:t>
            </a:r>
            <a:endParaRPr/>
          </a:p>
          <a:p>
            <a:pPr indent="0" lvl="0" marL="0" marR="0" rtl="0" algn="l">
              <a:lnSpc>
                <a:spcPct val="115000"/>
              </a:lnSpc>
              <a:spcBef>
                <a:spcPts val="1000"/>
              </a:spcBef>
              <a:spcAft>
                <a:spcPts val="0"/>
              </a:spcAft>
              <a:buClr>
                <a:schemeClr val="dk1"/>
              </a:buClr>
              <a:buSzPts val="1100"/>
              <a:buFont typeface="Arial"/>
              <a:buNone/>
            </a:pPr>
            <a:r>
              <a:rPr lang="en"/>
              <a:t>            //For external webcam, use the webcam number accordingly</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a590b03ded_1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a590b03ded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a590b03ded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a590b03de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Now we draw bounding box and text prediction with cv2.rectangle() and cv2.putText() on our frame.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cv2.imshow-Now we are displaying frame on the screen and at the end of code stopping the stream and closing stream window:</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a590b03ded_1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a590b03ded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a590b03ded_1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a590b03ded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grpSp>
        <p:nvGrpSpPr>
          <p:cNvPr id="10" name="Google Shape;10;p2"/>
          <p:cNvGrpSpPr/>
          <p:nvPr/>
        </p:nvGrpSpPr>
        <p:grpSpPr>
          <a:xfrm flipH="1">
            <a:off x="912725" y="0"/>
            <a:ext cx="8231275" cy="4331550"/>
            <a:chOff x="0" y="0"/>
            <a:chExt cx="8231275" cy="4331550"/>
          </a:xfrm>
        </p:grpSpPr>
        <p:pic>
          <p:nvPicPr>
            <p:cNvPr id="11" name="Google Shape;11;p2"/>
            <p:cNvPicPr preferRelativeResize="0"/>
            <p:nvPr/>
          </p:nvPicPr>
          <p:blipFill>
            <a:blip r:embed="rId2">
              <a:alphaModFix/>
            </a:blip>
            <a:stretch>
              <a:fillRect/>
            </a:stretch>
          </p:blipFill>
          <p:spPr>
            <a:xfrm>
              <a:off x="685975" y="3434875"/>
              <a:ext cx="1371975" cy="896675"/>
            </a:xfrm>
            <a:prstGeom prst="rect">
              <a:avLst/>
            </a:prstGeom>
            <a:noFill/>
            <a:ln>
              <a:noFill/>
            </a:ln>
          </p:spPr>
        </p:pic>
        <p:grpSp>
          <p:nvGrpSpPr>
            <p:cNvPr id="12" name="Google Shape;12;p2"/>
            <p:cNvGrpSpPr/>
            <p:nvPr/>
          </p:nvGrpSpPr>
          <p:grpSpPr>
            <a:xfrm>
              <a:off x="0" y="2747250"/>
              <a:ext cx="3429750" cy="896675"/>
              <a:chOff x="0" y="0"/>
              <a:chExt cx="3429750" cy="896675"/>
            </a:xfrm>
          </p:grpSpPr>
          <p:pic>
            <p:nvPicPr>
              <p:cNvPr id="13" name="Google Shape;13;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4" name="Google Shape;14;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15" name="Google Shape;15;p2"/>
            <p:cNvGrpSpPr/>
            <p:nvPr/>
          </p:nvGrpSpPr>
          <p:grpSpPr>
            <a:xfrm>
              <a:off x="685975" y="2061250"/>
              <a:ext cx="3429750" cy="896675"/>
              <a:chOff x="0" y="0"/>
              <a:chExt cx="3429750" cy="896675"/>
            </a:xfrm>
          </p:grpSpPr>
          <p:pic>
            <p:nvPicPr>
              <p:cNvPr id="16" name="Google Shape;16;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7" name="Google Shape;17;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18" name="Google Shape;18;p2"/>
            <p:cNvGrpSpPr/>
            <p:nvPr/>
          </p:nvGrpSpPr>
          <p:grpSpPr>
            <a:xfrm>
              <a:off x="0" y="1373625"/>
              <a:ext cx="3429750" cy="896675"/>
              <a:chOff x="0" y="0"/>
              <a:chExt cx="3429750" cy="896675"/>
            </a:xfrm>
          </p:grpSpPr>
          <p:pic>
            <p:nvPicPr>
              <p:cNvPr id="19" name="Google Shape;19;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0" name="Google Shape;20;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21" name="Google Shape;21;p2"/>
            <p:cNvGrpSpPr/>
            <p:nvPr/>
          </p:nvGrpSpPr>
          <p:grpSpPr>
            <a:xfrm>
              <a:off x="685975" y="687625"/>
              <a:ext cx="7545300" cy="896675"/>
              <a:chOff x="0" y="0"/>
              <a:chExt cx="7545300" cy="896675"/>
            </a:xfrm>
          </p:grpSpPr>
          <p:pic>
            <p:nvPicPr>
              <p:cNvPr id="22" name="Google Shape;22;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3" name="Google Shape;23;p2"/>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4" name="Google Shape;24;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5" name="Google Shape;25;p2"/>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6" name="Google Shape;26;p2"/>
            <p:cNvGrpSpPr/>
            <p:nvPr/>
          </p:nvGrpSpPr>
          <p:grpSpPr>
            <a:xfrm>
              <a:off x="0" y="0"/>
              <a:ext cx="7545300" cy="896675"/>
              <a:chOff x="0" y="0"/>
              <a:chExt cx="7545300" cy="896675"/>
            </a:xfrm>
          </p:grpSpPr>
          <p:pic>
            <p:nvPicPr>
              <p:cNvPr id="27" name="Google Shape;27;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8" name="Google Shape;28;p2"/>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9" name="Google Shape;29;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0" name="Google Shape;30;p2"/>
              <p:cNvPicPr preferRelativeResize="0"/>
              <p:nvPr/>
            </p:nvPicPr>
            <p:blipFill>
              <a:blip r:embed="rId2">
                <a:alphaModFix/>
              </a:blip>
              <a:stretch>
                <a:fillRect/>
              </a:stretch>
            </p:blipFill>
            <p:spPr>
              <a:xfrm>
                <a:off x="6173325" y="0"/>
                <a:ext cx="1371975" cy="896675"/>
              </a:xfrm>
              <a:prstGeom prst="rect">
                <a:avLst/>
              </a:prstGeom>
              <a:noFill/>
              <a:ln>
                <a:noFill/>
              </a:ln>
            </p:spPr>
          </p:pic>
        </p:grpSp>
      </p:grpSp>
      <p:sp>
        <p:nvSpPr>
          <p:cNvPr id="31" name="Google Shape;31;p2"/>
          <p:cNvSpPr txBox="1"/>
          <p:nvPr>
            <p:ph type="ctrTitle"/>
          </p:nvPr>
        </p:nvSpPr>
        <p:spPr>
          <a:xfrm>
            <a:off x="2027622" y="1953315"/>
            <a:ext cx="5073300" cy="1159800"/>
          </a:xfrm>
          <a:prstGeom prst="rect">
            <a:avLst/>
          </a:prstGeom>
        </p:spPr>
        <p:txBody>
          <a:bodyPr anchorCtr="0" anchor="ctr" bIns="0" lIns="0" spcFirstLastPara="1" rIns="0" wrap="square" tIns="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32" name="Google Shape;32;p2"/>
          <p:cNvGrpSpPr/>
          <p:nvPr/>
        </p:nvGrpSpPr>
        <p:grpSpPr>
          <a:xfrm flipH="1">
            <a:off x="0" y="3088098"/>
            <a:ext cx="4115725" cy="2270300"/>
            <a:chOff x="4115550" y="2061250"/>
            <a:chExt cx="4115725" cy="2270300"/>
          </a:xfrm>
        </p:grpSpPr>
        <p:grpSp>
          <p:nvGrpSpPr>
            <p:cNvPr id="33" name="Google Shape;33;p2"/>
            <p:cNvGrpSpPr/>
            <p:nvPr/>
          </p:nvGrpSpPr>
          <p:grpSpPr>
            <a:xfrm>
              <a:off x="4801525" y="3434875"/>
              <a:ext cx="3429750" cy="896675"/>
              <a:chOff x="4115550" y="0"/>
              <a:chExt cx="3429750" cy="896675"/>
            </a:xfrm>
          </p:grpSpPr>
          <p:pic>
            <p:nvPicPr>
              <p:cNvPr id="34" name="Google Shape;34;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5" name="Google Shape;35;p2"/>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36" name="Google Shape;36;p2"/>
            <p:cNvGrpSpPr/>
            <p:nvPr/>
          </p:nvGrpSpPr>
          <p:grpSpPr>
            <a:xfrm>
              <a:off x="4115550" y="2747250"/>
              <a:ext cx="3429750" cy="896675"/>
              <a:chOff x="4115550" y="0"/>
              <a:chExt cx="3429750" cy="896675"/>
            </a:xfrm>
          </p:grpSpPr>
          <p:pic>
            <p:nvPicPr>
              <p:cNvPr id="37" name="Google Shape;37;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8" name="Google Shape;38;p2"/>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39" name="Google Shape;39;p2"/>
            <p:cNvPicPr preferRelativeResize="0"/>
            <p:nvPr/>
          </p:nvPicPr>
          <p:blipFill>
            <a:blip r:embed="rId2">
              <a:alphaModFix/>
            </a:blip>
            <a:stretch>
              <a:fillRect/>
            </a:stretch>
          </p:blipFill>
          <p:spPr>
            <a:xfrm>
              <a:off x="6859300" y="2061250"/>
              <a:ext cx="1371975" cy="896675"/>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279" name="Shape 279"/>
        <p:cNvGrpSpPr/>
        <p:nvPr/>
      </p:nvGrpSpPr>
      <p:grpSpPr>
        <a:xfrm>
          <a:off x="0" y="0"/>
          <a:ext cx="0" cy="0"/>
          <a:chOff x="0" y="0"/>
          <a:chExt cx="0" cy="0"/>
        </a:xfrm>
      </p:grpSpPr>
      <p:sp>
        <p:nvSpPr>
          <p:cNvPr id="280" name="Google Shape;280;p11"/>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281" name="Google Shape;281;p11"/>
          <p:cNvGrpSpPr/>
          <p:nvPr/>
        </p:nvGrpSpPr>
        <p:grpSpPr>
          <a:xfrm>
            <a:off x="-4" y="2743188"/>
            <a:ext cx="3186606" cy="2524130"/>
            <a:chOff x="4364071" y="-3213"/>
            <a:chExt cx="3186606" cy="2524130"/>
          </a:xfrm>
        </p:grpSpPr>
        <p:grpSp>
          <p:nvGrpSpPr>
            <p:cNvPr id="282" name="Google Shape;282;p11"/>
            <p:cNvGrpSpPr/>
            <p:nvPr/>
          </p:nvGrpSpPr>
          <p:grpSpPr>
            <a:xfrm flipH="1">
              <a:off x="4364072" y="2000218"/>
              <a:ext cx="3186606" cy="520699"/>
              <a:chOff x="2057775" y="0"/>
              <a:chExt cx="5487525" cy="896675"/>
            </a:xfrm>
          </p:grpSpPr>
          <p:pic>
            <p:nvPicPr>
              <p:cNvPr id="283" name="Google Shape;283;p11"/>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84" name="Google Shape;284;p11"/>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85" name="Google Shape;285;p11"/>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86" name="Google Shape;286;p11"/>
            <p:cNvGrpSpPr/>
            <p:nvPr/>
          </p:nvGrpSpPr>
          <p:grpSpPr>
            <a:xfrm flipH="1">
              <a:off x="4762444" y="1600887"/>
              <a:ext cx="1991656" cy="520699"/>
              <a:chOff x="4115550" y="0"/>
              <a:chExt cx="3429750" cy="896675"/>
            </a:xfrm>
          </p:grpSpPr>
          <p:pic>
            <p:nvPicPr>
              <p:cNvPr id="287" name="Google Shape;287;p11"/>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88" name="Google Shape;288;p11"/>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89" name="Google Shape;289;p11"/>
            <p:cNvGrpSpPr/>
            <p:nvPr/>
          </p:nvGrpSpPr>
          <p:grpSpPr>
            <a:xfrm flipH="1">
              <a:off x="4364072" y="1198193"/>
              <a:ext cx="1991656" cy="520699"/>
              <a:chOff x="4115550" y="0"/>
              <a:chExt cx="3429750" cy="896675"/>
            </a:xfrm>
          </p:grpSpPr>
          <p:pic>
            <p:nvPicPr>
              <p:cNvPr id="290" name="Google Shape;290;p11"/>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91" name="Google Shape;291;p11"/>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292" name="Google Shape;292;p11"/>
            <p:cNvPicPr preferRelativeResize="0"/>
            <p:nvPr/>
          </p:nvPicPr>
          <p:blipFill>
            <a:blip r:embed="rId2">
              <a:alphaModFix/>
            </a:blip>
            <a:stretch>
              <a:fillRect/>
            </a:stretch>
          </p:blipFill>
          <p:spPr>
            <a:xfrm flipH="1">
              <a:off x="4762444" y="798862"/>
              <a:ext cx="796706" cy="520699"/>
            </a:xfrm>
            <a:prstGeom prst="rect">
              <a:avLst/>
            </a:prstGeom>
            <a:noFill/>
            <a:ln>
              <a:noFill/>
            </a:ln>
          </p:spPr>
        </p:pic>
        <p:pic>
          <p:nvPicPr>
            <p:cNvPr id="293" name="Google Shape;293;p11"/>
            <p:cNvPicPr preferRelativeResize="0"/>
            <p:nvPr/>
          </p:nvPicPr>
          <p:blipFill>
            <a:blip r:embed="rId2">
              <a:alphaModFix/>
            </a:blip>
            <a:stretch>
              <a:fillRect/>
            </a:stretch>
          </p:blipFill>
          <p:spPr>
            <a:xfrm flipH="1">
              <a:off x="4364071" y="396118"/>
              <a:ext cx="796706" cy="520699"/>
            </a:xfrm>
            <a:prstGeom prst="rect">
              <a:avLst/>
            </a:prstGeom>
            <a:noFill/>
            <a:ln>
              <a:noFill/>
            </a:ln>
          </p:spPr>
        </p:pic>
        <p:pic>
          <p:nvPicPr>
            <p:cNvPr id="294" name="Google Shape;294;p11"/>
            <p:cNvPicPr preferRelativeResize="0"/>
            <p:nvPr/>
          </p:nvPicPr>
          <p:blipFill>
            <a:blip r:embed="rId2">
              <a:alphaModFix/>
            </a:blip>
            <a:stretch>
              <a:fillRect/>
            </a:stretch>
          </p:blipFill>
          <p:spPr>
            <a:xfrm flipH="1">
              <a:off x="4762444" y="-3213"/>
              <a:ext cx="796706" cy="520699"/>
            </a:xfrm>
            <a:prstGeom prst="rect">
              <a:avLst/>
            </a:prstGeom>
            <a:noFill/>
            <a:ln>
              <a:noFill/>
            </a:ln>
          </p:spPr>
        </p:pic>
      </p:grpSp>
      <p:grpSp>
        <p:nvGrpSpPr>
          <p:cNvPr id="295" name="Google Shape;295;p11"/>
          <p:cNvGrpSpPr/>
          <p:nvPr/>
        </p:nvGrpSpPr>
        <p:grpSpPr>
          <a:xfrm>
            <a:off x="5957394" y="-3213"/>
            <a:ext cx="3186606" cy="2124799"/>
            <a:chOff x="5957394" y="-3213"/>
            <a:chExt cx="3186606" cy="2124799"/>
          </a:xfrm>
        </p:grpSpPr>
        <p:grpSp>
          <p:nvGrpSpPr>
            <p:cNvPr id="296" name="Google Shape;296;p11"/>
            <p:cNvGrpSpPr/>
            <p:nvPr/>
          </p:nvGrpSpPr>
          <p:grpSpPr>
            <a:xfrm flipH="1">
              <a:off x="5957394" y="-3213"/>
              <a:ext cx="3186606" cy="520699"/>
              <a:chOff x="0" y="0"/>
              <a:chExt cx="5487525" cy="896675"/>
            </a:xfrm>
          </p:grpSpPr>
          <p:pic>
            <p:nvPicPr>
              <p:cNvPr id="297" name="Google Shape;297;p11"/>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98" name="Google Shape;298;p11"/>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99" name="Google Shape;299;p11"/>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300" name="Google Shape;300;p11"/>
            <p:cNvGrpSpPr/>
            <p:nvPr/>
          </p:nvGrpSpPr>
          <p:grpSpPr>
            <a:xfrm flipH="1">
              <a:off x="6753972" y="396118"/>
              <a:ext cx="1991656" cy="520699"/>
              <a:chOff x="0" y="0"/>
              <a:chExt cx="3429750" cy="896675"/>
            </a:xfrm>
          </p:grpSpPr>
          <p:pic>
            <p:nvPicPr>
              <p:cNvPr id="301" name="Google Shape;301;p11"/>
              <p:cNvPicPr preferRelativeResize="0"/>
              <p:nvPr/>
            </p:nvPicPr>
            <p:blipFill>
              <a:blip r:embed="rId2">
                <a:alphaModFix/>
              </a:blip>
              <a:stretch>
                <a:fillRect/>
              </a:stretch>
            </p:blipFill>
            <p:spPr>
              <a:xfrm>
                <a:off x="0" y="0"/>
                <a:ext cx="1371975" cy="896675"/>
              </a:xfrm>
              <a:prstGeom prst="rect">
                <a:avLst/>
              </a:prstGeom>
              <a:noFill/>
              <a:ln>
                <a:noFill/>
              </a:ln>
            </p:spPr>
          </p:pic>
          <p:pic>
            <p:nvPicPr>
              <p:cNvPr id="302" name="Google Shape;302;p11"/>
              <p:cNvPicPr preferRelativeResize="0"/>
              <p:nvPr/>
            </p:nvPicPr>
            <p:blipFill>
              <a:blip r:embed="rId2">
                <a:alphaModFix/>
              </a:blip>
              <a:stretch>
                <a:fillRect/>
              </a:stretch>
            </p:blipFill>
            <p:spPr>
              <a:xfrm>
                <a:off x="2057775" y="0"/>
                <a:ext cx="1371975" cy="896675"/>
              </a:xfrm>
              <a:prstGeom prst="rect">
                <a:avLst/>
              </a:prstGeom>
              <a:noFill/>
              <a:ln>
                <a:noFill/>
              </a:ln>
            </p:spPr>
          </p:pic>
        </p:grpSp>
        <p:pic>
          <p:nvPicPr>
            <p:cNvPr id="303" name="Google Shape;303;p11"/>
            <p:cNvPicPr preferRelativeResize="0"/>
            <p:nvPr/>
          </p:nvPicPr>
          <p:blipFill>
            <a:blip r:embed="rId2">
              <a:alphaModFix/>
            </a:blip>
            <a:stretch>
              <a:fillRect/>
            </a:stretch>
          </p:blipFill>
          <p:spPr>
            <a:xfrm flipH="1">
              <a:off x="8347294" y="1600887"/>
              <a:ext cx="796706" cy="520699"/>
            </a:xfrm>
            <a:prstGeom prst="rect">
              <a:avLst/>
            </a:prstGeom>
            <a:noFill/>
            <a:ln>
              <a:noFill/>
            </a:ln>
          </p:spPr>
        </p:pic>
        <p:grpSp>
          <p:nvGrpSpPr>
            <p:cNvPr id="304" name="Google Shape;304;p11"/>
            <p:cNvGrpSpPr/>
            <p:nvPr/>
          </p:nvGrpSpPr>
          <p:grpSpPr>
            <a:xfrm flipH="1">
              <a:off x="7152344" y="798862"/>
              <a:ext cx="1991656" cy="520699"/>
              <a:chOff x="0" y="0"/>
              <a:chExt cx="3429750" cy="896675"/>
            </a:xfrm>
          </p:grpSpPr>
          <p:pic>
            <p:nvPicPr>
              <p:cNvPr id="305" name="Google Shape;305;p11"/>
              <p:cNvPicPr preferRelativeResize="0"/>
              <p:nvPr/>
            </p:nvPicPr>
            <p:blipFill>
              <a:blip r:embed="rId2">
                <a:alphaModFix/>
              </a:blip>
              <a:stretch>
                <a:fillRect/>
              </a:stretch>
            </p:blipFill>
            <p:spPr>
              <a:xfrm>
                <a:off x="0" y="0"/>
                <a:ext cx="1371975" cy="896675"/>
              </a:xfrm>
              <a:prstGeom prst="rect">
                <a:avLst/>
              </a:prstGeom>
              <a:noFill/>
              <a:ln>
                <a:noFill/>
              </a:ln>
            </p:spPr>
          </p:pic>
          <p:pic>
            <p:nvPicPr>
              <p:cNvPr id="306" name="Google Shape;306;p11"/>
              <p:cNvPicPr preferRelativeResize="0"/>
              <p:nvPr/>
            </p:nvPicPr>
            <p:blipFill>
              <a:blip r:embed="rId2">
                <a:alphaModFix/>
              </a:blip>
              <a:stretch>
                <a:fillRect/>
              </a:stretch>
            </p:blipFill>
            <p:spPr>
              <a:xfrm>
                <a:off x="2057775" y="0"/>
                <a:ext cx="1371975" cy="896675"/>
              </a:xfrm>
              <a:prstGeom prst="rect">
                <a:avLst/>
              </a:prstGeom>
              <a:noFill/>
              <a:ln>
                <a:noFill/>
              </a:ln>
            </p:spPr>
          </p:pic>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40" name="Shape 40"/>
        <p:cNvGrpSpPr/>
        <p:nvPr/>
      </p:nvGrpSpPr>
      <p:grpSpPr>
        <a:xfrm>
          <a:off x="0" y="0"/>
          <a:ext cx="0" cy="0"/>
          <a:chOff x="0" y="0"/>
          <a:chExt cx="0" cy="0"/>
        </a:xfrm>
      </p:grpSpPr>
      <p:grpSp>
        <p:nvGrpSpPr>
          <p:cNvPr id="41" name="Google Shape;41;p3"/>
          <p:cNvGrpSpPr/>
          <p:nvPr/>
        </p:nvGrpSpPr>
        <p:grpSpPr>
          <a:xfrm flipH="1">
            <a:off x="912725" y="0"/>
            <a:ext cx="8231275" cy="4331550"/>
            <a:chOff x="0" y="0"/>
            <a:chExt cx="8231275" cy="4331550"/>
          </a:xfrm>
        </p:grpSpPr>
        <p:pic>
          <p:nvPicPr>
            <p:cNvPr id="42" name="Google Shape;42;p3"/>
            <p:cNvPicPr preferRelativeResize="0"/>
            <p:nvPr/>
          </p:nvPicPr>
          <p:blipFill>
            <a:blip r:embed="rId2">
              <a:alphaModFix/>
            </a:blip>
            <a:stretch>
              <a:fillRect/>
            </a:stretch>
          </p:blipFill>
          <p:spPr>
            <a:xfrm>
              <a:off x="685975" y="3434875"/>
              <a:ext cx="1371975" cy="896675"/>
            </a:xfrm>
            <a:prstGeom prst="rect">
              <a:avLst/>
            </a:prstGeom>
            <a:noFill/>
            <a:ln>
              <a:noFill/>
            </a:ln>
          </p:spPr>
        </p:pic>
        <p:grpSp>
          <p:nvGrpSpPr>
            <p:cNvPr id="43" name="Google Shape;43;p3"/>
            <p:cNvGrpSpPr/>
            <p:nvPr/>
          </p:nvGrpSpPr>
          <p:grpSpPr>
            <a:xfrm>
              <a:off x="0" y="2747250"/>
              <a:ext cx="3429750" cy="896675"/>
              <a:chOff x="0" y="0"/>
              <a:chExt cx="3429750" cy="896675"/>
            </a:xfrm>
          </p:grpSpPr>
          <p:pic>
            <p:nvPicPr>
              <p:cNvPr id="44" name="Google Shape;44;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5" name="Google Shape;45;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6" name="Google Shape;46;p3"/>
            <p:cNvGrpSpPr/>
            <p:nvPr/>
          </p:nvGrpSpPr>
          <p:grpSpPr>
            <a:xfrm>
              <a:off x="685975" y="2061250"/>
              <a:ext cx="3429750" cy="896675"/>
              <a:chOff x="0" y="0"/>
              <a:chExt cx="3429750" cy="896675"/>
            </a:xfrm>
          </p:grpSpPr>
          <p:pic>
            <p:nvPicPr>
              <p:cNvPr id="47" name="Google Shape;47;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8" name="Google Shape;48;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9" name="Google Shape;49;p3"/>
            <p:cNvGrpSpPr/>
            <p:nvPr/>
          </p:nvGrpSpPr>
          <p:grpSpPr>
            <a:xfrm>
              <a:off x="0" y="1373625"/>
              <a:ext cx="3429750" cy="896675"/>
              <a:chOff x="0" y="0"/>
              <a:chExt cx="3429750" cy="896675"/>
            </a:xfrm>
          </p:grpSpPr>
          <p:pic>
            <p:nvPicPr>
              <p:cNvPr id="50" name="Google Shape;50;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1" name="Google Shape;51;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52" name="Google Shape;52;p3"/>
            <p:cNvGrpSpPr/>
            <p:nvPr/>
          </p:nvGrpSpPr>
          <p:grpSpPr>
            <a:xfrm>
              <a:off x="685975" y="687625"/>
              <a:ext cx="7545300" cy="896675"/>
              <a:chOff x="0" y="0"/>
              <a:chExt cx="7545300" cy="896675"/>
            </a:xfrm>
          </p:grpSpPr>
          <p:pic>
            <p:nvPicPr>
              <p:cNvPr id="53" name="Google Shape;53;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4" name="Google Shape;54;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55" name="Google Shape;55;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56" name="Google Shape;56;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57" name="Google Shape;57;p3"/>
            <p:cNvGrpSpPr/>
            <p:nvPr/>
          </p:nvGrpSpPr>
          <p:grpSpPr>
            <a:xfrm>
              <a:off x="0" y="0"/>
              <a:ext cx="7545300" cy="896675"/>
              <a:chOff x="0" y="0"/>
              <a:chExt cx="7545300" cy="896675"/>
            </a:xfrm>
          </p:grpSpPr>
          <p:pic>
            <p:nvPicPr>
              <p:cNvPr id="58" name="Google Shape;58;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9" name="Google Shape;59;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60" name="Google Shape;60;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1" name="Google Shape;61;p3"/>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62" name="Google Shape;62;p3"/>
          <p:cNvGrpSpPr/>
          <p:nvPr/>
        </p:nvGrpSpPr>
        <p:grpSpPr>
          <a:xfrm flipH="1">
            <a:off x="0" y="3088098"/>
            <a:ext cx="4115725" cy="2270300"/>
            <a:chOff x="4115550" y="2061250"/>
            <a:chExt cx="4115725" cy="2270300"/>
          </a:xfrm>
        </p:grpSpPr>
        <p:grpSp>
          <p:nvGrpSpPr>
            <p:cNvPr id="63" name="Google Shape;63;p3"/>
            <p:cNvGrpSpPr/>
            <p:nvPr/>
          </p:nvGrpSpPr>
          <p:grpSpPr>
            <a:xfrm>
              <a:off x="4801525" y="3434875"/>
              <a:ext cx="3429750" cy="896675"/>
              <a:chOff x="4115550" y="0"/>
              <a:chExt cx="3429750" cy="896675"/>
            </a:xfrm>
          </p:grpSpPr>
          <p:pic>
            <p:nvPicPr>
              <p:cNvPr id="64" name="Google Shape;64;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5" name="Google Shape;65;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66" name="Google Shape;66;p3"/>
            <p:cNvGrpSpPr/>
            <p:nvPr/>
          </p:nvGrpSpPr>
          <p:grpSpPr>
            <a:xfrm>
              <a:off x="4115550" y="2747250"/>
              <a:ext cx="3429750" cy="896675"/>
              <a:chOff x="4115550" y="0"/>
              <a:chExt cx="3429750" cy="896675"/>
            </a:xfrm>
          </p:grpSpPr>
          <p:pic>
            <p:nvPicPr>
              <p:cNvPr id="67" name="Google Shape;67;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8" name="Google Shape;68;p3"/>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69" name="Google Shape;69;p3"/>
            <p:cNvPicPr preferRelativeResize="0"/>
            <p:nvPr/>
          </p:nvPicPr>
          <p:blipFill>
            <a:blip r:embed="rId2">
              <a:alphaModFix/>
            </a:blip>
            <a:stretch>
              <a:fillRect/>
            </a:stretch>
          </p:blipFill>
          <p:spPr>
            <a:xfrm>
              <a:off x="6859300" y="2061250"/>
              <a:ext cx="1371975" cy="896675"/>
            </a:xfrm>
            <a:prstGeom prst="rect">
              <a:avLst/>
            </a:prstGeom>
            <a:noFill/>
            <a:ln>
              <a:noFill/>
            </a:ln>
          </p:spPr>
        </p:pic>
      </p:grpSp>
      <p:sp>
        <p:nvSpPr>
          <p:cNvPr id="70" name="Google Shape;70;p3"/>
          <p:cNvSpPr txBox="1"/>
          <p:nvPr>
            <p:ph type="ctrTitle"/>
          </p:nvPr>
        </p:nvSpPr>
        <p:spPr>
          <a:xfrm>
            <a:off x="2027625" y="1629397"/>
            <a:ext cx="5088600" cy="1159800"/>
          </a:xfrm>
          <a:prstGeom prst="rect">
            <a:avLst/>
          </a:prstGeom>
        </p:spPr>
        <p:txBody>
          <a:bodyPr anchorCtr="0" anchor="b" bIns="0" lIns="0" spcFirstLastPara="1" rIns="0" wrap="square" tIns="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71" name="Google Shape;71;p3"/>
          <p:cNvSpPr txBox="1"/>
          <p:nvPr>
            <p:ph idx="1" type="subTitle"/>
          </p:nvPr>
        </p:nvSpPr>
        <p:spPr>
          <a:xfrm>
            <a:off x="2027625" y="2886101"/>
            <a:ext cx="5088600" cy="784800"/>
          </a:xfrm>
          <a:prstGeom prst="rect">
            <a:avLst/>
          </a:prstGeom>
        </p:spPr>
        <p:txBody>
          <a:bodyPr anchorCtr="0" anchor="t" bIns="0" lIns="0" spcFirstLastPara="1" rIns="0" wrap="square" tIns="0">
            <a:noAutofit/>
          </a:bodyPr>
          <a:lstStyle>
            <a:lvl1pPr lvl="0" rtl="0">
              <a:spcBef>
                <a:spcPts val="0"/>
              </a:spcBef>
              <a:spcAft>
                <a:spcPts val="0"/>
              </a:spcAft>
              <a:buClr>
                <a:schemeClr val="accent2"/>
              </a:buClr>
              <a:buSzPts val="20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72" name="Shape 72"/>
        <p:cNvGrpSpPr/>
        <p:nvPr/>
      </p:nvGrpSpPr>
      <p:grpSpPr>
        <a:xfrm>
          <a:off x="0" y="0"/>
          <a:ext cx="0" cy="0"/>
          <a:chOff x="0" y="0"/>
          <a:chExt cx="0" cy="0"/>
        </a:xfrm>
      </p:grpSpPr>
      <p:grpSp>
        <p:nvGrpSpPr>
          <p:cNvPr id="73" name="Google Shape;73;p4"/>
          <p:cNvGrpSpPr/>
          <p:nvPr/>
        </p:nvGrpSpPr>
        <p:grpSpPr>
          <a:xfrm>
            <a:off x="4363774" y="-3213"/>
            <a:ext cx="4780226" cy="2524130"/>
            <a:chOff x="4363774" y="-3213"/>
            <a:chExt cx="4780226" cy="2524130"/>
          </a:xfrm>
        </p:grpSpPr>
        <p:pic>
          <p:nvPicPr>
            <p:cNvPr id="74" name="Google Shape;74;p4"/>
            <p:cNvPicPr preferRelativeResize="0"/>
            <p:nvPr/>
          </p:nvPicPr>
          <p:blipFill>
            <a:blip r:embed="rId2">
              <a:alphaModFix/>
            </a:blip>
            <a:stretch>
              <a:fillRect/>
            </a:stretch>
          </p:blipFill>
          <p:spPr>
            <a:xfrm flipH="1">
              <a:off x="7948921" y="2000218"/>
              <a:ext cx="796706" cy="520699"/>
            </a:xfrm>
            <a:prstGeom prst="rect">
              <a:avLst/>
            </a:prstGeom>
            <a:noFill/>
            <a:ln>
              <a:noFill/>
            </a:ln>
          </p:spPr>
        </p:pic>
        <p:grpSp>
          <p:nvGrpSpPr>
            <p:cNvPr id="75" name="Google Shape;75;p4"/>
            <p:cNvGrpSpPr/>
            <p:nvPr/>
          </p:nvGrpSpPr>
          <p:grpSpPr>
            <a:xfrm flipH="1">
              <a:off x="7152344" y="1600887"/>
              <a:ext cx="1991656" cy="520699"/>
              <a:chOff x="0" y="0"/>
              <a:chExt cx="3429750" cy="896675"/>
            </a:xfrm>
          </p:grpSpPr>
          <p:pic>
            <p:nvPicPr>
              <p:cNvPr id="76" name="Google Shape;76;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77" name="Google Shape;77;p4"/>
              <p:cNvPicPr preferRelativeResize="0"/>
              <p:nvPr/>
            </p:nvPicPr>
            <p:blipFill>
              <a:blip r:embed="rId2">
                <a:alphaModFix/>
              </a:blip>
              <a:stretch>
                <a:fillRect/>
              </a:stretch>
            </p:blipFill>
            <p:spPr>
              <a:xfrm>
                <a:off x="2057775" y="0"/>
                <a:ext cx="1371975" cy="896675"/>
              </a:xfrm>
              <a:prstGeom prst="rect">
                <a:avLst/>
              </a:prstGeom>
              <a:noFill/>
              <a:ln>
                <a:noFill/>
              </a:ln>
            </p:spPr>
          </p:pic>
        </p:grpSp>
        <p:pic>
          <p:nvPicPr>
            <p:cNvPr id="78" name="Google Shape;78;p4"/>
            <p:cNvPicPr preferRelativeResize="0"/>
            <p:nvPr/>
          </p:nvPicPr>
          <p:blipFill>
            <a:blip r:embed="rId2">
              <a:alphaModFix/>
            </a:blip>
            <a:stretch>
              <a:fillRect/>
            </a:stretch>
          </p:blipFill>
          <p:spPr>
            <a:xfrm flipH="1">
              <a:off x="7948921" y="1198193"/>
              <a:ext cx="796706" cy="520699"/>
            </a:xfrm>
            <a:prstGeom prst="rect">
              <a:avLst/>
            </a:prstGeom>
            <a:noFill/>
            <a:ln>
              <a:noFill/>
            </a:ln>
          </p:spPr>
        </p:pic>
        <p:grpSp>
          <p:nvGrpSpPr>
            <p:cNvPr id="79" name="Google Shape;79;p4"/>
            <p:cNvGrpSpPr/>
            <p:nvPr/>
          </p:nvGrpSpPr>
          <p:grpSpPr>
            <a:xfrm flipH="1">
              <a:off x="5957394" y="798862"/>
              <a:ext cx="3186606" cy="520699"/>
              <a:chOff x="0" y="0"/>
              <a:chExt cx="5487525" cy="896675"/>
            </a:xfrm>
          </p:grpSpPr>
          <p:pic>
            <p:nvPicPr>
              <p:cNvPr id="80" name="Google Shape;80;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81" name="Google Shape;81;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82" name="Google Shape;82;p4"/>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83" name="Google Shape;83;p4"/>
            <p:cNvGrpSpPr/>
            <p:nvPr/>
          </p:nvGrpSpPr>
          <p:grpSpPr>
            <a:xfrm flipH="1">
              <a:off x="4363774" y="396118"/>
              <a:ext cx="4381854" cy="520735"/>
              <a:chOff x="0" y="0"/>
              <a:chExt cx="7545300" cy="896675"/>
            </a:xfrm>
          </p:grpSpPr>
          <p:pic>
            <p:nvPicPr>
              <p:cNvPr id="84" name="Google Shape;84;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85" name="Google Shape;85;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86" name="Google Shape;86;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87" name="Google Shape;87;p4"/>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88" name="Google Shape;88;p4"/>
            <p:cNvGrpSpPr/>
            <p:nvPr/>
          </p:nvGrpSpPr>
          <p:grpSpPr>
            <a:xfrm flipH="1">
              <a:off x="4762146" y="-3213"/>
              <a:ext cx="4381854" cy="520735"/>
              <a:chOff x="0" y="0"/>
              <a:chExt cx="7545300" cy="896675"/>
            </a:xfrm>
          </p:grpSpPr>
          <p:pic>
            <p:nvPicPr>
              <p:cNvPr id="89" name="Google Shape;89;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90" name="Google Shape;90;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91" name="Google Shape;91;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92" name="Google Shape;92;p4"/>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93" name="Google Shape;93;p4"/>
          <p:cNvGrpSpPr/>
          <p:nvPr/>
        </p:nvGrpSpPr>
        <p:grpSpPr>
          <a:xfrm>
            <a:off x="-3" y="2743188"/>
            <a:ext cx="4381556" cy="2524130"/>
            <a:chOff x="4364072" y="-3213"/>
            <a:chExt cx="4381556" cy="2524130"/>
          </a:xfrm>
        </p:grpSpPr>
        <p:grpSp>
          <p:nvGrpSpPr>
            <p:cNvPr id="94" name="Google Shape;94;p4"/>
            <p:cNvGrpSpPr/>
            <p:nvPr/>
          </p:nvGrpSpPr>
          <p:grpSpPr>
            <a:xfrm flipH="1">
              <a:off x="4364072" y="2000218"/>
              <a:ext cx="4381556" cy="520699"/>
              <a:chOff x="0" y="0"/>
              <a:chExt cx="7545300" cy="896675"/>
            </a:xfrm>
          </p:grpSpPr>
          <p:pic>
            <p:nvPicPr>
              <p:cNvPr id="95" name="Google Shape;95;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96" name="Google Shape;96;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97" name="Google Shape;97;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98" name="Google Shape;98;p4"/>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99" name="Google Shape;99;p4"/>
            <p:cNvGrpSpPr/>
            <p:nvPr/>
          </p:nvGrpSpPr>
          <p:grpSpPr>
            <a:xfrm flipH="1">
              <a:off x="4762444" y="1600887"/>
              <a:ext cx="3186606" cy="520699"/>
              <a:chOff x="2057775" y="0"/>
              <a:chExt cx="5487525" cy="896675"/>
            </a:xfrm>
          </p:grpSpPr>
          <p:pic>
            <p:nvPicPr>
              <p:cNvPr id="100" name="Google Shape;100;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01" name="Google Shape;101;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02" name="Google Shape;102;p4"/>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03" name="Google Shape;103;p4"/>
            <p:cNvGrpSpPr/>
            <p:nvPr/>
          </p:nvGrpSpPr>
          <p:grpSpPr>
            <a:xfrm flipH="1">
              <a:off x="4364072" y="1198193"/>
              <a:ext cx="3186606" cy="520699"/>
              <a:chOff x="2057775" y="0"/>
              <a:chExt cx="5487525" cy="896675"/>
            </a:xfrm>
          </p:grpSpPr>
          <p:pic>
            <p:nvPicPr>
              <p:cNvPr id="104" name="Google Shape;104;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05" name="Google Shape;105;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06" name="Google Shape;106;p4"/>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107" name="Google Shape;107;p4"/>
            <p:cNvPicPr preferRelativeResize="0"/>
            <p:nvPr/>
          </p:nvPicPr>
          <p:blipFill>
            <a:blip r:embed="rId2">
              <a:alphaModFix/>
            </a:blip>
            <a:stretch>
              <a:fillRect/>
            </a:stretch>
          </p:blipFill>
          <p:spPr>
            <a:xfrm flipH="1">
              <a:off x="4762444" y="798862"/>
              <a:ext cx="796706" cy="520699"/>
            </a:xfrm>
            <a:prstGeom prst="rect">
              <a:avLst/>
            </a:prstGeom>
            <a:noFill/>
            <a:ln>
              <a:noFill/>
            </a:ln>
          </p:spPr>
        </p:pic>
        <p:grpSp>
          <p:nvGrpSpPr>
            <p:cNvPr id="108" name="Google Shape;108;p4"/>
            <p:cNvGrpSpPr/>
            <p:nvPr/>
          </p:nvGrpSpPr>
          <p:grpSpPr>
            <a:xfrm flipH="1">
              <a:off x="4364072" y="396118"/>
              <a:ext cx="1991656" cy="520699"/>
              <a:chOff x="4115550" y="0"/>
              <a:chExt cx="3429750" cy="896675"/>
            </a:xfrm>
          </p:grpSpPr>
          <p:pic>
            <p:nvPicPr>
              <p:cNvPr id="109" name="Google Shape;109;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10" name="Google Shape;110;p4"/>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111" name="Google Shape;111;p4"/>
            <p:cNvPicPr preferRelativeResize="0"/>
            <p:nvPr/>
          </p:nvPicPr>
          <p:blipFill>
            <a:blip r:embed="rId2">
              <a:alphaModFix/>
            </a:blip>
            <a:stretch>
              <a:fillRect/>
            </a:stretch>
          </p:blipFill>
          <p:spPr>
            <a:xfrm flipH="1">
              <a:off x="4762444" y="-3213"/>
              <a:ext cx="796706" cy="520699"/>
            </a:xfrm>
            <a:prstGeom prst="rect">
              <a:avLst/>
            </a:prstGeom>
            <a:noFill/>
            <a:ln>
              <a:noFill/>
            </a:ln>
          </p:spPr>
        </p:pic>
      </p:grpSp>
      <p:sp>
        <p:nvSpPr>
          <p:cNvPr id="112" name="Google Shape;112;p4"/>
          <p:cNvSpPr txBox="1"/>
          <p:nvPr>
            <p:ph idx="1" type="body"/>
          </p:nvPr>
        </p:nvSpPr>
        <p:spPr>
          <a:xfrm>
            <a:off x="2487650" y="1218025"/>
            <a:ext cx="4168800" cy="2707500"/>
          </a:xfrm>
          <a:prstGeom prst="rect">
            <a:avLst/>
          </a:prstGeom>
        </p:spPr>
        <p:txBody>
          <a:bodyPr anchorCtr="0" anchor="ctr" bIns="0" lIns="0" spcFirstLastPara="1" rIns="0" wrap="square" tIns="0">
            <a:noAutofit/>
          </a:bodyPr>
          <a:lstStyle>
            <a:lvl1pPr indent="-381000" lvl="0" marL="457200" rtl="0" algn="ctr">
              <a:spcBef>
                <a:spcPts val="600"/>
              </a:spcBef>
              <a:spcAft>
                <a:spcPts val="0"/>
              </a:spcAft>
              <a:buSzPts val="2400"/>
              <a:buFont typeface="Montserrat"/>
              <a:buChar char="❑"/>
              <a:defRPr b="1" sz="2400">
                <a:latin typeface="Montserrat"/>
                <a:ea typeface="Montserrat"/>
                <a:cs typeface="Montserrat"/>
                <a:sym typeface="Montserrat"/>
              </a:defRPr>
            </a:lvl1pPr>
            <a:lvl2pPr indent="-381000" lvl="1" marL="914400" rtl="0" algn="ctr">
              <a:spcBef>
                <a:spcPts val="600"/>
              </a:spcBef>
              <a:spcAft>
                <a:spcPts val="0"/>
              </a:spcAft>
              <a:buSzPts val="2400"/>
              <a:buFont typeface="Montserrat"/>
              <a:buChar char="❏"/>
              <a:defRPr b="1" sz="2400">
                <a:latin typeface="Montserrat"/>
                <a:ea typeface="Montserrat"/>
                <a:cs typeface="Montserrat"/>
                <a:sym typeface="Montserrat"/>
              </a:defRPr>
            </a:lvl2pPr>
            <a:lvl3pPr indent="-381000" lvl="2" marL="1371600" rtl="0" algn="ctr">
              <a:spcBef>
                <a:spcPts val="600"/>
              </a:spcBef>
              <a:spcAft>
                <a:spcPts val="0"/>
              </a:spcAft>
              <a:buSzPts val="2400"/>
              <a:buFont typeface="Montserrat"/>
              <a:buChar char="❏"/>
              <a:defRPr b="1" sz="2400">
                <a:latin typeface="Montserrat"/>
                <a:ea typeface="Montserrat"/>
                <a:cs typeface="Montserrat"/>
                <a:sym typeface="Montserrat"/>
              </a:defRPr>
            </a:lvl3pPr>
            <a:lvl4pPr indent="-381000" lvl="3" marL="1828800" rtl="0" algn="ctr">
              <a:spcBef>
                <a:spcPts val="600"/>
              </a:spcBef>
              <a:spcAft>
                <a:spcPts val="0"/>
              </a:spcAft>
              <a:buSzPts val="2400"/>
              <a:buFont typeface="Montserrat"/>
              <a:buChar char="❏"/>
              <a:defRPr b="1" sz="2400">
                <a:latin typeface="Montserrat"/>
                <a:ea typeface="Montserrat"/>
                <a:cs typeface="Montserrat"/>
                <a:sym typeface="Montserrat"/>
              </a:defRPr>
            </a:lvl4pPr>
            <a:lvl5pPr indent="-381000" lvl="4" marL="2286000" rtl="0" algn="ctr">
              <a:spcBef>
                <a:spcPts val="600"/>
              </a:spcBef>
              <a:spcAft>
                <a:spcPts val="0"/>
              </a:spcAft>
              <a:buSzPts val="2400"/>
              <a:buFont typeface="Montserrat"/>
              <a:buChar char="❏"/>
              <a:defRPr b="1" sz="2400">
                <a:latin typeface="Montserrat"/>
                <a:ea typeface="Montserrat"/>
                <a:cs typeface="Montserrat"/>
                <a:sym typeface="Montserrat"/>
              </a:defRPr>
            </a:lvl5pPr>
            <a:lvl6pPr indent="-381000" lvl="5" marL="2743200" rtl="0" algn="ctr">
              <a:spcBef>
                <a:spcPts val="600"/>
              </a:spcBef>
              <a:spcAft>
                <a:spcPts val="0"/>
              </a:spcAft>
              <a:buSzPts val="2400"/>
              <a:buFont typeface="Montserrat"/>
              <a:buChar char="❏"/>
              <a:defRPr b="1" sz="2400">
                <a:latin typeface="Montserrat"/>
                <a:ea typeface="Montserrat"/>
                <a:cs typeface="Montserrat"/>
                <a:sym typeface="Montserrat"/>
              </a:defRPr>
            </a:lvl6pPr>
            <a:lvl7pPr indent="-381000" lvl="6" marL="3200400" rtl="0" algn="ctr">
              <a:spcBef>
                <a:spcPts val="600"/>
              </a:spcBef>
              <a:spcAft>
                <a:spcPts val="0"/>
              </a:spcAft>
              <a:buSzPts val="2400"/>
              <a:buFont typeface="Montserrat"/>
              <a:buChar char="❏"/>
              <a:defRPr b="1" sz="2400">
                <a:latin typeface="Montserrat"/>
                <a:ea typeface="Montserrat"/>
                <a:cs typeface="Montserrat"/>
                <a:sym typeface="Montserrat"/>
              </a:defRPr>
            </a:lvl7pPr>
            <a:lvl8pPr indent="-381000" lvl="7" marL="3657600" rtl="0" algn="ctr">
              <a:spcBef>
                <a:spcPts val="600"/>
              </a:spcBef>
              <a:spcAft>
                <a:spcPts val="0"/>
              </a:spcAft>
              <a:buSzPts val="2400"/>
              <a:buFont typeface="Montserrat"/>
              <a:buChar char="❏"/>
              <a:defRPr b="1" sz="2400">
                <a:latin typeface="Montserrat"/>
                <a:ea typeface="Montserrat"/>
                <a:cs typeface="Montserrat"/>
                <a:sym typeface="Montserrat"/>
              </a:defRPr>
            </a:lvl8pPr>
            <a:lvl9pPr indent="-381000" lvl="8" marL="4114800" algn="ctr">
              <a:spcBef>
                <a:spcPts val="600"/>
              </a:spcBef>
              <a:spcAft>
                <a:spcPts val="0"/>
              </a:spcAft>
              <a:buSzPts val="2400"/>
              <a:buFont typeface="Montserrat"/>
              <a:buChar char="❏"/>
              <a:defRPr b="1" sz="2400">
                <a:latin typeface="Montserrat"/>
                <a:ea typeface="Montserrat"/>
                <a:cs typeface="Montserrat"/>
                <a:sym typeface="Montserrat"/>
              </a:defRPr>
            </a:lvl9pPr>
          </a:lstStyle>
          <a:p/>
        </p:txBody>
      </p:sp>
      <p:sp>
        <p:nvSpPr>
          <p:cNvPr id="113" name="Google Shape;113;p4"/>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14" name="Shape 114"/>
        <p:cNvGrpSpPr/>
        <p:nvPr/>
      </p:nvGrpSpPr>
      <p:grpSpPr>
        <a:xfrm>
          <a:off x="0" y="0"/>
          <a:ext cx="0" cy="0"/>
          <a:chOff x="0" y="0"/>
          <a:chExt cx="0" cy="0"/>
        </a:xfrm>
      </p:grpSpPr>
      <p:grpSp>
        <p:nvGrpSpPr>
          <p:cNvPr id="115" name="Google Shape;115;p5"/>
          <p:cNvGrpSpPr/>
          <p:nvPr/>
        </p:nvGrpSpPr>
        <p:grpSpPr>
          <a:xfrm flipH="1">
            <a:off x="4363774" y="-3213"/>
            <a:ext cx="4780226" cy="2116171"/>
            <a:chOff x="0" y="0"/>
            <a:chExt cx="5072935" cy="2245751"/>
          </a:xfrm>
        </p:grpSpPr>
        <p:pic>
          <p:nvPicPr>
            <p:cNvPr id="116" name="Google Shape;116;p5"/>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17" name="Google Shape;117;p5"/>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18" name="Google Shape;118;p5"/>
            <p:cNvGrpSpPr/>
            <p:nvPr/>
          </p:nvGrpSpPr>
          <p:grpSpPr>
            <a:xfrm>
              <a:off x="0" y="846565"/>
              <a:ext cx="3381962" cy="552621"/>
              <a:chOff x="0" y="0"/>
              <a:chExt cx="5487525" cy="896675"/>
            </a:xfrm>
          </p:grpSpPr>
          <p:pic>
            <p:nvPicPr>
              <p:cNvPr id="119" name="Google Shape;119;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0" name="Google Shape;120;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1" name="Google Shape;121;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22" name="Google Shape;122;p5"/>
            <p:cNvGrpSpPr/>
            <p:nvPr/>
          </p:nvGrpSpPr>
          <p:grpSpPr>
            <a:xfrm>
              <a:off x="422766" y="423783"/>
              <a:ext cx="4650168" cy="552621"/>
              <a:chOff x="0" y="0"/>
              <a:chExt cx="7545300" cy="896675"/>
            </a:xfrm>
          </p:grpSpPr>
          <p:pic>
            <p:nvPicPr>
              <p:cNvPr id="123" name="Google Shape;123;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4" name="Google Shape;12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5" name="Google Shape;125;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26" name="Google Shape;126;p5"/>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27" name="Google Shape;127;p5"/>
            <p:cNvGrpSpPr/>
            <p:nvPr/>
          </p:nvGrpSpPr>
          <p:grpSpPr>
            <a:xfrm>
              <a:off x="0" y="0"/>
              <a:ext cx="4650168" cy="552621"/>
              <a:chOff x="0" y="0"/>
              <a:chExt cx="7545300" cy="896675"/>
            </a:xfrm>
          </p:grpSpPr>
          <p:pic>
            <p:nvPicPr>
              <p:cNvPr id="128" name="Google Shape;128;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9" name="Google Shape;129;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0" name="Google Shape;130;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31" name="Google Shape;131;p5"/>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32" name="Google Shape;132;p5"/>
          <p:cNvGrpSpPr/>
          <p:nvPr/>
        </p:nvGrpSpPr>
        <p:grpSpPr>
          <a:xfrm flipH="1">
            <a:off x="6" y="3953174"/>
            <a:ext cx="2390164" cy="1318453"/>
            <a:chOff x="6607482" y="3879952"/>
            <a:chExt cx="2536521" cy="1399186"/>
          </a:xfrm>
        </p:grpSpPr>
        <p:grpSp>
          <p:nvGrpSpPr>
            <p:cNvPr id="133" name="Google Shape;133;p5"/>
            <p:cNvGrpSpPr/>
            <p:nvPr/>
          </p:nvGrpSpPr>
          <p:grpSpPr>
            <a:xfrm>
              <a:off x="6607482" y="4726517"/>
              <a:ext cx="2113755" cy="552621"/>
              <a:chOff x="2057775" y="0"/>
              <a:chExt cx="3429750" cy="896675"/>
            </a:xfrm>
          </p:grpSpPr>
          <p:pic>
            <p:nvPicPr>
              <p:cNvPr id="134" name="Google Shape;13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5" name="Google Shape;135;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36" name="Google Shape;136;p5"/>
            <p:cNvGrpSpPr/>
            <p:nvPr/>
          </p:nvGrpSpPr>
          <p:grpSpPr>
            <a:xfrm>
              <a:off x="7030248" y="4303735"/>
              <a:ext cx="2113755" cy="552621"/>
              <a:chOff x="2057775" y="0"/>
              <a:chExt cx="3429750" cy="896675"/>
            </a:xfrm>
          </p:grpSpPr>
          <p:pic>
            <p:nvPicPr>
              <p:cNvPr id="137" name="Google Shape;137;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8" name="Google Shape;138;p5"/>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39" name="Google Shape;139;p5"/>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40" name="Google Shape;140;p5"/>
          <p:cNvSpPr txBox="1"/>
          <p:nvPr>
            <p:ph type="title"/>
          </p:nvPr>
        </p:nvSpPr>
        <p:spPr>
          <a:xfrm>
            <a:off x="776450" y="402700"/>
            <a:ext cx="3587400" cy="856800"/>
          </a:xfrm>
          <a:prstGeom prst="rect">
            <a:avLst/>
          </a:prstGeom>
        </p:spPr>
        <p:txBody>
          <a:bodyPr anchorCtr="0" anchor="b" bIns="0" lIns="0" spcFirstLastPara="1" rIns="0" wrap="square" tIns="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141" name="Google Shape;141;p5"/>
          <p:cNvSpPr txBox="1"/>
          <p:nvPr>
            <p:ph idx="1" type="body"/>
          </p:nvPr>
        </p:nvSpPr>
        <p:spPr>
          <a:xfrm>
            <a:off x="776450" y="1524375"/>
            <a:ext cx="7591200" cy="29325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a:lvl1pPr>
            <a:lvl2pPr indent="-355600" lvl="1" marL="914400">
              <a:spcBef>
                <a:spcPts val="600"/>
              </a:spcBef>
              <a:spcAft>
                <a:spcPts val="0"/>
              </a:spcAft>
              <a:buSzPts val="2000"/>
              <a:buChar char="❏"/>
              <a:defRPr/>
            </a:lvl2pPr>
            <a:lvl3pPr indent="-355600" lvl="2" marL="1371600">
              <a:spcBef>
                <a:spcPts val="600"/>
              </a:spcBef>
              <a:spcAft>
                <a:spcPts val="0"/>
              </a:spcAft>
              <a:buSzPts val="2000"/>
              <a:buChar char="❏"/>
              <a:defRPr/>
            </a:lvl3pPr>
            <a:lvl4pPr indent="-355600" lvl="3" marL="1828800">
              <a:spcBef>
                <a:spcPts val="600"/>
              </a:spcBef>
              <a:spcAft>
                <a:spcPts val="0"/>
              </a:spcAft>
              <a:buSzPts val="2000"/>
              <a:buChar char="❏"/>
              <a:defRPr/>
            </a:lvl4pPr>
            <a:lvl5pPr indent="-355600" lvl="4" marL="2286000">
              <a:spcBef>
                <a:spcPts val="600"/>
              </a:spcBef>
              <a:spcAft>
                <a:spcPts val="0"/>
              </a:spcAft>
              <a:buSzPts val="2000"/>
              <a:buChar char="❏"/>
              <a:defRPr/>
            </a:lvl5pPr>
            <a:lvl6pPr indent="-355600" lvl="5" marL="2743200">
              <a:spcBef>
                <a:spcPts val="600"/>
              </a:spcBef>
              <a:spcAft>
                <a:spcPts val="0"/>
              </a:spcAft>
              <a:buSzPts val="2000"/>
              <a:buChar char="❏"/>
              <a:defRPr/>
            </a:lvl6pPr>
            <a:lvl7pPr indent="-355600" lvl="6" marL="3200400">
              <a:spcBef>
                <a:spcPts val="600"/>
              </a:spcBef>
              <a:spcAft>
                <a:spcPts val="0"/>
              </a:spcAft>
              <a:buSzPts val="2000"/>
              <a:buChar char="❏"/>
              <a:defRPr/>
            </a:lvl7pPr>
            <a:lvl8pPr indent="-355600" lvl="7" marL="3657600">
              <a:spcBef>
                <a:spcPts val="600"/>
              </a:spcBef>
              <a:spcAft>
                <a:spcPts val="0"/>
              </a:spcAft>
              <a:buSzPts val="2000"/>
              <a:buChar char="❏"/>
              <a:defRPr/>
            </a:lvl8pPr>
            <a:lvl9pPr indent="-355600" lvl="8" marL="4114800">
              <a:spcBef>
                <a:spcPts val="600"/>
              </a:spcBef>
              <a:spcAft>
                <a:spcPts val="0"/>
              </a:spcAft>
              <a:buSzPts val="2000"/>
              <a:buChar char="❏"/>
              <a:defRPr/>
            </a:lvl9pPr>
          </a:lstStyle>
          <a:p/>
        </p:txBody>
      </p:sp>
      <p:sp>
        <p:nvSpPr>
          <p:cNvPr id="142" name="Google Shape;142;p5"/>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43" name="Shape 143"/>
        <p:cNvGrpSpPr/>
        <p:nvPr/>
      </p:nvGrpSpPr>
      <p:grpSpPr>
        <a:xfrm>
          <a:off x="0" y="0"/>
          <a:ext cx="0" cy="0"/>
          <a:chOff x="0" y="0"/>
          <a:chExt cx="0" cy="0"/>
        </a:xfrm>
      </p:grpSpPr>
      <p:grpSp>
        <p:nvGrpSpPr>
          <p:cNvPr id="144" name="Google Shape;144;p6"/>
          <p:cNvGrpSpPr/>
          <p:nvPr/>
        </p:nvGrpSpPr>
        <p:grpSpPr>
          <a:xfrm flipH="1">
            <a:off x="4363774" y="-3213"/>
            <a:ext cx="4780226" cy="2116171"/>
            <a:chOff x="0" y="0"/>
            <a:chExt cx="5072935" cy="2245751"/>
          </a:xfrm>
        </p:grpSpPr>
        <p:pic>
          <p:nvPicPr>
            <p:cNvPr id="145" name="Google Shape;145;p6"/>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46" name="Google Shape;146;p6"/>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47" name="Google Shape;147;p6"/>
            <p:cNvGrpSpPr/>
            <p:nvPr/>
          </p:nvGrpSpPr>
          <p:grpSpPr>
            <a:xfrm>
              <a:off x="0" y="846565"/>
              <a:ext cx="3381962" cy="552621"/>
              <a:chOff x="0" y="0"/>
              <a:chExt cx="5487525" cy="896675"/>
            </a:xfrm>
          </p:grpSpPr>
          <p:pic>
            <p:nvPicPr>
              <p:cNvPr id="148" name="Google Shape;148;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49" name="Google Shape;149;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0" name="Google Shape;150;p6"/>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51" name="Google Shape;151;p6"/>
            <p:cNvGrpSpPr/>
            <p:nvPr/>
          </p:nvGrpSpPr>
          <p:grpSpPr>
            <a:xfrm>
              <a:off x="422766" y="423783"/>
              <a:ext cx="4650168" cy="552621"/>
              <a:chOff x="0" y="0"/>
              <a:chExt cx="7545300" cy="896675"/>
            </a:xfrm>
          </p:grpSpPr>
          <p:pic>
            <p:nvPicPr>
              <p:cNvPr id="152" name="Google Shape;152;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53" name="Google Shape;153;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4" name="Google Shape;154;p6"/>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55" name="Google Shape;155;p6"/>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56" name="Google Shape;156;p6"/>
            <p:cNvGrpSpPr/>
            <p:nvPr/>
          </p:nvGrpSpPr>
          <p:grpSpPr>
            <a:xfrm>
              <a:off x="0" y="0"/>
              <a:ext cx="4650168" cy="552621"/>
              <a:chOff x="0" y="0"/>
              <a:chExt cx="7545300" cy="896675"/>
            </a:xfrm>
          </p:grpSpPr>
          <p:pic>
            <p:nvPicPr>
              <p:cNvPr id="157" name="Google Shape;157;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58" name="Google Shape;158;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9" name="Google Shape;159;p6"/>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60" name="Google Shape;160;p6"/>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61" name="Google Shape;161;p6"/>
          <p:cNvGrpSpPr/>
          <p:nvPr/>
        </p:nvGrpSpPr>
        <p:grpSpPr>
          <a:xfrm flipH="1">
            <a:off x="6" y="3953174"/>
            <a:ext cx="2390164" cy="1318453"/>
            <a:chOff x="6607482" y="3879952"/>
            <a:chExt cx="2536521" cy="1399186"/>
          </a:xfrm>
        </p:grpSpPr>
        <p:grpSp>
          <p:nvGrpSpPr>
            <p:cNvPr id="162" name="Google Shape;162;p6"/>
            <p:cNvGrpSpPr/>
            <p:nvPr/>
          </p:nvGrpSpPr>
          <p:grpSpPr>
            <a:xfrm>
              <a:off x="6607482" y="4726517"/>
              <a:ext cx="2113755" cy="552621"/>
              <a:chOff x="2057775" y="0"/>
              <a:chExt cx="3429750" cy="896675"/>
            </a:xfrm>
          </p:grpSpPr>
          <p:pic>
            <p:nvPicPr>
              <p:cNvPr id="163" name="Google Shape;163;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64" name="Google Shape;164;p6"/>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65" name="Google Shape;165;p6"/>
            <p:cNvGrpSpPr/>
            <p:nvPr/>
          </p:nvGrpSpPr>
          <p:grpSpPr>
            <a:xfrm>
              <a:off x="7030248" y="4303735"/>
              <a:ext cx="2113755" cy="552621"/>
              <a:chOff x="2057775" y="0"/>
              <a:chExt cx="3429750" cy="896675"/>
            </a:xfrm>
          </p:grpSpPr>
          <p:pic>
            <p:nvPicPr>
              <p:cNvPr id="166" name="Google Shape;166;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67" name="Google Shape;167;p6"/>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68" name="Google Shape;168;p6"/>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69" name="Google Shape;169;p6"/>
          <p:cNvSpPr txBox="1"/>
          <p:nvPr>
            <p:ph type="title"/>
          </p:nvPr>
        </p:nvSpPr>
        <p:spPr>
          <a:xfrm>
            <a:off x="776450" y="402700"/>
            <a:ext cx="3587400" cy="856800"/>
          </a:xfrm>
          <a:prstGeom prst="rect">
            <a:avLst/>
          </a:prstGeom>
        </p:spPr>
        <p:txBody>
          <a:bodyPr anchorCtr="0" anchor="b" bIns="0" lIns="0" spcFirstLastPara="1" rIns="0" wrap="square" tIns="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170" name="Google Shape;170;p6"/>
          <p:cNvSpPr txBox="1"/>
          <p:nvPr>
            <p:ph idx="1" type="body"/>
          </p:nvPr>
        </p:nvSpPr>
        <p:spPr>
          <a:xfrm>
            <a:off x="776450" y="1524375"/>
            <a:ext cx="3587400" cy="3077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a:lvl1pPr>
            <a:lvl2pPr indent="-355600" lvl="1" marL="914400">
              <a:spcBef>
                <a:spcPts val="600"/>
              </a:spcBef>
              <a:spcAft>
                <a:spcPts val="0"/>
              </a:spcAft>
              <a:buSzPts val="2000"/>
              <a:buChar char="❏"/>
              <a:defRPr/>
            </a:lvl2pPr>
            <a:lvl3pPr indent="-355600" lvl="2" marL="1371600">
              <a:spcBef>
                <a:spcPts val="600"/>
              </a:spcBef>
              <a:spcAft>
                <a:spcPts val="0"/>
              </a:spcAft>
              <a:buSzPts val="2000"/>
              <a:buChar char="❏"/>
              <a:defRPr/>
            </a:lvl3pPr>
            <a:lvl4pPr indent="-355600" lvl="3" marL="1828800">
              <a:spcBef>
                <a:spcPts val="600"/>
              </a:spcBef>
              <a:spcAft>
                <a:spcPts val="0"/>
              </a:spcAft>
              <a:buSzPts val="2000"/>
              <a:buChar char="❏"/>
              <a:defRPr/>
            </a:lvl4pPr>
            <a:lvl5pPr indent="-355600" lvl="4" marL="2286000">
              <a:spcBef>
                <a:spcPts val="600"/>
              </a:spcBef>
              <a:spcAft>
                <a:spcPts val="0"/>
              </a:spcAft>
              <a:buSzPts val="2000"/>
              <a:buChar char="❏"/>
              <a:defRPr/>
            </a:lvl5pPr>
            <a:lvl6pPr indent="-355600" lvl="5" marL="2743200">
              <a:spcBef>
                <a:spcPts val="600"/>
              </a:spcBef>
              <a:spcAft>
                <a:spcPts val="0"/>
              </a:spcAft>
              <a:buSzPts val="2000"/>
              <a:buChar char="❏"/>
              <a:defRPr/>
            </a:lvl6pPr>
            <a:lvl7pPr indent="-355600" lvl="6" marL="3200400">
              <a:spcBef>
                <a:spcPts val="600"/>
              </a:spcBef>
              <a:spcAft>
                <a:spcPts val="0"/>
              </a:spcAft>
              <a:buSzPts val="2000"/>
              <a:buChar char="❏"/>
              <a:defRPr/>
            </a:lvl7pPr>
            <a:lvl8pPr indent="-355600" lvl="7" marL="3657600">
              <a:spcBef>
                <a:spcPts val="600"/>
              </a:spcBef>
              <a:spcAft>
                <a:spcPts val="0"/>
              </a:spcAft>
              <a:buSzPts val="2000"/>
              <a:buChar char="❏"/>
              <a:defRPr/>
            </a:lvl8pPr>
            <a:lvl9pPr indent="-355600" lvl="8" marL="4114800">
              <a:spcBef>
                <a:spcPts val="600"/>
              </a:spcBef>
              <a:spcAft>
                <a:spcPts val="0"/>
              </a:spcAft>
              <a:buSzPts val="2000"/>
              <a:buChar char="❏"/>
              <a:defRPr/>
            </a:lvl9pPr>
          </a:lstStyle>
          <a:p/>
        </p:txBody>
      </p:sp>
      <p:sp>
        <p:nvSpPr>
          <p:cNvPr id="171" name="Google Shape;171;p6"/>
          <p:cNvSpPr txBox="1"/>
          <p:nvPr>
            <p:ph idx="2" type="body"/>
          </p:nvPr>
        </p:nvSpPr>
        <p:spPr>
          <a:xfrm>
            <a:off x="4780150" y="1524375"/>
            <a:ext cx="3587400" cy="3077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a:lvl1pPr>
            <a:lvl2pPr indent="-355600" lvl="1" marL="914400">
              <a:spcBef>
                <a:spcPts val="600"/>
              </a:spcBef>
              <a:spcAft>
                <a:spcPts val="0"/>
              </a:spcAft>
              <a:buSzPts val="2000"/>
              <a:buChar char="❏"/>
              <a:defRPr/>
            </a:lvl2pPr>
            <a:lvl3pPr indent="-355600" lvl="2" marL="1371600">
              <a:spcBef>
                <a:spcPts val="600"/>
              </a:spcBef>
              <a:spcAft>
                <a:spcPts val="0"/>
              </a:spcAft>
              <a:buSzPts val="2000"/>
              <a:buChar char="❏"/>
              <a:defRPr/>
            </a:lvl3pPr>
            <a:lvl4pPr indent="-355600" lvl="3" marL="1828800">
              <a:spcBef>
                <a:spcPts val="600"/>
              </a:spcBef>
              <a:spcAft>
                <a:spcPts val="0"/>
              </a:spcAft>
              <a:buSzPts val="2000"/>
              <a:buChar char="❏"/>
              <a:defRPr/>
            </a:lvl4pPr>
            <a:lvl5pPr indent="-355600" lvl="4" marL="2286000">
              <a:spcBef>
                <a:spcPts val="600"/>
              </a:spcBef>
              <a:spcAft>
                <a:spcPts val="0"/>
              </a:spcAft>
              <a:buSzPts val="2000"/>
              <a:buChar char="❏"/>
              <a:defRPr/>
            </a:lvl5pPr>
            <a:lvl6pPr indent="-355600" lvl="5" marL="2743200">
              <a:spcBef>
                <a:spcPts val="600"/>
              </a:spcBef>
              <a:spcAft>
                <a:spcPts val="0"/>
              </a:spcAft>
              <a:buSzPts val="2000"/>
              <a:buChar char="❏"/>
              <a:defRPr/>
            </a:lvl6pPr>
            <a:lvl7pPr indent="-355600" lvl="6" marL="3200400">
              <a:spcBef>
                <a:spcPts val="600"/>
              </a:spcBef>
              <a:spcAft>
                <a:spcPts val="0"/>
              </a:spcAft>
              <a:buSzPts val="2000"/>
              <a:buChar char="❏"/>
              <a:defRPr/>
            </a:lvl7pPr>
            <a:lvl8pPr indent="-355600" lvl="7" marL="3657600">
              <a:spcBef>
                <a:spcPts val="600"/>
              </a:spcBef>
              <a:spcAft>
                <a:spcPts val="0"/>
              </a:spcAft>
              <a:buSzPts val="2000"/>
              <a:buChar char="❏"/>
              <a:defRPr/>
            </a:lvl8pPr>
            <a:lvl9pPr indent="-355600" lvl="8" marL="4114800">
              <a:spcBef>
                <a:spcPts val="600"/>
              </a:spcBef>
              <a:spcAft>
                <a:spcPts val="0"/>
              </a:spcAft>
              <a:buSzPts val="2000"/>
              <a:buChar char="❏"/>
              <a:defRPr/>
            </a:lvl9pPr>
          </a:lstStyle>
          <a:p/>
        </p:txBody>
      </p:sp>
      <p:sp>
        <p:nvSpPr>
          <p:cNvPr id="172" name="Google Shape;172;p6"/>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73" name="Shape 173"/>
        <p:cNvGrpSpPr/>
        <p:nvPr/>
      </p:nvGrpSpPr>
      <p:grpSpPr>
        <a:xfrm>
          <a:off x="0" y="0"/>
          <a:ext cx="0" cy="0"/>
          <a:chOff x="0" y="0"/>
          <a:chExt cx="0" cy="0"/>
        </a:xfrm>
      </p:grpSpPr>
      <p:grpSp>
        <p:nvGrpSpPr>
          <p:cNvPr id="174" name="Google Shape;174;p7"/>
          <p:cNvGrpSpPr/>
          <p:nvPr/>
        </p:nvGrpSpPr>
        <p:grpSpPr>
          <a:xfrm flipH="1">
            <a:off x="4363774" y="-3213"/>
            <a:ext cx="4780226" cy="2116171"/>
            <a:chOff x="0" y="0"/>
            <a:chExt cx="5072935" cy="2245751"/>
          </a:xfrm>
        </p:grpSpPr>
        <p:pic>
          <p:nvPicPr>
            <p:cNvPr id="175" name="Google Shape;175;p7"/>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76" name="Google Shape;176;p7"/>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77" name="Google Shape;177;p7"/>
            <p:cNvGrpSpPr/>
            <p:nvPr/>
          </p:nvGrpSpPr>
          <p:grpSpPr>
            <a:xfrm>
              <a:off x="0" y="846565"/>
              <a:ext cx="3381962" cy="552621"/>
              <a:chOff x="0" y="0"/>
              <a:chExt cx="5487525" cy="896675"/>
            </a:xfrm>
          </p:grpSpPr>
          <p:pic>
            <p:nvPicPr>
              <p:cNvPr id="178" name="Google Shape;178;p7"/>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79" name="Google Shape;179;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80" name="Google Shape;180;p7"/>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81" name="Google Shape;181;p7"/>
            <p:cNvGrpSpPr/>
            <p:nvPr/>
          </p:nvGrpSpPr>
          <p:grpSpPr>
            <a:xfrm>
              <a:off x="422766" y="423783"/>
              <a:ext cx="4650168" cy="552621"/>
              <a:chOff x="0" y="0"/>
              <a:chExt cx="7545300" cy="896675"/>
            </a:xfrm>
          </p:grpSpPr>
          <p:pic>
            <p:nvPicPr>
              <p:cNvPr id="182" name="Google Shape;182;p7"/>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83" name="Google Shape;183;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84" name="Google Shape;184;p7"/>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85" name="Google Shape;185;p7"/>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86" name="Google Shape;186;p7"/>
            <p:cNvGrpSpPr/>
            <p:nvPr/>
          </p:nvGrpSpPr>
          <p:grpSpPr>
            <a:xfrm>
              <a:off x="0" y="0"/>
              <a:ext cx="4650168" cy="552621"/>
              <a:chOff x="0" y="0"/>
              <a:chExt cx="7545300" cy="896675"/>
            </a:xfrm>
          </p:grpSpPr>
          <p:pic>
            <p:nvPicPr>
              <p:cNvPr id="187" name="Google Shape;187;p7"/>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88" name="Google Shape;188;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89" name="Google Shape;189;p7"/>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90" name="Google Shape;190;p7"/>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91" name="Google Shape;191;p7"/>
          <p:cNvGrpSpPr/>
          <p:nvPr/>
        </p:nvGrpSpPr>
        <p:grpSpPr>
          <a:xfrm flipH="1">
            <a:off x="6" y="3953174"/>
            <a:ext cx="2390164" cy="1318453"/>
            <a:chOff x="6607482" y="3879952"/>
            <a:chExt cx="2536521" cy="1399186"/>
          </a:xfrm>
        </p:grpSpPr>
        <p:grpSp>
          <p:nvGrpSpPr>
            <p:cNvPr id="192" name="Google Shape;192;p7"/>
            <p:cNvGrpSpPr/>
            <p:nvPr/>
          </p:nvGrpSpPr>
          <p:grpSpPr>
            <a:xfrm>
              <a:off x="6607482" y="4726517"/>
              <a:ext cx="2113755" cy="552621"/>
              <a:chOff x="2057775" y="0"/>
              <a:chExt cx="3429750" cy="896675"/>
            </a:xfrm>
          </p:grpSpPr>
          <p:pic>
            <p:nvPicPr>
              <p:cNvPr id="193" name="Google Shape;193;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94" name="Google Shape;194;p7"/>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95" name="Google Shape;195;p7"/>
            <p:cNvGrpSpPr/>
            <p:nvPr/>
          </p:nvGrpSpPr>
          <p:grpSpPr>
            <a:xfrm>
              <a:off x="7030248" y="4303735"/>
              <a:ext cx="2113755" cy="552621"/>
              <a:chOff x="2057775" y="0"/>
              <a:chExt cx="3429750" cy="896675"/>
            </a:xfrm>
          </p:grpSpPr>
          <p:pic>
            <p:nvPicPr>
              <p:cNvPr id="196" name="Google Shape;196;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97" name="Google Shape;197;p7"/>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98" name="Google Shape;198;p7"/>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99" name="Google Shape;199;p7"/>
          <p:cNvSpPr txBox="1"/>
          <p:nvPr>
            <p:ph type="title"/>
          </p:nvPr>
        </p:nvSpPr>
        <p:spPr>
          <a:xfrm>
            <a:off x="776450" y="402700"/>
            <a:ext cx="3587400" cy="856800"/>
          </a:xfrm>
          <a:prstGeom prst="rect">
            <a:avLst/>
          </a:prstGeom>
        </p:spPr>
        <p:txBody>
          <a:bodyPr anchorCtr="0" anchor="b" bIns="0" lIns="0" spcFirstLastPara="1" rIns="0" wrap="square" tIns="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200" name="Google Shape;200;p7"/>
          <p:cNvSpPr txBox="1"/>
          <p:nvPr>
            <p:ph idx="1" type="body"/>
          </p:nvPr>
        </p:nvSpPr>
        <p:spPr>
          <a:xfrm>
            <a:off x="776450" y="1524375"/>
            <a:ext cx="2327700" cy="30771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201" name="Google Shape;201;p7"/>
          <p:cNvSpPr txBox="1"/>
          <p:nvPr>
            <p:ph idx="2" type="body"/>
          </p:nvPr>
        </p:nvSpPr>
        <p:spPr>
          <a:xfrm>
            <a:off x="3376062" y="1524375"/>
            <a:ext cx="2327700" cy="30771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202" name="Google Shape;202;p7"/>
          <p:cNvSpPr txBox="1"/>
          <p:nvPr>
            <p:ph idx="3" type="body"/>
          </p:nvPr>
        </p:nvSpPr>
        <p:spPr>
          <a:xfrm>
            <a:off x="5975674" y="1524375"/>
            <a:ext cx="2327700" cy="30771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203" name="Google Shape;203;p7"/>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4" name="Shape 204"/>
        <p:cNvGrpSpPr/>
        <p:nvPr/>
      </p:nvGrpSpPr>
      <p:grpSpPr>
        <a:xfrm>
          <a:off x="0" y="0"/>
          <a:ext cx="0" cy="0"/>
          <a:chOff x="0" y="0"/>
          <a:chExt cx="0" cy="0"/>
        </a:xfrm>
      </p:grpSpPr>
      <p:grpSp>
        <p:nvGrpSpPr>
          <p:cNvPr id="205" name="Google Shape;205;p8"/>
          <p:cNvGrpSpPr/>
          <p:nvPr/>
        </p:nvGrpSpPr>
        <p:grpSpPr>
          <a:xfrm flipH="1">
            <a:off x="4363774" y="-3213"/>
            <a:ext cx="4780226" cy="2116171"/>
            <a:chOff x="0" y="0"/>
            <a:chExt cx="5072935" cy="2245751"/>
          </a:xfrm>
        </p:grpSpPr>
        <p:pic>
          <p:nvPicPr>
            <p:cNvPr id="206" name="Google Shape;206;p8"/>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207" name="Google Shape;207;p8"/>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208" name="Google Shape;208;p8"/>
            <p:cNvGrpSpPr/>
            <p:nvPr/>
          </p:nvGrpSpPr>
          <p:grpSpPr>
            <a:xfrm>
              <a:off x="0" y="846565"/>
              <a:ext cx="3381962" cy="552621"/>
              <a:chOff x="0" y="0"/>
              <a:chExt cx="5487525" cy="896675"/>
            </a:xfrm>
          </p:grpSpPr>
          <p:pic>
            <p:nvPicPr>
              <p:cNvPr id="209" name="Google Shape;209;p8"/>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10" name="Google Shape;210;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11" name="Google Shape;211;p8"/>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12" name="Google Shape;212;p8"/>
            <p:cNvGrpSpPr/>
            <p:nvPr/>
          </p:nvGrpSpPr>
          <p:grpSpPr>
            <a:xfrm>
              <a:off x="422766" y="423783"/>
              <a:ext cx="4650168" cy="552621"/>
              <a:chOff x="0" y="0"/>
              <a:chExt cx="7545300" cy="896675"/>
            </a:xfrm>
          </p:grpSpPr>
          <p:pic>
            <p:nvPicPr>
              <p:cNvPr id="213" name="Google Shape;213;p8"/>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14" name="Google Shape;214;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15" name="Google Shape;215;p8"/>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16" name="Google Shape;216;p8"/>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17" name="Google Shape;217;p8"/>
            <p:cNvGrpSpPr/>
            <p:nvPr/>
          </p:nvGrpSpPr>
          <p:grpSpPr>
            <a:xfrm>
              <a:off x="0" y="0"/>
              <a:ext cx="4650168" cy="552621"/>
              <a:chOff x="0" y="0"/>
              <a:chExt cx="7545300" cy="896675"/>
            </a:xfrm>
          </p:grpSpPr>
          <p:pic>
            <p:nvPicPr>
              <p:cNvPr id="218" name="Google Shape;218;p8"/>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19" name="Google Shape;219;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20" name="Google Shape;220;p8"/>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21" name="Google Shape;221;p8"/>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222" name="Google Shape;222;p8"/>
          <p:cNvGrpSpPr/>
          <p:nvPr/>
        </p:nvGrpSpPr>
        <p:grpSpPr>
          <a:xfrm flipH="1">
            <a:off x="6" y="3953174"/>
            <a:ext cx="2390164" cy="1318453"/>
            <a:chOff x="6607482" y="3879952"/>
            <a:chExt cx="2536521" cy="1399186"/>
          </a:xfrm>
        </p:grpSpPr>
        <p:grpSp>
          <p:nvGrpSpPr>
            <p:cNvPr id="223" name="Google Shape;223;p8"/>
            <p:cNvGrpSpPr/>
            <p:nvPr/>
          </p:nvGrpSpPr>
          <p:grpSpPr>
            <a:xfrm>
              <a:off x="6607482" y="4726517"/>
              <a:ext cx="2113755" cy="552621"/>
              <a:chOff x="2057775" y="0"/>
              <a:chExt cx="3429750" cy="896675"/>
            </a:xfrm>
          </p:grpSpPr>
          <p:pic>
            <p:nvPicPr>
              <p:cNvPr id="224" name="Google Shape;224;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25" name="Google Shape;225;p8"/>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26" name="Google Shape;226;p8"/>
            <p:cNvGrpSpPr/>
            <p:nvPr/>
          </p:nvGrpSpPr>
          <p:grpSpPr>
            <a:xfrm>
              <a:off x="7030248" y="4303735"/>
              <a:ext cx="2113755" cy="552621"/>
              <a:chOff x="2057775" y="0"/>
              <a:chExt cx="3429750" cy="896675"/>
            </a:xfrm>
          </p:grpSpPr>
          <p:pic>
            <p:nvPicPr>
              <p:cNvPr id="227" name="Google Shape;227;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28" name="Google Shape;228;p8"/>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229" name="Google Shape;229;p8"/>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230" name="Google Shape;230;p8"/>
          <p:cNvSpPr txBox="1"/>
          <p:nvPr>
            <p:ph type="title"/>
          </p:nvPr>
        </p:nvSpPr>
        <p:spPr>
          <a:xfrm>
            <a:off x="776450" y="402700"/>
            <a:ext cx="3587400" cy="856800"/>
          </a:xfrm>
          <a:prstGeom prst="rect">
            <a:avLst/>
          </a:prstGeom>
        </p:spPr>
        <p:txBody>
          <a:bodyPr anchorCtr="0" anchor="b" bIns="0" lIns="0" spcFirstLastPara="1" rIns="0" wrap="square" tIns="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231" name="Google Shape;231;p8"/>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32" name="Shape 232"/>
        <p:cNvGrpSpPr/>
        <p:nvPr/>
      </p:nvGrpSpPr>
      <p:grpSpPr>
        <a:xfrm>
          <a:off x="0" y="0"/>
          <a:ext cx="0" cy="0"/>
          <a:chOff x="0" y="0"/>
          <a:chExt cx="0" cy="0"/>
        </a:xfrm>
      </p:grpSpPr>
      <p:grpSp>
        <p:nvGrpSpPr>
          <p:cNvPr id="233" name="Google Shape;233;p9"/>
          <p:cNvGrpSpPr/>
          <p:nvPr/>
        </p:nvGrpSpPr>
        <p:grpSpPr>
          <a:xfrm flipH="1">
            <a:off x="4363774" y="-3213"/>
            <a:ext cx="4780226" cy="2116171"/>
            <a:chOff x="0" y="0"/>
            <a:chExt cx="5072935" cy="2245751"/>
          </a:xfrm>
        </p:grpSpPr>
        <p:pic>
          <p:nvPicPr>
            <p:cNvPr id="234" name="Google Shape;234;p9"/>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235" name="Google Shape;235;p9"/>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236" name="Google Shape;236;p9"/>
            <p:cNvGrpSpPr/>
            <p:nvPr/>
          </p:nvGrpSpPr>
          <p:grpSpPr>
            <a:xfrm>
              <a:off x="0" y="846565"/>
              <a:ext cx="3381962" cy="552621"/>
              <a:chOff x="0" y="0"/>
              <a:chExt cx="5487525" cy="896675"/>
            </a:xfrm>
          </p:grpSpPr>
          <p:pic>
            <p:nvPicPr>
              <p:cNvPr id="237" name="Google Shape;237;p9"/>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38" name="Google Shape;238;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39" name="Google Shape;239;p9"/>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40" name="Google Shape;240;p9"/>
            <p:cNvGrpSpPr/>
            <p:nvPr/>
          </p:nvGrpSpPr>
          <p:grpSpPr>
            <a:xfrm>
              <a:off x="422766" y="423783"/>
              <a:ext cx="4650168" cy="552621"/>
              <a:chOff x="0" y="0"/>
              <a:chExt cx="7545300" cy="896675"/>
            </a:xfrm>
          </p:grpSpPr>
          <p:pic>
            <p:nvPicPr>
              <p:cNvPr id="241" name="Google Shape;241;p9"/>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42" name="Google Shape;242;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43" name="Google Shape;243;p9"/>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44" name="Google Shape;244;p9"/>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45" name="Google Shape;245;p9"/>
            <p:cNvGrpSpPr/>
            <p:nvPr/>
          </p:nvGrpSpPr>
          <p:grpSpPr>
            <a:xfrm>
              <a:off x="0" y="0"/>
              <a:ext cx="4650168" cy="552621"/>
              <a:chOff x="0" y="0"/>
              <a:chExt cx="7545300" cy="896675"/>
            </a:xfrm>
          </p:grpSpPr>
          <p:pic>
            <p:nvPicPr>
              <p:cNvPr id="246" name="Google Shape;246;p9"/>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47" name="Google Shape;247;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48" name="Google Shape;248;p9"/>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49" name="Google Shape;249;p9"/>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250" name="Google Shape;250;p9"/>
          <p:cNvGrpSpPr/>
          <p:nvPr/>
        </p:nvGrpSpPr>
        <p:grpSpPr>
          <a:xfrm flipH="1">
            <a:off x="6" y="3953174"/>
            <a:ext cx="2390164" cy="1318453"/>
            <a:chOff x="6607482" y="3879952"/>
            <a:chExt cx="2536521" cy="1399186"/>
          </a:xfrm>
        </p:grpSpPr>
        <p:grpSp>
          <p:nvGrpSpPr>
            <p:cNvPr id="251" name="Google Shape;251;p9"/>
            <p:cNvGrpSpPr/>
            <p:nvPr/>
          </p:nvGrpSpPr>
          <p:grpSpPr>
            <a:xfrm>
              <a:off x="6607482" y="4726517"/>
              <a:ext cx="2113755" cy="552621"/>
              <a:chOff x="2057775" y="0"/>
              <a:chExt cx="3429750" cy="896675"/>
            </a:xfrm>
          </p:grpSpPr>
          <p:pic>
            <p:nvPicPr>
              <p:cNvPr id="252" name="Google Shape;252;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53" name="Google Shape;253;p9"/>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54" name="Google Shape;254;p9"/>
            <p:cNvGrpSpPr/>
            <p:nvPr/>
          </p:nvGrpSpPr>
          <p:grpSpPr>
            <a:xfrm>
              <a:off x="7030248" y="4303735"/>
              <a:ext cx="2113755" cy="552621"/>
              <a:chOff x="2057775" y="0"/>
              <a:chExt cx="3429750" cy="896675"/>
            </a:xfrm>
          </p:grpSpPr>
          <p:pic>
            <p:nvPicPr>
              <p:cNvPr id="255" name="Google Shape;255;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56" name="Google Shape;256;p9"/>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257" name="Google Shape;257;p9"/>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258" name="Google Shape;258;p9"/>
          <p:cNvSpPr txBox="1"/>
          <p:nvPr>
            <p:ph idx="1" type="body"/>
          </p:nvPr>
        </p:nvSpPr>
        <p:spPr>
          <a:xfrm>
            <a:off x="1288075" y="3945179"/>
            <a:ext cx="64839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800"/>
              <a:buNone/>
              <a:defRPr sz="1800"/>
            </a:lvl1pPr>
          </a:lstStyle>
          <a:p/>
        </p:txBody>
      </p:sp>
      <p:sp>
        <p:nvSpPr>
          <p:cNvPr id="259" name="Google Shape;259;p9"/>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big emboss" type="blank">
  <p:cSld name="BLANK">
    <p:spTree>
      <p:nvGrpSpPr>
        <p:cNvPr id="260" name="Shape 260"/>
        <p:cNvGrpSpPr/>
        <p:nvPr/>
      </p:nvGrpSpPr>
      <p:grpSpPr>
        <a:xfrm>
          <a:off x="0" y="0"/>
          <a:ext cx="0" cy="0"/>
          <a:chOff x="0" y="0"/>
          <a:chExt cx="0" cy="0"/>
        </a:xfrm>
      </p:grpSpPr>
      <p:sp>
        <p:nvSpPr>
          <p:cNvPr id="261" name="Google Shape;261;p10"/>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262" name="Google Shape;262;p10"/>
          <p:cNvGrpSpPr/>
          <p:nvPr/>
        </p:nvGrpSpPr>
        <p:grpSpPr>
          <a:xfrm flipH="1">
            <a:off x="5714250" y="0"/>
            <a:ext cx="3429750" cy="3643925"/>
            <a:chOff x="0" y="0"/>
            <a:chExt cx="3429750" cy="3643925"/>
          </a:xfrm>
        </p:grpSpPr>
        <p:pic>
          <p:nvPicPr>
            <p:cNvPr id="263" name="Google Shape;263;p10"/>
            <p:cNvPicPr preferRelativeResize="0"/>
            <p:nvPr/>
          </p:nvPicPr>
          <p:blipFill>
            <a:blip r:embed="rId2">
              <a:alphaModFix/>
            </a:blip>
            <a:stretch>
              <a:fillRect/>
            </a:stretch>
          </p:blipFill>
          <p:spPr>
            <a:xfrm>
              <a:off x="0" y="2747250"/>
              <a:ext cx="1371975" cy="896675"/>
            </a:xfrm>
            <a:prstGeom prst="rect">
              <a:avLst/>
            </a:prstGeom>
            <a:noFill/>
            <a:ln>
              <a:noFill/>
            </a:ln>
          </p:spPr>
        </p:pic>
        <p:pic>
          <p:nvPicPr>
            <p:cNvPr id="264" name="Google Shape;264;p10"/>
            <p:cNvPicPr preferRelativeResize="0"/>
            <p:nvPr/>
          </p:nvPicPr>
          <p:blipFill>
            <a:blip r:embed="rId2">
              <a:alphaModFix/>
            </a:blip>
            <a:stretch>
              <a:fillRect/>
            </a:stretch>
          </p:blipFill>
          <p:spPr>
            <a:xfrm>
              <a:off x="685975" y="2061250"/>
              <a:ext cx="1371975" cy="896675"/>
            </a:xfrm>
            <a:prstGeom prst="rect">
              <a:avLst/>
            </a:prstGeom>
            <a:noFill/>
            <a:ln>
              <a:noFill/>
            </a:ln>
          </p:spPr>
        </p:pic>
        <p:pic>
          <p:nvPicPr>
            <p:cNvPr id="265" name="Google Shape;265;p10"/>
            <p:cNvPicPr preferRelativeResize="0"/>
            <p:nvPr/>
          </p:nvPicPr>
          <p:blipFill>
            <a:blip r:embed="rId2">
              <a:alphaModFix/>
            </a:blip>
            <a:stretch>
              <a:fillRect/>
            </a:stretch>
          </p:blipFill>
          <p:spPr>
            <a:xfrm>
              <a:off x="0" y="1373625"/>
              <a:ext cx="1371975" cy="896675"/>
            </a:xfrm>
            <a:prstGeom prst="rect">
              <a:avLst/>
            </a:prstGeom>
            <a:noFill/>
            <a:ln>
              <a:noFill/>
            </a:ln>
          </p:spPr>
        </p:pic>
        <p:pic>
          <p:nvPicPr>
            <p:cNvPr id="266" name="Google Shape;266;p10"/>
            <p:cNvPicPr preferRelativeResize="0"/>
            <p:nvPr/>
          </p:nvPicPr>
          <p:blipFill>
            <a:blip r:embed="rId2">
              <a:alphaModFix/>
            </a:blip>
            <a:stretch>
              <a:fillRect/>
            </a:stretch>
          </p:blipFill>
          <p:spPr>
            <a:xfrm>
              <a:off x="685975" y="687625"/>
              <a:ext cx="1371975" cy="896675"/>
            </a:xfrm>
            <a:prstGeom prst="rect">
              <a:avLst/>
            </a:prstGeom>
            <a:noFill/>
            <a:ln>
              <a:noFill/>
            </a:ln>
          </p:spPr>
        </p:pic>
        <p:grpSp>
          <p:nvGrpSpPr>
            <p:cNvPr id="267" name="Google Shape;267;p10"/>
            <p:cNvGrpSpPr/>
            <p:nvPr/>
          </p:nvGrpSpPr>
          <p:grpSpPr>
            <a:xfrm>
              <a:off x="0" y="0"/>
              <a:ext cx="3429750" cy="896675"/>
              <a:chOff x="0" y="0"/>
              <a:chExt cx="3429750" cy="896675"/>
            </a:xfrm>
          </p:grpSpPr>
          <p:pic>
            <p:nvPicPr>
              <p:cNvPr id="268" name="Google Shape;268;p10"/>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69" name="Google Shape;269;p10"/>
              <p:cNvPicPr preferRelativeResize="0"/>
              <p:nvPr/>
            </p:nvPicPr>
            <p:blipFill>
              <a:blip r:embed="rId2">
                <a:alphaModFix/>
              </a:blip>
              <a:stretch>
                <a:fillRect/>
              </a:stretch>
            </p:blipFill>
            <p:spPr>
              <a:xfrm>
                <a:off x="2057775" y="0"/>
                <a:ext cx="1371975" cy="896675"/>
              </a:xfrm>
              <a:prstGeom prst="rect">
                <a:avLst/>
              </a:prstGeom>
              <a:noFill/>
              <a:ln>
                <a:noFill/>
              </a:ln>
            </p:spPr>
          </p:pic>
        </p:grpSp>
      </p:grpSp>
      <p:grpSp>
        <p:nvGrpSpPr>
          <p:cNvPr id="270" name="Google Shape;270;p10"/>
          <p:cNvGrpSpPr/>
          <p:nvPr/>
        </p:nvGrpSpPr>
        <p:grpSpPr>
          <a:xfrm flipH="1">
            <a:off x="0" y="3095415"/>
            <a:ext cx="5487525" cy="2270300"/>
            <a:chOff x="2743750" y="2061250"/>
            <a:chExt cx="5487525" cy="2270300"/>
          </a:xfrm>
        </p:grpSpPr>
        <p:grpSp>
          <p:nvGrpSpPr>
            <p:cNvPr id="271" name="Google Shape;271;p10"/>
            <p:cNvGrpSpPr/>
            <p:nvPr/>
          </p:nvGrpSpPr>
          <p:grpSpPr>
            <a:xfrm>
              <a:off x="2743750" y="3434875"/>
              <a:ext cx="5487525" cy="896675"/>
              <a:chOff x="2057775" y="0"/>
              <a:chExt cx="5487525" cy="896675"/>
            </a:xfrm>
          </p:grpSpPr>
          <p:pic>
            <p:nvPicPr>
              <p:cNvPr id="272" name="Google Shape;272;p10"/>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73" name="Google Shape;273;p10"/>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74" name="Google Shape;274;p10"/>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75" name="Google Shape;275;p10"/>
            <p:cNvGrpSpPr/>
            <p:nvPr/>
          </p:nvGrpSpPr>
          <p:grpSpPr>
            <a:xfrm>
              <a:off x="4115550" y="2747250"/>
              <a:ext cx="3429750" cy="896675"/>
              <a:chOff x="4115550" y="0"/>
              <a:chExt cx="3429750" cy="896675"/>
            </a:xfrm>
          </p:grpSpPr>
          <p:pic>
            <p:nvPicPr>
              <p:cNvPr id="276" name="Google Shape;276;p10"/>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77" name="Google Shape;277;p10"/>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278" name="Google Shape;278;p10"/>
            <p:cNvPicPr preferRelativeResize="0"/>
            <p:nvPr/>
          </p:nvPicPr>
          <p:blipFill>
            <a:blip r:embed="rId2">
              <a:alphaModFix/>
            </a:blip>
            <a:stretch>
              <a:fillRect/>
            </a:stretch>
          </p:blipFill>
          <p:spPr>
            <a:xfrm>
              <a:off x="6859300" y="2061250"/>
              <a:ext cx="1371975" cy="896675"/>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lt1"/>
            </a:gs>
            <a:gs pos="44000">
              <a:schemeClr val="lt2"/>
            </a:gs>
            <a:gs pos="72000">
              <a:schemeClr val="lt2"/>
            </a:gs>
            <a:gs pos="100000">
              <a:srgbClr val="D0D8E5"/>
            </a:gs>
          </a:gsLst>
          <a:path path="circle">
            <a:fillToRect b="100%" r="100%"/>
          </a:path>
          <a:tileRect l="-100%" t="-10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76450" y="402700"/>
            <a:ext cx="3587400" cy="856800"/>
          </a:xfrm>
          <a:prstGeom prst="rect">
            <a:avLst/>
          </a:prstGeom>
          <a:noFill/>
          <a:ln>
            <a:noFill/>
          </a:ln>
        </p:spPr>
        <p:txBody>
          <a:bodyPr anchorCtr="0" anchor="b" bIns="0" lIns="0" spcFirstLastPara="1" rIns="0" wrap="square" tIns="0">
            <a:noAutofit/>
          </a:bodyPr>
          <a:lstStyle>
            <a:lvl1pPr lvl="0">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1pPr>
            <a:lvl2pPr lvl="1">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2pPr>
            <a:lvl3pPr lvl="2">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3pPr>
            <a:lvl4pPr lvl="3">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4pPr>
            <a:lvl5pPr lvl="4">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5pPr>
            <a:lvl6pPr lvl="5">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6pPr>
            <a:lvl7pPr lvl="6">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7pPr>
            <a:lvl8pPr lvl="7">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8pPr>
            <a:lvl9pPr lvl="8">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9pPr>
          </a:lstStyle>
          <a:p/>
        </p:txBody>
      </p:sp>
      <p:sp>
        <p:nvSpPr>
          <p:cNvPr id="7" name="Google Shape;7;p1"/>
          <p:cNvSpPr txBox="1"/>
          <p:nvPr>
            <p:ph idx="1" type="body"/>
          </p:nvPr>
        </p:nvSpPr>
        <p:spPr>
          <a:xfrm>
            <a:off x="776450" y="1524375"/>
            <a:ext cx="7591200" cy="2932500"/>
          </a:xfrm>
          <a:prstGeom prst="rect">
            <a:avLst/>
          </a:prstGeom>
          <a:noFill/>
          <a:ln>
            <a:noFill/>
          </a:ln>
        </p:spPr>
        <p:txBody>
          <a:bodyPr anchorCtr="0" anchor="t" bIns="0" lIns="0" spcFirstLastPara="1" rIns="0" wrap="square" tIns="0">
            <a:noAutofit/>
          </a:bodyPr>
          <a:lstStyle>
            <a:lvl1pPr indent="-355600" lvl="0" marL="457200">
              <a:lnSpc>
                <a:spcPct val="120000"/>
              </a:lnSpc>
              <a:spcBef>
                <a:spcPts val="600"/>
              </a:spcBef>
              <a:spcAft>
                <a:spcPts val="0"/>
              </a:spcAft>
              <a:buClr>
                <a:schemeClr val="accent6"/>
              </a:buClr>
              <a:buSzPts val="2000"/>
              <a:buFont typeface="Montserrat"/>
              <a:buChar char="❑"/>
              <a:defRPr sz="2000">
                <a:solidFill>
                  <a:schemeClr val="dk1"/>
                </a:solidFill>
                <a:latin typeface="Montserrat"/>
                <a:ea typeface="Montserrat"/>
                <a:cs typeface="Montserrat"/>
                <a:sym typeface="Montserrat"/>
              </a:defRPr>
            </a:lvl1pPr>
            <a:lvl2pPr indent="-355600" lvl="1" marL="914400">
              <a:lnSpc>
                <a:spcPct val="120000"/>
              </a:lnSpc>
              <a:spcBef>
                <a:spcPts val="600"/>
              </a:spcBef>
              <a:spcAft>
                <a:spcPts val="0"/>
              </a:spcAft>
              <a:buClr>
                <a:schemeClr val="accent6"/>
              </a:buClr>
              <a:buSzPts val="2000"/>
              <a:buFont typeface="Montserrat"/>
              <a:buChar char="❏"/>
              <a:defRPr sz="2000">
                <a:solidFill>
                  <a:schemeClr val="dk1"/>
                </a:solidFill>
                <a:latin typeface="Montserrat"/>
                <a:ea typeface="Montserrat"/>
                <a:cs typeface="Montserrat"/>
                <a:sym typeface="Montserrat"/>
              </a:defRPr>
            </a:lvl2pPr>
            <a:lvl3pPr indent="-355600" lvl="2" marL="1371600">
              <a:lnSpc>
                <a:spcPct val="120000"/>
              </a:lnSpc>
              <a:spcBef>
                <a:spcPts val="600"/>
              </a:spcBef>
              <a:spcAft>
                <a:spcPts val="0"/>
              </a:spcAft>
              <a:buClr>
                <a:schemeClr val="accent6"/>
              </a:buClr>
              <a:buSzPts val="2000"/>
              <a:buFont typeface="Montserrat"/>
              <a:buChar char="❏"/>
              <a:defRPr sz="2000">
                <a:solidFill>
                  <a:schemeClr val="dk1"/>
                </a:solidFill>
                <a:latin typeface="Montserrat"/>
                <a:ea typeface="Montserrat"/>
                <a:cs typeface="Montserrat"/>
                <a:sym typeface="Montserrat"/>
              </a:defRPr>
            </a:lvl3pPr>
            <a:lvl4pPr indent="-355600" lvl="3" marL="1828800">
              <a:lnSpc>
                <a:spcPct val="120000"/>
              </a:lnSpc>
              <a:spcBef>
                <a:spcPts val="600"/>
              </a:spcBef>
              <a:spcAft>
                <a:spcPts val="0"/>
              </a:spcAft>
              <a:buClr>
                <a:schemeClr val="accent6"/>
              </a:buClr>
              <a:buSzPts val="2000"/>
              <a:buFont typeface="Montserrat"/>
              <a:buChar char="❏"/>
              <a:defRPr sz="2000">
                <a:solidFill>
                  <a:schemeClr val="dk1"/>
                </a:solidFill>
                <a:latin typeface="Montserrat"/>
                <a:ea typeface="Montserrat"/>
                <a:cs typeface="Montserrat"/>
                <a:sym typeface="Montserrat"/>
              </a:defRPr>
            </a:lvl4pPr>
            <a:lvl5pPr indent="-355600" lvl="4" marL="2286000">
              <a:lnSpc>
                <a:spcPct val="120000"/>
              </a:lnSpc>
              <a:spcBef>
                <a:spcPts val="600"/>
              </a:spcBef>
              <a:spcAft>
                <a:spcPts val="0"/>
              </a:spcAft>
              <a:buClr>
                <a:schemeClr val="accent6"/>
              </a:buClr>
              <a:buSzPts val="2000"/>
              <a:buFont typeface="Montserrat"/>
              <a:buChar char="❏"/>
              <a:defRPr sz="2000">
                <a:solidFill>
                  <a:schemeClr val="dk1"/>
                </a:solidFill>
                <a:latin typeface="Montserrat"/>
                <a:ea typeface="Montserrat"/>
                <a:cs typeface="Montserrat"/>
                <a:sym typeface="Montserrat"/>
              </a:defRPr>
            </a:lvl5pPr>
            <a:lvl6pPr indent="-355600" lvl="5" marL="2743200">
              <a:lnSpc>
                <a:spcPct val="120000"/>
              </a:lnSpc>
              <a:spcBef>
                <a:spcPts val="600"/>
              </a:spcBef>
              <a:spcAft>
                <a:spcPts val="0"/>
              </a:spcAft>
              <a:buClr>
                <a:schemeClr val="accent6"/>
              </a:buClr>
              <a:buSzPts val="2000"/>
              <a:buFont typeface="Montserrat"/>
              <a:buChar char="❏"/>
              <a:defRPr sz="2000">
                <a:solidFill>
                  <a:schemeClr val="dk1"/>
                </a:solidFill>
                <a:latin typeface="Montserrat"/>
                <a:ea typeface="Montserrat"/>
                <a:cs typeface="Montserrat"/>
                <a:sym typeface="Montserrat"/>
              </a:defRPr>
            </a:lvl6pPr>
            <a:lvl7pPr indent="-355600" lvl="6" marL="3200400">
              <a:lnSpc>
                <a:spcPct val="120000"/>
              </a:lnSpc>
              <a:spcBef>
                <a:spcPts val="600"/>
              </a:spcBef>
              <a:spcAft>
                <a:spcPts val="0"/>
              </a:spcAft>
              <a:buClr>
                <a:schemeClr val="accent6"/>
              </a:buClr>
              <a:buSzPts val="2000"/>
              <a:buFont typeface="Montserrat"/>
              <a:buChar char="❏"/>
              <a:defRPr sz="2000">
                <a:solidFill>
                  <a:schemeClr val="dk1"/>
                </a:solidFill>
                <a:latin typeface="Montserrat"/>
                <a:ea typeface="Montserrat"/>
                <a:cs typeface="Montserrat"/>
                <a:sym typeface="Montserrat"/>
              </a:defRPr>
            </a:lvl7pPr>
            <a:lvl8pPr indent="-355600" lvl="7" marL="3657600">
              <a:lnSpc>
                <a:spcPct val="120000"/>
              </a:lnSpc>
              <a:spcBef>
                <a:spcPts val="600"/>
              </a:spcBef>
              <a:spcAft>
                <a:spcPts val="0"/>
              </a:spcAft>
              <a:buClr>
                <a:schemeClr val="accent6"/>
              </a:buClr>
              <a:buSzPts val="2000"/>
              <a:buFont typeface="Montserrat"/>
              <a:buChar char="❏"/>
              <a:defRPr sz="2000">
                <a:solidFill>
                  <a:schemeClr val="dk1"/>
                </a:solidFill>
                <a:latin typeface="Montserrat"/>
                <a:ea typeface="Montserrat"/>
                <a:cs typeface="Montserrat"/>
                <a:sym typeface="Montserrat"/>
              </a:defRPr>
            </a:lvl8pPr>
            <a:lvl9pPr indent="-355600" lvl="8" marL="4114800">
              <a:lnSpc>
                <a:spcPct val="120000"/>
              </a:lnSpc>
              <a:spcBef>
                <a:spcPts val="600"/>
              </a:spcBef>
              <a:spcAft>
                <a:spcPts val="0"/>
              </a:spcAft>
              <a:buClr>
                <a:schemeClr val="accent6"/>
              </a:buClr>
              <a:buSzPts val="2000"/>
              <a:buFont typeface="Montserrat"/>
              <a:buChar char="❏"/>
              <a:defRPr sz="2000">
                <a:solidFill>
                  <a:schemeClr val="dk1"/>
                </a:solidFill>
                <a:latin typeface="Montserrat"/>
                <a:ea typeface="Montserrat"/>
                <a:cs typeface="Montserrat"/>
                <a:sym typeface="Montserrat"/>
              </a:defRPr>
            </a:lvl9pPr>
          </a:lstStyle>
          <a:p/>
        </p:txBody>
      </p:sp>
      <p:sp>
        <p:nvSpPr>
          <p:cNvPr id="8" name="Google Shape;8;p1"/>
          <p:cNvSpPr txBox="1"/>
          <p:nvPr>
            <p:ph idx="12" type="sldNum"/>
          </p:nvPr>
        </p:nvSpPr>
        <p:spPr>
          <a:xfrm>
            <a:off x="8729400" y="4734075"/>
            <a:ext cx="414600" cy="409500"/>
          </a:xfrm>
          <a:prstGeom prst="rect">
            <a:avLst/>
          </a:prstGeom>
          <a:noFill/>
          <a:ln>
            <a:noFill/>
          </a:ln>
        </p:spPr>
        <p:txBody>
          <a:bodyPr anchorCtr="0" anchor="ctr" bIns="0" lIns="0" spcFirstLastPara="1" rIns="0" wrap="square" tIns="0">
            <a:noAutofit/>
          </a:bodyPr>
          <a:lstStyle>
            <a:lvl1pPr lvl="0" algn="ctr">
              <a:buNone/>
              <a:defRPr sz="1300">
                <a:solidFill>
                  <a:schemeClr val="dk2"/>
                </a:solidFill>
                <a:latin typeface="Montserrat"/>
                <a:ea typeface="Montserrat"/>
                <a:cs typeface="Montserrat"/>
                <a:sym typeface="Montserrat"/>
              </a:defRPr>
            </a:lvl1pPr>
            <a:lvl2pPr lvl="1" algn="ctr">
              <a:buNone/>
              <a:defRPr sz="1300">
                <a:solidFill>
                  <a:schemeClr val="dk2"/>
                </a:solidFill>
                <a:latin typeface="Montserrat"/>
                <a:ea typeface="Montserrat"/>
                <a:cs typeface="Montserrat"/>
                <a:sym typeface="Montserrat"/>
              </a:defRPr>
            </a:lvl2pPr>
            <a:lvl3pPr lvl="2" algn="ctr">
              <a:buNone/>
              <a:defRPr sz="1300">
                <a:solidFill>
                  <a:schemeClr val="dk2"/>
                </a:solidFill>
                <a:latin typeface="Montserrat"/>
                <a:ea typeface="Montserrat"/>
                <a:cs typeface="Montserrat"/>
                <a:sym typeface="Montserrat"/>
              </a:defRPr>
            </a:lvl3pPr>
            <a:lvl4pPr lvl="3" algn="ctr">
              <a:buNone/>
              <a:defRPr sz="1300">
                <a:solidFill>
                  <a:schemeClr val="dk2"/>
                </a:solidFill>
                <a:latin typeface="Montserrat"/>
                <a:ea typeface="Montserrat"/>
                <a:cs typeface="Montserrat"/>
                <a:sym typeface="Montserrat"/>
              </a:defRPr>
            </a:lvl4pPr>
            <a:lvl5pPr lvl="4" algn="ctr">
              <a:buNone/>
              <a:defRPr sz="1300">
                <a:solidFill>
                  <a:schemeClr val="dk2"/>
                </a:solidFill>
                <a:latin typeface="Montserrat"/>
                <a:ea typeface="Montserrat"/>
                <a:cs typeface="Montserrat"/>
                <a:sym typeface="Montserrat"/>
              </a:defRPr>
            </a:lvl5pPr>
            <a:lvl6pPr lvl="5" algn="ctr">
              <a:buNone/>
              <a:defRPr sz="1300">
                <a:solidFill>
                  <a:schemeClr val="dk2"/>
                </a:solidFill>
                <a:latin typeface="Montserrat"/>
                <a:ea typeface="Montserrat"/>
                <a:cs typeface="Montserrat"/>
                <a:sym typeface="Montserrat"/>
              </a:defRPr>
            </a:lvl6pPr>
            <a:lvl7pPr lvl="6" algn="ctr">
              <a:buNone/>
              <a:defRPr sz="1300">
                <a:solidFill>
                  <a:schemeClr val="dk2"/>
                </a:solidFill>
                <a:latin typeface="Montserrat"/>
                <a:ea typeface="Montserrat"/>
                <a:cs typeface="Montserrat"/>
                <a:sym typeface="Montserrat"/>
              </a:defRPr>
            </a:lvl7pPr>
            <a:lvl8pPr lvl="7" algn="ctr">
              <a:buNone/>
              <a:defRPr sz="1300">
                <a:solidFill>
                  <a:schemeClr val="dk2"/>
                </a:solidFill>
                <a:latin typeface="Montserrat"/>
                <a:ea typeface="Montserrat"/>
                <a:cs typeface="Montserrat"/>
                <a:sym typeface="Montserrat"/>
              </a:defRPr>
            </a:lvl8pPr>
            <a:lvl9pPr lvl="8" algn="ctr">
              <a:buNone/>
              <a:defRPr sz="1300">
                <a:solidFill>
                  <a:schemeClr val="dk2"/>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hyperlink" Target="http://drive.google.com/file/d/16xeVW8uzT6A0XEu3LCh8otW6OggriOPU/view" TargetMode="External"/><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hyperlink" Target="https://www.w3schools.com/python/numpy_intro.asp" TargetMode="External"/><Relationship Id="rId4" Type="http://schemas.openxmlformats.org/officeDocument/2006/relationships/hyperlink" Target="https://www.w3schools.com/python/numpy_intro.as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2"/>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12" name="Google Shape;312;p12"/>
          <p:cNvSpPr txBox="1"/>
          <p:nvPr/>
        </p:nvSpPr>
        <p:spPr>
          <a:xfrm>
            <a:off x="6675850" y="4082875"/>
            <a:ext cx="2346300" cy="975000"/>
          </a:xfrm>
          <a:prstGeom prst="rect">
            <a:avLst/>
          </a:prstGeom>
          <a:noFill/>
          <a:ln>
            <a:noFill/>
          </a:ln>
        </p:spPr>
        <p:txBody>
          <a:bodyPr anchorCtr="0" anchor="t" bIns="91425" lIns="91425" spcFirstLastPara="1" rIns="91425" wrap="square" tIns="91425">
            <a:noAutofit/>
          </a:bodyPr>
          <a:lstStyle/>
          <a:p>
            <a:pPr indent="0" lvl="0" marL="11430" rtl="0" algn="l">
              <a:spcBef>
                <a:spcPts val="1000"/>
              </a:spcBef>
              <a:spcAft>
                <a:spcPts val="0"/>
              </a:spcAft>
              <a:buNone/>
            </a:pPr>
            <a:r>
              <a:t/>
            </a:r>
            <a:endParaRPr b="1" sz="1000">
              <a:latin typeface="Georgia"/>
              <a:ea typeface="Georgia"/>
              <a:cs typeface="Georgia"/>
              <a:sym typeface="Georgia"/>
            </a:endParaRPr>
          </a:p>
        </p:txBody>
      </p:sp>
      <p:sp>
        <p:nvSpPr>
          <p:cNvPr id="313" name="Google Shape;313;p12"/>
          <p:cNvSpPr txBox="1"/>
          <p:nvPr/>
        </p:nvSpPr>
        <p:spPr>
          <a:xfrm>
            <a:off x="572850" y="314325"/>
            <a:ext cx="6242400" cy="30612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2300">
              <a:solidFill>
                <a:srgbClr val="666666"/>
              </a:solidFill>
              <a:latin typeface="Poppins"/>
              <a:ea typeface="Poppins"/>
              <a:cs typeface="Poppins"/>
              <a:sym typeface="Poppins"/>
            </a:endParaRPr>
          </a:p>
          <a:p>
            <a:pPr indent="0" lvl="0" marL="0" rtl="0" algn="l">
              <a:spcBef>
                <a:spcPts val="1000"/>
              </a:spcBef>
              <a:spcAft>
                <a:spcPts val="0"/>
              </a:spcAft>
              <a:buNone/>
            </a:pPr>
            <a:r>
              <a:t/>
            </a:r>
            <a:endParaRPr sz="1800">
              <a:solidFill>
                <a:srgbClr val="0B6374"/>
              </a:solidFill>
              <a:latin typeface="Poppins"/>
              <a:ea typeface="Poppins"/>
              <a:cs typeface="Poppins"/>
              <a:sym typeface="Poppins"/>
            </a:endParaRPr>
          </a:p>
          <a:p>
            <a:pPr indent="0" lvl="0" marL="11430" marR="0" rtl="0" algn="l">
              <a:lnSpc>
                <a:spcPct val="115000"/>
              </a:lnSpc>
              <a:spcBef>
                <a:spcPts val="1000"/>
              </a:spcBef>
              <a:spcAft>
                <a:spcPts val="0"/>
              </a:spcAft>
              <a:buNone/>
            </a:pPr>
            <a:r>
              <a:rPr lang="en" sz="4600">
                <a:latin typeface="Poppins"/>
                <a:ea typeface="Poppins"/>
                <a:cs typeface="Poppins"/>
                <a:sym typeface="Poppins"/>
              </a:rPr>
              <a:t>Pile -Up Shielding</a:t>
            </a:r>
            <a:endParaRPr sz="4600">
              <a:latin typeface="Poppins"/>
              <a:ea typeface="Poppins"/>
              <a:cs typeface="Poppins"/>
              <a:sym typeface="Poppins"/>
            </a:endParaRPr>
          </a:p>
        </p:txBody>
      </p:sp>
      <p:pic>
        <p:nvPicPr>
          <p:cNvPr id="314" name="Google Shape;314;p12"/>
          <p:cNvPicPr preferRelativeResize="0"/>
          <p:nvPr/>
        </p:nvPicPr>
        <p:blipFill>
          <a:blip r:embed="rId3">
            <a:alphaModFix amt="62000"/>
          </a:blip>
          <a:stretch>
            <a:fillRect/>
          </a:stretch>
        </p:blipFill>
        <p:spPr>
          <a:xfrm>
            <a:off x="5572125" y="3057600"/>
            <a:ext cx="3571875" cy="2063275"/>
          </a:xfrm>
          <a:prstGeom prst="rect">
            <a:avLst/>
          </a:prstGeom>
          <a:noFill/>
          <a:ln>
            <a:noFill/>
          </a:ln>
          <a:effectLst>
            <a:outerShdw blurRad="57150" rotWithShape="0" algn="bl" dir="5400000" dist="19050">
              <a:schemeClr val="accent2">
                <a:alpha val="50000"/>
              </a:schemeClr>
            </a:outerShdw>
            <a:reflection blurRad="0" dir="5400000" dist="38100" endA="0" endPos="1000" fadeDir="5400012" kx="0" rotWithShape="0" algn="bl" stA="75000" stPos="0" sy="-100000" ky="0"/>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1"/>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79" name="Google Shape;379;p21"/>
          <p:cNvSpPr txBox="1"/>
          <p:nvPr/>
        </p:nvSpPr>
        <p:spPr>
          <a:xfrm>
            <a:off x="545425" y="551100"/>
            <a:ext cx="7020000" cy="6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Eye Closure Calculation-</a:t>
            </a:r>
            <a:endParaRPr b="1">
              <a:latin typeface="Montserrat"/>
              <a:ea typeface="Montserrat"/>
              <a:cs typeface="Montserrat"/>
              <a:sym typeface="Montserrat"/>
            </a:endParaRPr>
          </a:p>
        </p:txBody>
      </p:sp>
      <p:sp>
        <p:nvSpPr>
          <p:cNvPr id="380" name="Google Shape;380;p21"/>
          <p:cNvSpPr txBox="1"/>
          <p:nvPr/>
        </p:nvSpPr>
        <p:spPr>
          <a:xfrm>
            <a:off x="488925" y="991950"/>
            <a:ext cx="4541700" cy="21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Montserrat"/>
                <a:ea typeface="Montserrat"/>
                <a:cs typeface="Montserrat"/>
                <a:sym typeface="Montserrat"/>
              </a:rPr>
              <a:t>Each eye is represented by 6 (x, y)-coordinates, starting at the left-corner of the eye (as if you were looking at the person), and then working clockwise around the eye:</a:t>
            </a:r>
            <a:endParaRPr sz="1300">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b="1" lang="en">
                <a:latin typeface="Montserrat"/>
                <a:ea typeface="Montserrat"/>
                <a:cs typeface="Montserrat"/>
                <a:sym typeface="Montserrat"/>
              </a:rPr>
              <a:t>Eye Aspect Ratio-</a:t>
            </a:r>
            <a:endParaRPr b="1">
              <a:latin typeface="Montserrat"/>
              <a:ea typeface="Montserrat"/>
              <a:cs typeface="Montserrat"/>
              <a:sym typeface="Montserrat"/>
            </a:endParaRPr>
          </a:p>
        </p:txBody>
      </p:sp>
      <p:pic>
        <p:nvPicPr>
          <p:cNvPr id="381" name="Google Shape;381;p21"/>
          <p:cNvPicPr preferRelativeResize="0"/>
          <p:nvPr/>
        </p:nvPicPr>
        <p:blipFill>
          <a:blip r:embed="rId3">
            <a:alphaModFix/>
          </a:blip>
          <a:stretch>
            <a:fillRect/>
          </a:stretch>
        </p:blipFill>
        <p:spPr>
          <a:xfrm>
            <a:off x="423675" y="3905775"/>
            <a:ext cx="4541749" cy="1020475"/>
          </a:xfrm>
          <a:prstGeom prst="rect">
            <a:avLst/>
          </a:prstGeom>
          <a:noFill/>
          <a:ln>
            <a:noFill/>
          </a:ln>
        </p:spPr>
      </p:pic>
      <p:pic>
        <p:nvPicPr>
          <p:cNvPr id="382" name="Google Shape;382;p21"/>
          <p:cNvPicPr preferRelativeResize="0"/>
          <p:nvPr/>
        </p:nvPicPr>
        <p:blipFill>
          <a:blip r:embed="rId4">
            <a:alphaModFix/>
          </a:blip>
          <a:stretch>
            <a:fillRect/>
          </a:stretch>
        </p:blipFill>
        <p:spPr>
          <a:xfrm>
            <a:off x="2462550" y="1887463"/>
            <a:ext cx="1960275" cy="1326350"/>
          </a:xfrm>
          <a:prstGeom prst="rect">
            <a:avLst/>
          </a:prstGeom>
          <a:noFill/>
          <a:ln>
            <a:noFill/>
          </a:ln>
        </p:spPr>
      </p:pic>
      <p:sp>
        <p:nvSpPr>
          <p:cNvPr id="383" name="Google Shape;383;p21"/>
          <p:cNvSpPr txBox="1"/>
          <p:nvPr/>
        </p:nvSpPr>
        <p:spPr>
          <a:xfrm>
            <a:off x="5259225" y="319550"/>
            <a:ext cx="3696600" cy="4504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eye_aspect_ratio</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eye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latin typeface="Courier New"/>
                <a:ea typeface="Courier New"/>
                <a:cs typeface="Courier New"/>
                <a:sym typeface="Courier New"/>
              </a:rPr>
              <a:t>   A = dist.euclidean(eye[</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 eye[</a:t>
            </a:r>
            <a:r>
              <a:rPr lang="en" sz="1050">
                <a:solidFill>
                  <a:srgbClr val="B5CEA8"/>
                </a:solidFill>
                <a:latin typeface="Courier New"/>
                <a:ea typeface="Courier New"/>
                <a:cs typeface="Courier New"/>
                <a:sym typeface="Courier New"/>
              </a:rPr>
              <a:t>5</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latin typeface="Courier New"/>
                <a:ea typeface="Courier New"/>
                <a:cs typeface="Courier New"/>
                <a:sym typeface="Courier New"/>
              </a:rPr>
              <a:t>   B = dist.euclidean(eye[</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 eye[</a:t>
            </a:r>
            <a:r>
              <a:rPr lang="en" sz="1050">
                <a:solidFill>
                  <a:srgbClr val="B5CEA8"/>
                </a:solidFill>
                <a:latin typeface="Courier New"/>
                <a:ea typeface="Courier New"/>
                <a:cs typeface="Courier New"/>
                <a:sym typeface="Courier New"/>
              </a:rPr>
              <a:t>4</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latin typeface="Courier New"/>
                <a:ea typeface="Courier New"/>
                <a:cs typeface="Courier New"/>
                <a:sym typeface="Courier New"/>
              </a:rPr>
              <a:t>   C = dist.euclidean(eye[</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eye[</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latin typeface="Courier New"/>
                <a:ea typeface="Courier New"/>
                <a:cs typeface="Courier New"/>
                <a:sym typeface="Courier New"/>
              </a:rPr>
              <a:t>   ear = (A + B) / (</a:t>
            </a:r>
            <a:r>
              <a:rPr lang="en" sz="1050">
                <a:solidFill>
                  <a:srgbClr val="B5CEA8"/>
                </a:solidFill>
                <a:latin typeface="Courier New"/>
                <a:ea typeface="Courier New"/>
                <a:cs typeface="Courier New"/>
                <a:sym typeface="Courier New"/>
              </a:rPr>
              <a:t>2.0</a:t>
            </a:r>
            <a:r>
              <a:rPr lang="en" sz="1050">
                <a:solidFill>
                  <a:srgbClr val="D4D4D4"/>
                </a:solidFill>
                <a:latin typeface="Courier New"/>
                <a:ea typeface="Courier New"/>
                <a:cs typeface="Courier New"/>
                <a:sym typeface="Courier New"/>
              </a:rPr>
              <a:t> * C)</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return</a:t>
            </a:r>
            <a:r>
              <a:rPr lang="en" sz="1050">
                <a:solidFill>
                  <a:srgbClr val="D4D4D4"/>
                </a:solidFill>
                <a:latin typeface="Courier New"/>
                <a:ea typeface="Courier New"/>
                <a:cs typeface="Courier New"/>
                <a:sym typeface="Courier New"/>
              </a:rPr>
              <a:t> ear</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final_ear</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shape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latin typeface="Courier New"/>
                <a:ea typeface="Courier New"/>
                <a:cs typeface="Courier New"/>
                <a:sym typeface="Courier New"/>
              </a:rPr>
              <a:t>   (lStart, lEnd) = face_utils.FACIAL_LANDMARKS_IDXS[</a:t>
            </a:r>
            <a:r>
              <a:rPr lang="en" sz="1050">
                <a:solidFill>
                  <a:srgbClr val="CE9178"/>
                </a:solidFill>
                <a:latin typeface="Courier New"/>
                <a:ea typeface="Courier New"/>
                <a:cs typeface="Courier New"/>
                <a:sym typeface="Courier New"/>
              </a:rPr>
              <a:t>"left_eye"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latin typeface="Courier New"/>
                <a:ea typeface="Courier New"/>
                <a:cs typeface="Courier New"/>
                <a:sym typeface="Courier New"/>
              </a:rPr>
              <a:t>   (rStart, rEnd) = face_utils.FACIAL_LANDMARKS_IDXS[</a:t>
            </a:r>
            <a:r>
              <a:rPr lang="en" sz="1050">
                <a:solidFill>
                  <a:srgbClr val="CE9178"/>
                </a:solidFill>
                <a:latin typeface="Courier New"/>
                <a:ea typeface="Courier New"/>
                <a:cs typeface="Courier New"/>
                <a:sym typeface="Courier New"/>
              </a:rPr>
              <a:t>"right_eye"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latin typeface="Courier New"/>
                <a:ea typeface="Courier New"/>
                <a:cs typeface="Courier New"/>
                <a:sym typeface="Courier New"/>
              </a:rPr>
              <a:t>   leftEye = shape[lStart:lEnd]</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latin typeface="Courier New"/>
                <a:ea typeface="Courier New"/>
                <a:cs typeface="Courier New"/>
                <a:sym typeface="Courier New"/>
              </a:rPr>
              <a:t>   rightEye = shape[rStart:rEnd]</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latin typeface="Courier New"/>
                <a:ea typeface="Courier New"/>
                <a:cs typeface="Courier New"/>
                <a:sym typeface="Courier New"/>
              </a:rPr>
              <a:t>   leftEAR = eye_aspect_ratio(leftEye)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latin typeface="Courier New"/>
                <a:ea typeface="Courier New"/>
                <a:cs typeface="Courier New"/>
                <a:sym typeface="Courier New"/>
              </a:rPr>
              <a:t>   rightEAR = eye_aspect_ratio(rightEye)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latin typeface="Courier New"/>
                <a:ea typeface="Courier New"/>
                <a:cs typeface="Courier New"/>
                <a:sym typeface="Courier New"/>
              </a:rPr>
              <a:t>   ear = (leftEAR + rightEAR) / </a:t>
            </a:r>
            <a:r>
              <a:rPr lang="en" sz="1050">
                <a:solidFill>
                  <a:srgbClr val="B5CEA8"/>
                </a:solidFill>
                <a:latin typeface="Courier New"/>
                <a:ea typeface="Courier New"/>
                <a:cs typeface="Courier New"/>
                <a:sym typeface="Courier New"/>
              </a:rPr>
              <a:t>2.0</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return</a:t>
            </a:r>
            <a:r>
              <a:rPr lang="en" sz="1050">
                <a:solidFill>
                  <a:srgbClr val="D4D4D4"/>
                </a:solidFill>
                <a:latin typeface="Courier New"/>
                <a:ea typeface="Courier New"/>
                <a:cs typeface="Courier New"/>
                <a:sym typeface="Courier New"/>
              </a:rPr>
              <a:t> (ear, leftEye, rightEye)</a:t>
            </a:r>
            <a:endParaRPr sz="1050">
              <a:solidFill>
                <a:srgbClr val="D4D4D4"/>
              </a:solidFill>
              <a:latin typeface="Courier New"/>
              <a:ea typeface="Courier New"/>
              <a:cs typeface="Courier New"/>
              <a:sym typeface="Courier New"/>
            </a:endParaRPr>
          </a:p>
          <a:p>
            <a:pPr indent="0" lvl="0" marL="0" rtl="0" algn="l">
              <a:spcBef>
                <a:spcPts val="0"/>
              </a:spcBef>
              <a:spcAft>
                <a:spcPts val="0"/>
              </a:spcAft>
              <a:buNone/>
            </a:pPr>
            <a:r>
              <a:t/>
            </a:r>
            <a:endParaRPr sz="1050">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path path="circle">
            <a:fillToRect b="50%" l="50%" r="50%" t="50%"/>
          </a:path>
          <a:tileRect/>
        </a:gradFill>
      </p:bgPr>
    </p:bg>
    <p:spTree>
      <p:nvGrpSpPr>
        <p:cNvPr id="387" name="Shape 387"/>
        <p:cNvGrpSpPr/>
        <p:nvPr/>
      </p:nvGrpSpPr>
      <p:grpSpPr>
        <a:xfrm>
          <a:off x="0" y="0"/>
          <a:ext cx="0" cy="0"/>
          <a:chOff x="0" y="0"/>
          <a:chExt cx="0" cy="0"/>
        </a:xfrm>
      </p:grpSpPr>
      <p:sp>
        <p:nvSpPr>
          <p:cNvPr id="388" name="Google Shape;388;p22"/>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89" name="Google Shape;389;p22"/>
          <p:cNvSpPr txBox="1"/>
          <p:nvPr/>
        </p:nvSpPr>
        <p:spPr>
          <a:xfrm>
            <a:off x="316700" y="152400"/>
            <a:ext cx="5743500" cy="1045200"/>
          </a:xfrm>
          <a:prstGeom prst="rect">
            <a:avLst/>
          </a:prstGeom>
          <a:noFill/>
          <a:ln>
            <a:noFill/>
          </a:ln>
        </p:spPr>
        <p:txBody>
          <a:bodyPr anchorCtr="0" anchor="t" bIns="91425" lIns="91425" spcFirstLastPara="1" rIns="91425" wrap="square" tIns="91425">
            <a:noAutofit/>
          </a:bodyPr>
          <a:lstStyle/>
          <a:p>
            <a:pPr indent="0" lvl="0" marL="0" marR="0" rtl="0" algn="l">
              <a:spcBef>
                <a:spcPts val="1000"/>
              </a:spcBef>
              <a:spcAft>
                <a:spcPts val="0"/>
              </a:spcAft>
              <a:buNone/>
            </a:pPr>
            <a:r>
              <a:rPr b="1" lang="en" sz="3500">
                <a:solidFill>
                  <a:srgbClr val="0B6374"/>
                </a:solidFill>
                <a:latin typeface="Poppins"/>
                <a:ea typeface="Poppins"/>
                <a:cs typeface="Poppins"/>
                <a:sym typeface="Poppins"/>
              </a:rPr>
              <a:t>Results :</a:t>
            </a:r>
            <a:endParaRPr b="1" sz="3500">
              <a:solidFill>
                <a:srgbClr val="0B6374"/>
              </a:solidFill>
              <a:latin typeface="Poppins"/>
              <a:ea typeface="Poppins"/>
              <a:cs typeface="Poppins"/>
              <a:sym typeface="Poppins"/>
            </a:endParaRPr>
          </a:p>
          <a:p>
            <a:pPr indent="0" lvl="0" marL="0" marR="0" rtl="0" algn="l">
              <a:spcBef>
                <a:spcPts val="1000"/>
              </a:spcBef>
              <a:spcAft>
                <a:spcPts val="0"/>
              </a:spcAft>
              <a:buNone/>
            </a:pPr>
            <a:r>
              <a:t/>
            </a:r>
            <a:endParaRPr b="1" sz="3500">
              <a:solidFill>
                <a:srgbClr val="0B6374"/>
              </a:solidFill>
              <a:latin typeface="Poppins"/>
              <a:ea typeface="Poppins"/>
              <a:cs typeface="Poppins"/>
              <a:sym typeface="Poppins"/>
            </a:endParaRPr>
          </a:p>
          <a:p>
            <a:pPr indent="0" lvl="0" marL="11430" marR="0" rtl="0" algn="l">
              <a:lnSpc>
                <a:spcPct val="115000"/>
              </a:lnSpc>
              <a:spcBef>
                <a:spcPts val="1000"/>
              </a:spcBef>
              <a:spcAft>
                <a:spcPts val="0"/>
              </a:spcAft>
              <a:buNone/>
            </a:pPr>
            <a:r>
              <a:t/>
            </a:r>
            <a:endParaRPr sz="3500">
              <a:solidFill>
                <a:srgbClr val="0B6374"/>
              </a:solidFill>
              <a:latin typeface="Poppins"/>
              <a:ea typeface="Poppins"/>
              <a:cs typeface="Poppins"/>
              <a:sym typeface="Poppins"/>
            </a:endParaRPr>
          </a:p>
          <a:p>
            <a:pPr indent="0" lvl="0" marL="0" marR="0" rtl="0" algn="l">
              <a:lnSpc>
                <a:spcPct val="115000"/>
              </a:lnSpc>
              <a:spcBef>
                <a:spcPts val="1000"/>
              </a:spcBef>
              <a:spcAft>
                <a:spcPts val="0"/>
              </a:spcAft>
              <a:buNone/>
            </a:pPr>
            <a:r>
              <a:t/>
            </a:r>
            <a:endParaRPr sz="3500">
              <a:solidFill>
                <a:srgbClr val="0B6374"/>
              </a:solidFill>
              <a:latin typeface="Poppins"/>
              <a:ea typeface="Poppins"/>
              <a:cs typeface="Poppins"/>
              <a:sym typeface="Poppins"/>
            </a:endParaRPr>
          </a:p>
          <a:p>
            <a:pPr indent="0" lvl="0" marL="0" marR="0" rtl="0" algn="l">
              <a:lnSpc>
                <a:spcPct val="115000"/>
              </a:lnSpc>
              <a:spcBef>
                <a:spcPts val="1000"/>
              </a:spcBef>
              <a:spcAft>
                <a:spcPts val="0"/>
              </a:spcAft>
              <a:buNone/>
            </a:pPr>
            <a:r>
              <a:t/>
            </a:r>
            <a:endParaRPr sz="3500">
              <a:solidFill>
                <a:srgbClr val="0B6374"/>
              </a:solidFill>
              <a:latin typeface="Poppins"/>
              <a:ea typeface="Poppins"/>
              <a:cs typeface="Poppins"/>
              <a:sym typeface="Poppins"/>
            </a:endParaRPr>
          </a:p>
          <a:p>
            <a:pPr indent="0" lvl="0" marL="0" marR="0" rtl="0" algn="l">
              <a:lnSpc>
                <a:spcPct val="115000"/>
              </a:lnSpc>
              <a:spcBef>
                <a:spcPts val="1000"/>
              </a:spcBef>
              <a:spcAft>
                <a:spcPts val="0"/>
              </a:spcAft>
              <a:buNone/>
            </a:pPr>
            <a:r>
              <a:t/>
            </a:r>
            <a:endParaRPr sz="3500">
              <a:solidFill>
                <a:srgbClr val="0B6374"/>
              </a:solidFill>
              <a:latin typeface="Poppins"/>
              <a:ea typeface="Poppins"/>
              <a:cs typeface="Poppins"/>
              <a:sym typeface="Poppins"/>
            </a:endParaRPr>
          </a:p>
          <a:p>
            <a:pPr indent="0" lvl="0" marL="0" marR="0" rtl="0" algn="l">
              <a:lnSpc>
                <a:spcPct val="115000"/>
              </a:lnSpc>
              <a:spcBef>
                <a:spcPts val="1000"/>
              </a:spcBef>
              <a:spcAft>
                <a:spcPts val="0"/>
              </a:spcAft>
              <a:buNone/>
            </a:pPr>
            <a:r>
              <a:t/>
            </a:r>
            <a:endParaRPr sz="3500">
              <a:solidFill>
                <a:srgbClr val="0B6374"/>
              </a:solidFill>
              <a:latin typeface="Poppins"/>
              <a:ea typeface="Poppins"/>
              <a:cs typeface="Poppins"/>
              <a:sym typeface="Poppins"/>
            </a:endParaRPr>
          </a:p>
          <a:p>
            <a:pPr indent="0" lvl="0" marL="0" marR="0" rtl="0" algn="l">
              <a:lnSpc>
                <a:spcPct val="115000"/>
              </a:lnSpc>
              <a:spcBef>
                <a:spcPts val="1000"/>
              </a:spcBef>
              <a:spcAft>
                <a:spcPts val="0"/>
              </a:spcAft>
              <a:buNone/>
            </a:pPr>
            <a:r>
              <a:t/>
            </a:r>
            <a:endParaRPr sz="3500">
              <a:solidFill>
                <a:srgbClr val="0B6374"/>
              </a:solidFill>
              <a:latin typeface="Poppins"/>
              <a:ea typeface="Poppins"/>
              <a:cs typeface="Poppins"/>
              <a:sym typeface="Poppins"/>
            </a:endParaRPr>
          </a:p>
        </p:txBody>
      </p:sp>
      <p:sp>
        <p:nvSpPr>
          <p:cNvPr id="390" name="Google Shape;390;p22"/>
          <p:cNvSpPr txBox="1"/>
          <p:nvPr/>
        </p:nvSpPr>
        <p:spPr>
          <a:xfrm>
            <a:off x="600275" y="1496200"/>
            <a:ext cx="6701100" cy="1819800"/>
          </a:xfrm>
          <a:prstGeom prst="rect">
            <a:avLst/>
          </a:prstGeom>
          <a:noFill/>
          <a:ln>
            <a:noFill/>
          </a:ln>
        </p:spPr>
        <p:txBody>
          <a:bodyPr anchorCtr="0" anchor="t" bIns="91425" lIns="91425" spcFirstLastPara="1" rIns="91425" wrap="square" tIns="91425">
            <a:noAutofit/>
          </a:bodyPr>
          <a:lstStyle/>
          <a:p>
            <a:pPr indent="0" lvl="0" marL="11430" marR="0" rtl="0" algn="l">
              <a:lnSpc>
                <a:spcPct val="115000"/>
              </a:lnSpc>
              <a:spcBef>
                <a:spcPts val="1000"/>
              </a:spcBef>
              <a:spcAft>
                <a:spcPts val="0"/>
              </a:spcAft>
              <a:buNone/>
            </a:pPr>
            <a:r>
              <a:rPr lang="en" sz="1200">
                <a:latin typeface="Montserrat"/>
                <a:ea typeface="Montserrat"/>
                <a:cs typeface="Montserrat"/>
                <a:sym typeface="Montserrat"/>
              </a:rPr>
              <a:t>The subject is placed in front of the camera so that the face is in focus. The window displays the plotted landmarks, yawn count and a message of the subject’s state. It is expected that An alarm will be  sounded when the yawn count exceeds the set boundary parameter. Alarm is also sounded if the eyes are found to be closed. When the subject  found distracted then message along with an alarm being activated. </a:t>
            </a:r>
            <a:endParaRPr sz="1500">
              <a:latin typeface="Montserrat"/>
              <a:ea typeface="Montserrat"/>
              <a:cs typeface="Montserrat"/>
              <a:sym typeface="Montserrat"/>
            </a:endParaRPr>
          </a:p>
          <a:p>
            <a:pPr indent="0" lvl="0" marL="11430" marR="0" rtl="0" algn="l">
              <a:lnSpc>
                <a:spcPct val="115000"/>
              </a:lnSpc>
              <a:spcBef>
                <a:spcPts val="1000"/>
              </a:spcBef>
              <a:spcAft>
                <a:spcPts val="0"/>
              </a:spcAft>
              <a:buNone/>
            </a:pPr>
            <a:r>
              <a:t/>
            </a:r>
            <a:endParaRPr>
              <a:solidFill>
                <a:srgbClr val="424242"/>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3"/>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96" name="Google Shape;396;p23"/>
          <p:cNvSpPr txBox="1"/>
          <p:nvPr/>
        </p:nvSpPr>
        <p:spPr>
          <a:xfrm>
            <a:off x="407200" y="321475"/>
            <a:ext cx="3032400" cy="5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pic>
        <p:nvPicPr>
          <p:cNvPr id="397" name="Google Shape;397;p23"/>
          <p:cNvPicPr preferRelativeResize="0"/>
          <p:nvPr/>
        </p:nvPicPr>
        <p:blipFill rotWithShape="1">
          <a:blip r:embed="rId3">
            <a:alphaModFix/>
          </a:blip>
          <a:srcRect b="9948" l="19995" r="19284" t="5097"/>
          <a:stretch/>
        </p:blipFill>
        <p:spPr>
          <a:xfrm>
            <a:off x="5987650" y="838575"/>
            <a:ext cx="2214701" cy="2922599"/>
          </a:xfrm>
          <a:prstGeom prst="rect">
            <a:avLst/>
          </a:prstGeom>
          <a:noFill/>
          <a:ln>
            <a:noFill/>
          </a:ln>
        </p:spPr>
      </p:pic>
      <p:sp>
        <p:nvSpPr>
          <p:cNvPr id="398" name="Google Shape;398;p23"/>
          <p:cNvSpPr txBox="1"/>
          <p:nvPr>
            <p:ph idx="2" type="body"/>
          </p:nvPr>
        </p:nvSpPr>
        <p:spPr>
          <a:xfrm>
            <a:off x="3376062" y="1524375"/>
            <a:ext cx="2327700" cy="3077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Saakshi</a:t>
            </a:r>
            <a:endParaRPr/>
          </a:p>
          <a:p>
            <a:pPr indent="0" lvl="0" marL="0" rtl="0" algn="l">
              <a:spcBef>
                <a:spcPts val="600"/>
              </a:spcBef>
              <a:spcAft>
                <a:spcPts val="0"/>
              </a:spcAft>
              <a:buNone/>
            </a:pPr>
            <a:r>
              <a:rPr lang="en"/>
              <a:t>distraction</a:t>
            </a:r>
            <a:endParaRPr/>
          </a:p>
        </p:txBody>
      </p:sp>
      <p:sp>
        <p:nvSpPr>
          <p:cNvPr id="399" name="Google Shape;399;p23"/>
          <p:cNvSpPr txBox="1"/>
          <p:nvPr/>
        </p:nvSpPr>
        <p:spPr>
          <a:xfrm>
            <a:off x="6204350" y="4597000"/>
            <a:ext cx="19980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latin typeface="Montserrat"/>
              <a:ea typeface="Montserrat"/>
              <a:cs typeface="Montserrat"/>
              <a:sym typeface="Montserrat"/>
            </a:endParaRPr>
          </a:p>
        </p:txBody>
      </p:sp>
      <p:pic>
        <p:nvPicPr>
          <p:cNvPr id="400" name="Google Shape;400;p23"/>
          <p:cNvPicPr preferRelativeResize="0"/>
          <p:nvPr/>
        </p:nvPicPr>
        <p:blipFill rotWithShape="1">
          <a:blip r:embed="rId4">
            <a:alphaModFix/>
          </a:blip>
          <a:srcRect b="10138" l="17981" r="18771" t="5301"/>
          <a:stretch/>
        </p:blipFill>
        <p:spPr>
          <a:xfrm>
            <a:off x="557850" y="854875"/>
            <a:ext cx="2327698" cy="2922599"/>
          </a:xfrm>
          <a:prstGeom prst="rect">
            <a:avLst/>
          </a:prstGeom>
          <a:noFill/>
          <a:ln>
            <a:noFill/>
          </a:ln>
        </p:spPr>
      </p:pic>
      <p:pic>
        <p:nvPicPr>
          <p:cNvPr id="401" name="Google Shape;401;p23"/>
          <p:cNvPicPr preferRelativeResize="0"/>
          <p:nvPr/>
        </p:nvPicPr>
        <p:blipFill rotWithShape="1">
          <a:blip r:embed="rId5">
            <a:alphaModFix/>
          </a:blip>
          <a:srcRect b="28124" l="18281" r="52772" t="32083"/>
          <a:stretch/>
        </p:blipFill>
        <p:spPr>
          <a:xfrm>
            <a:off x="3223650" y="862600"/>
            <a:ext cx="2391250" cy="29225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lin ang="5400012" scaled="0"/>
        </a:gradFill>
      </p:bgPr>
    </p:bg>
    <p:spTree>
      <p:nvGrpSpPr>
        <p:cNvPr id="405" name="Shape 405"/>
        <p:cNvGrpSpPr/>
        <p:nvPr/>
      </p:nvGrpSpPr>
      <p:grpSpPr>
        <a:xfrm>
          <a:off x="0" y="0"/>
          <a:ext cx="0" cy="0"/>
          <a:chOff x="0" y="0"/>
          <a:chExt cx="0" cy="0"/>
        </a:xfrm>
      </p:grpSpPr>
      <p:sp>
        <p:nvSpPr>
          <p:cNvPr id="406" name="Google Shape;406;p24"/>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407" name="Google Shape;407;p24" title="Video from DG">
            <a:hlinkClick r:id="rId3"/>
          </p:cNvPr>
          <p:cNvPicPr preferRelativeResize="0"/>
          <p:nvPr/>
        </p:nvPicPr>
        <p:blipFill>
          <a:blip r:embed="rId4">
            <a:alphaModFix/>
          </a:blip>
          <a:stretch>
            <a:fillRect/>
          </a:stretch>
        </p:blipFill>
        <p:spPr>
          <a:xfrm>
            <a:off x="1380850" y="642650"/>
            <a:ext cx="6587574" cy="3858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25"/>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13" name="Google Shape;413;p25"/>
          <p:cNvSpPr txBox="1"/>
          <p:nvPr>
            <p:ph idx="4294967295" type="ctrTitle"/>
          </p:nvPr>
        </p:nvSpPr>
        <p:spPr>
          <a:xfrm>
            <a:off x="1494324" y="1864450"/>
            <a:ext cx="5273100" cy="861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7200">
                <a:solidFill>
                  <a:srgbClr val="434343"/>
                </a:solidFill>
                <a:latin typeface="Georgia"/>
                <a:ea typeface="Georgia"/>
                <a:cs typeface="Georgia"/>
                <a:sym typeface="Georgia"/>
              </a:rPr>
              <a:t>THANKS!</a:t>
            </a:r>
            <a:endParaRPr sz="7200">
              <a:solidFill>
                <a:srgbClr val="434343"/>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3"/>
          <p:cNvSpPr txBox="1"/>
          <p:nvPr>
            <p:ph idx="4294967295" type="ctrTitle"/>
          </p:nvPr>
        </p:nvSpPr>
        <p:spPr>
          <a:xfrm>
            <a:off x="1080475" y="2088475"/>
            <a:ext cx="3994500" cy="621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700"/>
              <a:t>Team Members :-</a:t>
            </a:r>
            <a:endParaRPr sz="2700"/>
          </a:p>
        </p:txBody>
      </p:sp>
      <p:sp>
        <p:nvSpPr>
          <p:cNvPr id="320" name="Google Shape;320;p13"/>
          <p:cNvSpPr txBox="1"/>
          <p:nvPr>
            <p:ph idx="4294967295" type="subTitle"/>
          </p:nvPr>
        </p:nvSpPr>
        <p:spPr>
          <a:xfrm>
            <a:off x="1747050" y="2786575"/>
            <a:ext cx="4321500" cy="1449000"/>
          </a:xfrm>
          <a:prstGeom prst="rect">
            <a:avLst/>
          </a:prstGeom>
        </p:spPr>
        <p:txBody>
          <a:bodyPr anchorCtr="0" anchor="t" bIns="0" lIns="0" spcFirstLastPara="1" rIns="0" wrap="square" tIns="0">
            <a:noAutofit/>
          </a:bodyPr>
          <a:lstStyle/>
          <a:p>
            <a:pPr indent="0" lvl="0" marL="0" rtl="0" algn="l">
              <a:lnSpc>
                <a:spcPct val="100000"/>
              </a:lnSpc>
              <a:spcBef>
                <a:spcPts val="1000"/>
              </a:spcBef>
              <a:spcAft>
                <a:spcPts val="0"/>
              </a:spcAft>
              <a:buNone/>
            </a:pPr>
            <a:r>
              <a:rPr b="1" lang="en">
                <a:solidFill>
                  <a:srgbClr val="666666"/>
                </a:solidFill>
                <a:latin typeface="Montserrat"/>
                <a:ea typeface="Montserrat"/>
                <a:cs typeface="Montserrat"/>
                <a:sym typeface="Montserrat"/>
              </a:rPr>
              <a:t>Disha Gupta (LIT2018026)</a:t>
            </a:r>
            <a:endParaRPr b="1">
              <a:solidFill>
                <a:srgbClr val="666666"/>
              </a:solidFill>
              <a:latin typeface="Montserrat"/>
              <a:ea typeface="Montserrat"/>
              <a:cs typeface="Montserrat"/>
              <a:sym typeface="Montserrat"/>
            </a:endParaRPr>
          </a:p>
          <a:p>
            <a:pPr indent="0" lvl="0" marL="11430" rtl="0" algn="l">
              <a:lnSpc>
                <a:spcPct val="100000"/>
              </a:lnSpc>
              <a:spcBef>
                <a:spcPts val="1000"/>
              </a:spcBef>
              <a:spcAft>
                <a:spcPts val="0"/>
              </a:spcAft>
              <a:buNone/>
            </a:pPr>
            <a:r>
              <a:rPr b="1" lang="en">
                <a:solidFill>
                  <a:srgbClr val="666666"/>
                </a:solidFill>
                <a:latin typeface="Montserrat"/>
                <a:ea typeface="Montserrat"/>
                <a:cs typeface="Montserrat"/>
                <a:sym typeface="Montserrat"/>
              </a:rPr>
              <a:t>Saakshi Jain (LIT2018075)</a:t>
            </a:r>
            <a:endParaRPr b="1">
              <a:solidFill>
                <a:srgbClr val="666666"/>
              </a:solidFill>
              <a:latin typeface="Montserrat"/>
              <a:ea typeface="Montserrat"/>
              <a:cs typeface="Montserrat"/>
              <a:sym typeface="Montserrat"/>
            </a:endParaRPr>
          </a:p>
          <a:p>
            <a:pPr indent="0" lvl="0" marL="0" rtl="0" algn="l">
              <a:spcBef>
                <a:spcPts val="600"/>
              </a:spcBef>
              <a:spcAft>
                <a:spcPts val="0"/>
              </a:spcAft>
              <a:buNone/>
            </a:pPr>
            <a:r>
              <a:t/>
            </a:r>
            <a:endParaRPr b="1" sz="1600">
              <a:solidFill>
                <a:srgbClr val="666666"/>
              </a:solidFill>
              <a:latin typeface="Montserrat"/>
              <a:ea typeface="Montserrat"/>
              <a:cs typeface="Montserrat"/>
              <a:sym typeface="Montserrat"/>
            </a:endParaRPr>
          </a:p>
        </p:txBody>
      </p:sp>
      <p:sp>
        <p:nvSpPr>
          <p:cNvPr id="321" name="Google Shape;321;p13"/>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322" name="Google Shape;322;p13"/>
          <p:cNvSpPr txBox="1"/>
          <p:nvPr/>
        </p:nvSpPr>
        <p:spPr>
          <a:xfrm>
            <a:off x="915600" y="724950"/>
            <a:ext cx="5569500" cy="10827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b="1" lang="en" sz="2500">
                <a:latin typeface="Poppins"/>
                <a:ea typeface="Poppins"/>
                <a:cs typeface="Poppins"/>
                <a:sym typeface="Poppins"/>
              </a:rPr>
              <a:t>Supervisor :</a:t>
            </a:r>
            <a:r>
              <a:rPr b="1" lang="en" sz="2500">
                <a:latin typeface="Poppins"/>
                <a:ea typeface="Poppins"/>
                <a:cs typeface="Poppins"/>
                <a:sym typeface="Poppins"/>
              </a:rPr>
              <a:t>- </a:t>
            </a:r>
            <a:endParaRPr b="1" sz="2500">
              <a:latin typeface="Poppins"/>
              <a:ea typeface="Poppins"/>
              <a:cs typeface="Poppins"/>
              <a:sym typeface="Poppins"/>
            </a:endParaRPr>
          </a:p>
          <a:p>
            <a:pPr indent="0" lvl="0" marL="0" rtl="0" algn="l">
              <a:spcBef>
                <a:spcPts val="1000"/>
              </a:spcBef>
              <a:spcAft>
                <a:spcPts val="0"/>
              </a:spcAft>
              <a:buNone/>
            </a:pPr>
            <a:r>
              <a:rPr b="1" lang="en" sz="2000">
                <a:solidFill>
                  <a:srgbClr val="424242"/>
                </a:solidFill>
                <a:latin typeface="Montserrat"/>
                <a:ea typeface="Montserrat"/>
                <a:cs typeface="Montserrat"/>
                <a:sym typeface="Montserrat"/>
              </a:rPr>
              <a:t>Dr. Deepak Kumar Singh</a:t>
            </a:r>
            <a:endParaRPr b="1" sz="2000">
              <a:solidFill>
                <a:srgbClr val="424242"/>
              </a:solidFill>
              <a:latin typeface="Montserrat"/>
              <a:ea typeface="Montserrat"/>
              <a:cs typeface="Montserrat"/>
              <a:sym typeface="Montserrat"/>
            </a:endParaRPr>
          </a:p>
        </p:txBody>
      </p:sp>
      <p:sp>
        <p:nvSpPr>
          <p:cNvPr id="323" name="Google Shape;323;p13"/>
          <p:cNvSpPr txBox="1"/>
          <p:nvPr/>
        </p:nvSpPr>
        <p:spPr>
          <a:xfrm>
            <a:off x="4350500" y="513575"/>
            <a:ext cx="3632400" cy="6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4200">
              <a:solidFill>
                <a:srgbClr val="0B6374"/>
              </a:solidFill>
              <a:latin typeface="Poppins"/>
              <a:ea typeface="Poppins"/>
              <a:cs typeface="Poppins"/>
              <a:sym typeface="Poppins"/>
            </a:endParaRPr>
          </a:p>
        </p:txBody>
      </p:sp>
      <p:sp>
        <p:nvSpPr>
          <p:cNvPr id="324" name="Google Shape;324;p13"/>
          <p:cNvSpPr txBox="1"/>
          <p:nvPr/>
        </p:nvSpPr>
        <p:spPr>
          <a:xfrm>
            <a:off x="6156600" y="4235575"/>
            <a:ext cx="2364000" cy="10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700">
                <a:solidFill>
                  <a:srgbClr val="0B6374"/>
                </a:solidFill>
                <a:latin typeface="Montserrat"/>
                <a:ea typeface="Montserrat"/>
                <a:cs typeface="Montserrat"/>
                <a:sym typeface="Montserrat"/>
              </a:rPr>
              <a:t>GROUP 15</a:t>
            </a:r>
            <a:endParaRPr b="1" sz="2700">
              <a:solidFill>
                <a:srgbClr val="0B6374"/>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4"/>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30" name="Google Shape;330;p14"/>
          <p:cNvSpPr txBox="1"/>
          <p:nvPr/>
        </p:nvSpPr>
        <p:spPr>
          <a:xfrm>
            <a:off x="1261675" y="945950"/>
            <a:ext cx="5636400" cy="2700300"/>
          </a:xfrm>
          <a:prstGeom prst="rect">
            <a:avLst/>
          </a:prstGeom>
          <a:noFill/>
          <a:ln>
            <a:noFill/>
          </a:ln>
        </p:spPr>
        <p:txBody>
          <a:bodyPr anchorCtr="0" anchor="t" bIns="91425" lIns="91425" spcFirstLastPara="1" rIns="91425" wrap="square" tIns="91425">
            <a:noAutofit/>
          </a:bodyPr>
          <a:lstStyle/>
          <a:p>
            <a:pPr indent="0" lvl="0" marL="11430" marR="0" rtl="0" algn="l">
              <a:lnSpc>
                <a:spcPct val="115000"/>
              </a:lnSpc>
              <a:spcBef>
                <a:spcPts val="1000"/>
              </a:spcBef>
              <a:spcAft>
                <a:spcPts val="0"/>
              </a:spcAft>
              <a:buNone/>
            </a:pPr>
            <a:r>
              <a:rPr lang="en">
                <a:latin typeface="Montserrat"/>
                <a:ea typeface="Montserrat"/>
                <a:cs typeface="Montserrat"/>
                <a:sym typeface="Montserrat"/>
              </a:rPr>
              <a:t>Driving a car is a complex task, and it requires complete attention. Distracted driving is any activity that takes away the driver’s attention from the road. </a:t>
            </a:r>
            <a:endParaRPr>
              <a:latin typeface="Montserrat"/>
              <a:ea typeface="Montserrat"/>
              <a:cs typeface="Montserrat"/>
              <a:sym typeface="Montserrat"/>
            </a:endParaRPr>
          </a:p>
          <a:p>
            <a:pPr indent="0" lvl="0" marL="11430" marR="0" rtl="0" algn="l">
              <a:lnSpc>
                <a:spcPct val="115000"/>
              </a:lnSpc>
              <a:spcBef>
                <a:spcPts val="1000"/>
              </a:spcBef>
              <a:spcAft>
                <a:spcPts val="0"/>
              </a:spcAft>
              <a:buNone/>
            </a:pPr>
            <a:r>
              <a:rPr lang="en">
                <a:latin typeface="Montserrat"/>
                <a:ea typeface="Montserrat"/>
                <a:cs typeface="Montserrat"/>
                <a:sym typeface="Montserrat"/>
              </a:rPr>
              <a:t>This project (Pile-up shielding) aims to recognize unsafe behaviour and send real time feedback to the driver using short sound alert etc.The system can be used to classify the behaviour of a driver via live video feed.                                             </a:t>
            </a:r>
            <a:endParaRPr sz="20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15"/>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36" name="Google Shape;336;p15"/>
          <p:cNvSpPr txBox="1"/>
          <p:nvPr/>
        </p:nvSpPr>
        <p:spPr>
          <a:xfrm>
            <a:off x="450025" y="342875"/>
            <a:ext cx="45648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300">
              <a:latin typeface="Georgia"/>
              <a:ea typeface="Georgia"/>
              <a:cs typeface="Georgia"/>
              <a:sym typeface="Georgia"/>
            </a:endParaRPr>
          </a:p>
        </p:txBody>
      </p:sp>
      <p:pic>
        <p:nvPicPr>
          <p:cNvPr id="337" name="Google Shape;337;p15"/>
          <p:cNvPicPr preferRelativeResize="0"/>
          <p:nvPr/>
        </p:nvPicPr>
        <p:blipFill rotWithShape="1">
          <a:blip r:embed="rId3">
            <a:alphaModFix/>
          </a:blip>
          <a:srcRect b="16463" l="21930" r="50463" t="34670"/>
          <a:stretch/>
        </p:blipFill>
        <p:spPr>
          <a:xfrm>
            <a:off x="4318400" y="0"/>
            <a:ext cx="4825600" cy="5143499"/>
          </a:xfrm>
          <a:prstGeom prst="rect">
            <a:avLst/>
          </a:prstGeom>
          <a:noFill/>
          <a:ln>
            <a:noFill/>
          </a:ln>
        </p:spPr>
      </p:pic>
      <p:sp>
        <p:nvSpPr>
          <p:cNvPr id="338" name="Google Shape;338;p15"/>
          <p:cNvSpPr txBox="1"/>
          <p:nvPr/>
        </p:nvSpPr>
        <p:spPr>
          <a:xfrm>
            <a:off x="375025" y="342875"/>
            <a:ext cx="3429000" cy="6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latin typeface="Georgia"/>
                <a:ea typeface="Georgia"/>
                <a:cs typeface="Georgia"/>
                <a:sym typeface="Georgia"/>
              </a:rPr>
              <a:t>Process flow of the proposed algorithm -</a:t>
            </a:r>
            <a:endParaRPr sz="2400"/>
          </a:p>
        </p:txBody>
      </p:sp>
      <p:sp>
        <p:nvSpPr>
          <p:cNvPr id="339" name="Google Shape;339;p15"/>
          <p:cNvSpPr txBox="1"/>
          <p:nvPr/>
        </p:nvSpPr>
        <p:spPr>
          <a:xfrm>
            <a:off x="450025" y="1221575"/>
            <a:ext cx="3868500" cy="21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Montserrat"/>
                <a:ea typeface="Montserrat"/>
                <a:cs typeface="Montserrat"/>
                <a:sym typeface="Montserrat"/>
              </a:rPr>
              <a:t>T</a:t>
            </a:r>
            <a:r>
              <a:rPr lang="en" sz="1100">
                <a:solidFill>
                  <a:schemeClr val="dk1"/>
                </a:solidFill>
                <a:latin typeface="Montserrat"/>
                <a:ea typeface="Montserrat"/>
                <a:cs typeface="Montserrat"/>
                <a:sym typeface="Montserrat"/>
              </a:rPr>
              <a:t>o overcome the problem, came up with the solution implemented using OpenCV, DLib and other open source libraries . Python is used as a language to implement the idea.</a:t>
            </a:r>
            <a:endParaRPr sz="1100">
              <a:solidFill>
                <a:schemeClr val="dk1"/>
              </a:solidFill>
              <a:latin typeface="Montserrat"/>
              <a:ea typeface="Montserrat"/>
              <a:cs typeface="Montserrat"/>
              <a:sym typeface="Montserrat"/>
            </a:endParaRPr>
          </a:p>
          <a:p>
            <a:pPr indent="0" lvl="0" marL="0" rtl="0" algn="l">
              <a:spcBef>
                <a:spcPts val="800"/>
              </a:spcBef>
              <a:spcAft>
                <a:spcPts val="800"/>
              </a:spcAft>
              <a:buClr>
                <a:schemeClr val="dk1"/>
              </a:buClr>
              <a:buSzPts val="1100"/>
              <a:buFont typeface="Arial"/>
              <a:buNone/>
            </a:pPr>
            <a:r>
              <a:rPr lang="en" sz="1100">
                <a:solidFill>
                  <a:schemeClr val="dk1"/>
                </a:solidFill>
                <a:latin typeface="Montserrat"/>
                <a:ea typeface="Montserrat"/>
                <a:cs typeface="Montserrat"/>
                <a:sym typeface="Montserrat"/>
              </a:rPr>
              <a:t>A web camera is used to continuously track the facial landmark and movement of eyes and lips of the driver. This project mainly targets the landmarks of lips and eyes of the driver. For detection of drowsiness, landmarks of eyes are tracked continuously. If the driver is found to be distracted then a voice (audio) alert is provided and a message is displayed on the screen. </a:t>
            </a:r>
            <a:endParaRPr sz="13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16"/>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45" name="Google Shape;345;p16"/>
          <p:cNvSpPr txBox="1"/>
          <p:nvPr/>
        </p:nvSpPr>
        <p:spPr>
          <a:xfrm>
            <a:off x="578650" y="214325"/>
            <a:ext cx="5582700" cy="3654000"/>
          </a:xfrm>
          <a:prstGeom prst="rect">
            <a:avLst/>
          </a:prstGeom>
          <a:noFill/>
          <a:ln>
            <a:noFill/>
          </a:ln>
        </p:spPr>
        <p:txBody>
          <a:bodyPr anchorCtr="0" anchor="t" bIns="91425" lIns="91425" spcFirstLastPara="1" rIns="91425" wrap="square" tIns="91425">
            <a:noAutofit/>
          </a:bodyPr>
          <a:lstStyle/>
          <a:p>
            <a:pPr indent="0" lvl="0" marL="11430" marR="0" rtl="0" algn="l">
              <a:spcBef>
                <a:spcPts val="1000"/>
              </a:spcBef>
              <a:spcAft>
                <a:spcPts val="0"/>
              </a:spcAft>
              <a:buNone/>
            </a:pPr>
            <a:r>
              <a:rPr b="1" lang="en" sz="2400">
                <a:solidFill>
                  <a:srgbClr val="0B6374"/>
                </a:solidFill>
                <a:latin typeface="Poppins"/>
                <a:ea typeface="Poppins"/>
                <a:cs typeface="Poppins"/>
                <a:sym typeface="Poppins"/>
              </a:rPr>
              <a:t>Requirement  Specification:</a:t>
            </a:r>
            <a:endParaRPr sz="1100">
              <a:solidFill>
                <a:srgbClr val="424242"/>
              </a:solidFill>
              <a:latin typeface="Nunito"/>
              <a:ea typeface="Nunito"/>
              <a:cs typeface="Nunito"/>
              <a:sym typeface="Nunito"/>
            </a:endParaRPr>
          </a:p>
          <a:p>
            <a:pPr indent="0" lvl="0" marL="0" rtl="0" algn="l">
              <a:lnSpc>
                <a:spcPct val="115000"/>
              </a:lnSpc>
              <a:spcBef>
                <a:spcPts val="1000"/>
              </a:spcBef>
              <a:spcAft>
                <a:spcPts val="0"/>
              </a:spcAft>
              <a:buNone/>
            </a:pPr>
            <a:r>
              <a:rPr lang="en" sz="1200">
                <a:solidFill>
                  <a:srgbClr val="24292E"/>
                </a:solidFill>
                <a:latin typeface="Montserrat"/>
                <a:ea typeface="Montserrat"/>
                <a:cs typeface="Montserrat"/>
                <a:sym typeface="Montserrat"/>
              </a:rPr>
              <a:t>The code of this system has written in python mainly. For the smooth functioning of this system, some libraries like Opencv,scipy,imutils ,dlibs etc and software must be there in the user Operating system priorly. </a:t>
            </a:r>
            <a:endParaRPr sz="1200">
              <a:solidFill>
                <a:srgbClr val="24292E"/>
              </a:solidFill>
              <a:latin typeface="Montserrat"/>
              <a:ea typeface="Montserrat"/>
              <a:cs typeface="Montserrat"/>
              <a:sym typeface="Montserrat"/>
            </a:endParaRPr>
          </a:p>
          <a:p>
            <a:pPr indent="0" lvl="0" marL="0" rtl="0" algn="l">
              <a:spcBef>
                <a:spcPts val="1200"/>
              </a:spcBef>
              <a:spcAft>
                <a:spcPts val="800"/>
              </a:spcAft>
              <a:buNone/>
            </a:pPr>
            <a:r>
              <a:t/>
            </a:r>
            <a:endParaRPr sz="1200">
              <a:solidFill>
                <a:schemeClr val="dk1"/>
              </a:solidFill>
              <a:latin typeface="Montserrat"/>
              <a:ea typeface="Montserrat"/>
              <a:cs typeface="Montserrat"/>
              <a:sym typeface="Montserrat"/>
            </a:endParaRPr>
          </a:p>
        </p:txBody>
      </p:sp>
      <p:sp>
        <p:nvSpPr>
          <p:cNvPr id="346" name="Google Shape;346;p16"/>
          <p:cNvSpPr txBox="1"/>
          <p:nvPr/>
        </p:nvSpPr>
        <p:spPr>
          <a:xfrm>
            <a:off x="640000" y="1588125"/>
            <a:ext cx="5582700" cy="3000000"/>
          </a:xfrm>
          <a:prstGeom prst="rect">
            <a:avLst/>
          </a:prstGeom>
          <a:noFill/>
          <a:ln>
            <a:noFill/>
          </a:ln>
        </p:spPr>
        <p:txBody>
          <a:bodyPr anchorCtr="0" anchor="t" bIns="91425" lIns="91425" spcFirstLastPara="1" rIns="91425" wrap="square" tIns="91425">
            <a:noAutofit/>
          </a:bodyPr>
          <a:lstStyle/>
          <a:p>
            <a:pPr indent="0" lvl="0" marL="0" marR="0" rtl="0" algn="l">
              <a:spcBef>
                <a:spcPts val="1800"/>
              </a:spcBef>
              <a:spcAft>
                <a:spcPts val="0"/>
              </a:spcAft>
              <a:buNone/>
            </a:pPr>
            <a:r>
              <a:rPr b="1" lang="en" sz="1700">
                <a:solidFill>
                  <a:srgbClr val="434343"/>
                </a:solidFill>
                <a:latin typeface="Montserrat"/>
                <a:ea typeface="Montserrat"/>
                <a:cs typeface="Montserrat"/>
                <a:sym typeface="Montserrat"/>
              </a:rPr>
              <a:t>Run :</a:t>
            </a:r>
            <a:endParaRPr b="1" sz="1700">
              <a:solidFill>
                <a:srgbClr val="434343"/>
              </a:solidFill>
              <a:latin typeface="Montserrat"/>
              <a:ea typeface="Montserrat"/>
              <a:cs typeface="Montserrat"/>
              <a:sym typeface="Montserrat"/>
            </a:endParaRPr>
          </a:p>
          <a:p>
            <a:pPr indent="0" lvl="0" marL="457200" marR="0" rtl="0" algn="l">
              <a:lnSpc>
                <a:spcPct val="100000"/>
              </a:lnSpc>
              <a:spcBef>
                <a:spcPts val="1200"/>
              </a:spcBef>
              <a:spcAft>
                <a:spcPts val="0"/>
              </a:spcAft>
              <a:buNone/>
            </a:pPr>
            <a:r>
              <a:rPr lang="en" sz="1300">
                <a:solidFill>
                  <a:srgbClr val="24292E"/>
                </a:solidFill>
                <a:latin typeface="Montserrat"/>
                <a:ea typeface="Montserrat"/>
                <a:cs typeface="Montserrat"/>
                <a:sym typeface="Montserrat"/>
              </a:rPr>
              <a:t> Python3 name_of_your_file.py -- webcam  </a:t>
            </a:r>
            <a:endParaRPr sz="1300">
              <a:solidFill>
                <a:srgbClr val="24292E"/>
              </a:solidFill>
              <a:latin typeface="Montserrat"/>
              <a:ea typeface="Montserrat"/>
              <a:cs typeface="Montserrat"/>
              <a:sym typeface="Montserrat"/>
            </a:endParaRPr>
          </a:p>
          <a:p>
            <a:pPr indent="0" lvl="0" marL="0" marR="0" rtl="0" algn="l">
              <a:lnSpc>
                <a:spcPct val="100000"/>
              </a:lnSpc>
              <a:spcBef>
                <a:spcPts val="1000"/>
              </a:spcBef>
              <a:spcAft>
                <a:spcPts val="0"/>
              </a:spcAft>
              <a:buNone/>
            </a:pPr>
            <a:r>
              <a:rPr lang="en" sz="1300">
                <a:solidFill>
                  <a:srgbClr val="24292E"/>
                </a:solidFill>
                <a:latin typeface="Montserrat"/>
                <a:ea typeface="Montserrat"/>
                <a:cs typeface="Montserrat"/>
                <a:sym typeface="Montserrat"/>
              </a:rPr>
              <a:t>            //For external webcam, use the webcam number accordingly</a:t>
            </a:r>
            <a:endParaRPr sz="1000">
              <a:solidFill>
                <a:srgbClr val="24292E"/>
              </a:solidFill>
              <a:highlight>
                <a:srgbClr val="F6F8FA"/>
              </a:highlight>
              <a:latin typeface="Montserrat"/>
              <a:ea typeface="Montserrat"/>
              <a:cs typeface="Montserrat"/>
              <a:sym typeface="Montserrat"/>
            </a:endParaRPr>
          </a:p>
        </p:txBody>
      </p:sp>
      <p:sp>
        <p:nvSpPr>
          <p:cNvPr id="347" name="Google Shape;347;p16"/>
          <p:cNvSpPr txBox="1"/>
          <p:nvPr/>
        </p:nvSpPr>
        <p:spPr>
          <a:xfrm>
            <a:off x="154075" y="2820600"/>
            <a:ext cx="7982700" cy="3000000"/>
          </a:xfrm>
          <a:prstGeom prst="rect">
            <a:avLst/>
          </a:prstGeom>
          <a:noFill/>
          <a:ln>
            <a:noFill/>
          </a:ln>
        </p:spPr>
        <p:txBody>
          <a:bodyPr anchorCtr="0" anchor="t" bIns="91425" lIns="91425" spcFirstLastPara="1" rIns="91425" wrap="square" tIns="91425">
            <a:noAutofit/>
          </a:bodyPr>
          <a:lstStyle/>
          <a:p>
            <a:pPr indent="457200" lvl="0" marL="0" marR="0" rtl="0" algn="l">
              <a:spcBef>
                <a:spcPts val="1800"/>
              </a:spcBef>
              <a:spcAft>
                <a:spcPts val="0"/>
              </a:spcAft>
              <a:buNone/>
            </a:pPr>
            <a:r>
              <a:rPr b="1" lang="en" sz="1700">
                <a:solidFill>
                  <a:srgbClr val="434343"/>
                </a:solidFill>
                <a:latin typeface="Montserrat"/>
                <a:ea typeface="Montserrat"/>
                <a:cs typeface="Montserrat"/>
                <a:sym typeface="Montserrat"/>
              </a:rPr>
              <a:t>Setups :</a:t>
            </a:r>
            <a:endParaRPr b="1" sz="1700">
              <a:solidFill>
                <a:srgbClr val="434343"/>
              </a:solidFill>
              <a:latin typeface="Montserrat"/>
              <a:ea typeface="Montserrat"/>
              <a:cs typeface="Montserrat"/>
              <a:sym typeface="Montserrat"/>
            </a:endParaRPr>
          </a:p>
          <a:p>
            <a:pPr indent="0" lvl="0" marL="0" rtl="0" algn="l">
              <a:lnSpc>
                <a:spcPct val="100000"/>
              </a:lnSpc>
              <a:spcBef>
                <a:spcPts val="1200"/>
              </a:spcBef>
              <a:spcAft>
                <a:spcPts val="0"/>
              </a:spcAft>
              <a:buNone/>
            </a:pPr>
            <a:r>
              <a:rPr lang="en" sz="1100">
                <a:solidFill>
                  <a:srgbClr val="24292E"/>
                </a:solidFill>
                <a:latin typeface="Montserrat"/>
                <a:ea typeface="Montserrat"/>
                <a:cs typeface="Montserrat"/>
                <a:sym typeface="Montserrat"/>
              </a:rPr>
              <a:t>   </a:t>
            </a:r>
            <a:r>
              <a:rPr lang="en" sz="1300">
                <a:solidFill>
                  <a:srgbClr val="24292E"/>
                </a:solidFill>
                <a:latin typeface="Montserrat"/>
                <a:ea typeface="Montserrat"/>
                <a:cs typeface="Montserrat"/>
                <a:sym typeface="Montserrat"/>
              </a:rPr>
              <a:t> 	</a:t>
            </a:r>
            <a:r>
              <a:rPr lang="en" sz="1300">
                <a:solidFill>
                  <a:srgbClr val="24292E"/>
                </a:solidFill>
                <a:latin typeface="Montserrat"/>
                <a:ea typeface="Montserrat"/>
                <a:cs typeface="Montserrat"/>
                <a:sym typeface="Montserrat"/>
              </a:rPr>
              <a:t>Change the threshold values according to your need</a:t>
            </a:r>
            <a:endParaRPr sz="1300">
              <a:solidFill>
                <a:srgbClr val="24292E"/>
              </a:solidFill>
              <a:latin typeface="Montserrat"/>
              <a:ea typeface="Montserrat"/>
              <a:cs typeface="Montserrat"/>
              <a:sym typeface="Montserrat"/>
            </a:endParaRPr>
          </a:p>
          <a:p>
            <a:pPr indent="457200" lvl="0" marL="0" rtl="0" algn="l">
              <a:lnSpc>
                <a:spcPct val="100000"/>
              </a:lnSpc>
              <a:spcBef>
                <a:spcPts val="1200"/>
              </a:spcBef>
              <a:spcAft>
                <a:spcPts val="0"/>
              </a:spcAft>
              <a:buNone/>
            </a:pPr>
            <a:r>
              <a:rPr lang="en" sz="1200">
                <a:solidFill>
                  <a:srgbClr val="24292E"/>
                </a:solidFill>
                <a:latin typeface="Montserrat"/>
                <a:ea typeface="Montserrat"/>
                <a:cs typeface="Montserrat"/>
                <a:sym typeface="Montserrat"/>
              </a:rPr>
              <a:t>EYE_AR_THRESH = 0.3,           EYE_AR_CONSEC_FRAMES = 30</a:t>
            </a:r>
            <a:endParaRPr sz="1200">
              <a:solidFill>
                <a:srgbClr val="24292E"/>
              </a:solidFill>
              <a:latin typeface="Montserrat"/>
              <a:ea typeface="Montserrat"/>
              <a:cs typeface="Montserrat"/>
              <a:sym typeface="Montserrat"/>
            </a:endParaRPr>
          </a:p>
          <a:p>
            <a:pPr indent="0" lvl="0" marL="457200" marR="0" rtl="0" algn="l">
              <a:lnSpc>
                <a:spcPct val="100000"/>
              </a:lnSpc>
              <a:spcBef>
                <a:spcPts val="1200"/>
              </a:spcBef>
              <a:spcAft>
                <a:spcPts val="1200"/>
              </a:spcAft>
              <a:buNone/>
            </a:pPr>
            <a:r>
              <a:rPr lang="en" sz="1200">
                <a:solidFill>
                  <a:srgbClr val="24292E"/>
                </a:solidFill>
                <a:latin typeface="Montserrat"/>
                <a:ea typeface="Montserrat"/>
                <a:cs typeface="Montserrat"/>
                <a:sym typeface="Montserrat"/>
              </a:rPr>
              <a:t>YAWN_THRESH = 10`	//change this according to the distance from the camera</a:t>
            </a:r>
            <a:endParaRPr>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17"/>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53" name="Google Shape;353;p17"/>
          <p:cNvSpPr txBox="1"/>
          <p:nvPr/>
        </p:nvSpPr>
        <p:spPr>
          <a:xfrm>
            <a:off x="590675" y="528475"/>
            <a:ext cx="7087800" cy="36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Haar Cascade</a:t>
            </a:r>
            <a:endParaRPr b="1">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sz="1200">
                <a:latin typeface="Montserrat"/>
                <a:ea typeface="Montserrat"/>
                <a:cs typeface="Montserrat"/>
                <a:sym typeface="Montserrat"/>
              </a:rPr>
              <a:t>Object and Face Detection using Haar feature-based cascade classifiers is an effective object detection method proposed by Paul Viola and Michael Jones in their paper, “Rapid Object Detection using a Boosted Cascade of Simple Features” in 2001. </a:t>
            </a:r>
            <a:endParaRPr sz="12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a:p>
            <a:pPr indent="0" lvl="0" marL="0" rtl="0" algn="l">
              <a:spcBef>
                <a:spcPts val="0"/>
              </a:spcBef>
              <a:spcAft>
                <a:spcPts val="0"/>
              </a:spcAft>
              <a:buNone/>
            </a:pPr>
            <a:r>
              <a:rPr lang="en" sz="1200">
                <a:latin typeface="Montserrat"/>
                <a:ea typeface="Montserrat"/>
                <a:cs typeface="Montserrat"/>
                <a:sym typeface="Montserrat"/>
              </a:rPr>
              <a:t>It is a machine learning based approach where a cascade function is trained from a lot of positive and negative images.</a:t>
            </a:r>
            <a:endParaRPr sz="12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a:p>
            <a:pPr indent="0" lvl="0" marL="0" rtl="0" algn="l">
              <a:lnSpc>
                <a:spcPct val="115000"/>
              </a:lnSpc>
              <a:spcBef>
                <a:spcPts val="1200"/>
              </a:spcBef>
              <a:spcAft>
                <a:spcPts val="0"/>
              </a:spcAft>
              <a:buNone/>
            </a:pPr>
            <a:r>
              <a:rPr lang="en" sz="1200">
                <a:latin typeface="Montserrat"/>
                <a:ea typeface="Montserrat"/>
                <a:cs typeface="Montserrat"/>
                <a:sym typeface="Montserrat"/>
              </a:rPr>
              <a:t>The algorithm has four stages:</a:t>
            </a:r>
            <a:endParaRPr sz="1200">
              <a:latin typeface="Montserrat"/>
              <a:ea typeface="Montserrat"/>
              <a:cs typeface="Montserrat"/>
              <a:sym typeface="Montserrat"/>
            </a:endParaRPr>
          </a:p>
          <a:p>
            <a:pPr indent="-304800" lvl="0" marL="457200" rtl="0" algn="l">
              <a:lnSpc>
                <a:spcPct val="115000"/>
              </a:lnSpc>
              <a:spcBef>
                <a:spcPts val="1200"/>
              </a:spcBef>
              <a:spcAft>
                <a:spcPts val="0"/>
              </a:spcAft>
              <a:buSzPts val="1200"/>
              <a:buFont typeface="Montserrat"/>
              <a:buAutoNum type="arabicPeriod"/>
            </a:pPr>
            <a:r>
              <a:rPr lang="en" sz="1200">
                <a:latin typeface="Montserrat"/>
                <a:ea typeface="Montserrat"/>
                <a:cs typeface="Montserrat"/>
                <a:sym typeface="Montserrat"/>
              </a:rPr>
              <a:t>Haar Feature Selection</a:t>
            </a:r>
            <a:endParaRPr sz="1200">
              <a:latin typeface="Montserrat"/>
              <a:ea typeface="Montserrat"/>
              <a:cs typeface="Montserrat"/>
              <a:sym typeface="Montserrat"/>
            </a:endParaRPr>
          </a:p>
          <a:p>
            <a:pPr indent="-304800" lvl="0" marL="457200" rtl="0" algn="l">
              <a:lnSpc>
                <a:spcPct val="115000"/>
              </a:lnSpc>
              <a:spcBef>
                <a:spcPts val="0"/>
              </a:spcBef>
              <a:spcAft>
                <a:spcPts val="0"/>
              </a:spcAft>
              <a:buSzPts val="1200"/>
              <a:buFont typeface="Montserrat"/>
              <a:buAutoNum type="arabicPeriod"/>
            </a:pPr>
            <a:r>
              <a:rPr lang="en" sz="1200">
                <a:latin typeface="Montserrat"/>
                <a:ea typeface="Montserrat"/>
                <a:cs typeface="Montserrat"/>
                <a:sym typeface="Montserrat"/>
              </a:rPr>
              <a:t>Creating  Integral Images</a:t>
            </a:r>
            <a:endParaRPr sz="1200">
              <a:latin typeface="Montserrat"/>
              <a:ea typeface="Montserrat"/>
              <a:cs typeface="Montserrat"/>
              <a:sym typeface="Montserrat"/>
            </a:endParaRPr>
          </a:p>
          <a:p>
            <a:pPr indent="-304800" lvl="0" marL="457200" rtl="0" algn="l">
              <a:lnSpc>
                <a:spcPct val="115000"/>
              </a:lnSpc>
              <a:spcBef>
                <a:spcPts val="0"/>
              </a:spcBef>
              <a:spcAft>
                <a:spcPts val="0"/>
              </a:spcAft>
              <a:buSzPts val="1200"/>
              <a:buFont typeface="Montserrat"/>
              <a:buAutoNum type="arabicPeriod"/>
            </a:pPr>
            <a:r>
              <a:rPr lang="en" sz="1200">
                <a:latin typeface="Montserrat"/>
                <a:ea typeface="Montserrat"/>
                <a:cs typeface="Montserrat"/>
                <a:sym typeface="Montserrat"/>
              </a:rPr>
              <a:t>Adaboost Training</a:t>
            </a:r>
            <a:endParaRPr sz="1200">
              <a:latin typeface="Montserrat"/>
              <a:ea typeface="Montserrat"/>
              <a:cs typeface="Montserrat"/>
              <a:sym typeface="Montserrat"/>
            </a:endParaRPr>
          </a:p>
          <a:p>
            <a:pPr indent="-304800" lvl="0" marL="457200" rtl="0" algn="l">
              <a:lnSpc>
                <a:spcPct val="115000"/>
              </a:lnSpc>
              <a:spcBef>
                <a:spcPts val="0"/>
              </a:spcBef>
              <a:spcAft>
                <a:spcPts val="0"/>
              </a:spcAft>
              <a:buSzPts val="1200"/>
              <a:buFont typeface="Montserrat"/>
              <a:buAutoNum type="arabicPeriod"/>
            </a:pPr>
            <a:r>
              <a:rPr lang="en" sz="1200">
                <a:latin typeface="Montserrat"/>
                <a:ea typeface="Montserrat"/>
                <a:cs typeface="Montserrat"/>
                <a:sym typeface="Montserrat"/>
              </a:rPr>
              <a:t>Cascading Classifiers</a:t>
            </a:r>
            <a:endParaRPr sz="1200">
              <a:latin typeface="Montserrat"/>
              <a:ea typeface="Montserrat"/>
              <a:cs typeface="Montserrat"/>
              <a:sym typeface="Montserrat"/>
            </a:endParaRPr>
          </a:p>
          <a:p>
            <a:pPr indent="0" lvl="0" marL="0" rtl="0" algn="l">
              <a:spcBef>
                <a:spcPts val="1200"/>
              </a:spcBef>
              <a:spcAft>
                <a:spcPts val="0"/>
              </a:spcAft>
              <a:buNone/>
            </a:pPr>
            <a:r>
              <a:t/>
            </a:r>
            <a:endParaRPr b="1" sz="1100"/>
          </a:p>
        </p:txBody>
      </p:sp>
      <p:pic>
        <p:nvPicPr>
          <p:cNvPr id="354" name="Google Shape;354;p17"/>
          <p:cNvPicPr preferRelativeResize="0"/>
          <p:nvPr/>
        </p:nvPicPr>
        <p:blipFill>
          <a:blip r:embed="rId3">
            <a:alphaModFix/>
          </a:blip>
          <a:stretch>
            <a:fillRect/>
          </a:stretch>
        </p:blipFill>
        <p:spPr>
          <a:xfrm>
            <a:off x="4947125" y="2811976"/>
            <a:ext cx="2469875" cy="2091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18"/>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60" name="Google Shape;360;p18"/>
          <p:cNvSpPr txBox="1"/>
          <p:nvPr/>
        </p:nvSpPr>
        <p:spPr>
          <a:xfrm>
            <a:off x="895875" y="608025"/>
            <a:ext cx="6974700" cy="35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Scipy-</a:t>
            </a:r>
            <a:endParaRPr b="1">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sz="1100">
                <a:latin typeface="Montserrat"/>
                <a:ea typeface="Montserrat"/>
                <a:cs typeface="Montserrat"/>
                <a:sym typeface="Montserrat"/>
              </a:rPr>
              <a:t>SciPy stands for Scientific Python. </a:t>
            </a:r>
            <a:r>
              <a:rPr lang="en" sz="1100">
                <a:latin typeface="Montserrat"/>
                <a:ea typeface="Montserrat"/>
                <a:cs typeface="Montserrat"/>
                <a:sym typeface="Montserrat"/>
              </a:rPr>
              <a:t>SciPy is a scientific computation library that uses</a:t>
            </a:r>
            <a:r>
              <a:rPr lang="en" sz="1100">
                <a:uFill>
                  <a:noFill/>
                </a:uFill>
                <a:latin typeface="Montserrat"/>
                <a:ea typeface="Montserrat"/>
                <a:cs typeface="Montserrat"/>
                <a:sym typeface="Montserrat"/>
                <a:hlinkClick r:id="rId3"/>
              </a:rPr>
              <a:t> </a:t>
            </a:r>
            <a:r>
              <a:rPr lang="en" sz="1100" u="sng">
                <a:latin typeface="Montserrat"/>
                <a:ea typeface="Montserrat"/>
                <a:cs typeface="Montserrat"/>
                <a:sym typeface="Montserrat"/>
                <a:hlinkClick r:id="rId4"/>
              </a:rPr>
              <a:t>NumPy</a:t>
            </a:r>
            <a:r>
              <a:rPr lang="en" sz="1100">
                <a:latin typeface="Montserrat"/>
                <a:ea typeface="Montserrat"/>
                <a:cs typeface="Montserrat"/>
                <a:sym typeface="Montserrat"/>
              </a:rPr>
              <a:t> underneath. </a:t>
            </a:r>
            <a:r>
              <a:rPr lang="en" sz="1100">
                <a:latin typeface="Montserrat"/>
                <a:ea typeface="Montserrat"/>
                <a:cs typeface="Montserrat"/>
                <a:sym typeface="Montserrat"/>
              </a:rPr>
              <a:t>It provides more utility functions for optimization, stats and signal processing. </a:t>
            </a:r>
            <a:endParaRPr sz="1100">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b="1" lang="en">
                <a:latin typeface="Montserrat"/>
                <a:ea typeface="Montserrat"/>
                <a:cs typeface="Montserrat"/>
                <a:sym typeface="Montserrat"/>
              </a:rPr>
              <a:t>Imutils-</a:t>
            </a:r>
            <a:endParaRPr b="1">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sz="1100">
                <a:latin typeface="Montserrat"/>
                <a:ea typeface="Montserrat"/>
                <a:cs typeface="Montserrat"/>
                <a:sym typeface="Montserrat"/>
              </a:rPr>
              <a:t>Series of convenience functions to make basic image processing functions such as translation, rotation, resizing, skeletonization, and displaying Matplotlib images easier with OpenCV and Python.</a:t>
            </a:r>
            <a:endParaRPr sz="1100">
              <a:latin typeface="Montserrat"/>
              <a:ea typeface="Montserrat"/>
              <a:cs typeface="Montserrat"/>
              <a:sym typeface="Montserrat"/>
            </a:endParaRPr>
          </a:p>
          <a:p>
            <a:pPr indent="0" lvl="0" marL="0" rtl="0" algn="l">
              <a:spcBef>
                <a:spcPts val="0"/>
              </a:spcBef>
              <a:spcAft>
                <a:spcPts val="0"/>
              </a:spcAft>
              <a:buNone/>
            </a:pPr>
            <a:r>
              <a:t/>
            </a:r>
            <a:endParaRPr sz="11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300">
                <a:latin typeface="Montserrat"/>
                <a:ea typeface="Montserrat"/>
                <a:cs typeface="Montserrat"/>
                <a:sym typeface="Montserrat"/>
              </a:rPr>
              <a:t>OpenCV</a:t>
            </a:r>
            <a:endParaRPr sz="13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100">
              <a:latin typeface="Montserrat"/>
              <a:ea typeface="Montserrat"/>
              <a:cs typeface="Montserrat"/>
              <a:sym typeface="Montserrat"/>
            </a:endParaRPr>
          </a:p>
          <a:p>
            <a:pPr indent="0" lvl="0" marL="0" rtl="0" algn="l">
              <a:spcBef>
                <a:spcPts val="0"/>
              </a:spcBef>
              <a:spcAft>
                <a:spcPts val="0"/>
              </a:spcAft>
              <a:buNone/>
            </a:pPr>
            <a:r>
              <a:rPr lang="en" sz="1100">
                <a:latin typeface="Montserrat"/>
                <a:ea typeface="Montserrat"/>
                <a:cs typeface="Montserrat"/>
                <a:sym typeface="Montserrat"/>
              </a:rPr>
              <a:t>Open Source Computer Vision Library is an open source computer vision and machine learning software library. OpenCV was built to provide a common infrastructure for computer vision applications and to accelerate the use of machine perception in the commercial products.</a:t>
            </a:r>
            <a:endParaRPr sz="11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1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100">
                <a:latin typeface="Montserrat"/>
                <a:ea typeface="Montserrat"/>
                <a:cs typeface="Montserrat"/>
                <a:sym typeface="Montserrat"/>
              </a:rPr>
              <a:t>Using OpenCV, we can read an image, display it and after we are done with our operations for the day, save it.</a:t>
            </a:r>
            <a:endParaRPr sz="11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1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latin typeface="Montserrat"/>
              <a:ea typeface="Montserrat"/>
              <a:cs typeface="Montserrat"/>
              <a:sym typeface="Montserrat"/>
            </a:endParaRPr>
          </a:p>
          <a:p>
            <a:pPr indent="0" lvl="0" marL="0" rtl="0" algn="l">
              <a:spcBef>
                <a:spcPts val="0"/>
              </a:spcBef>
              <a:spcAft>
                <a:spcPts val="0"/>
              </a:spcAft>
              <a:buNone/>
            </a:pPr>
            <a:r>
              <a:t/>
            </a:r>
            <a:endParaRPr sz="1100">
              <a:latin typeface="Montserrat"/>
              <a:ea typeface="Montserrat"/>
              <a:cs typeface="Montserrat"/>
              <a:sym typeface="Montserrat"/>
            </a:endParaRPr>
          </a:p>
          <a:p>
            <a:pPr indent="0" lvl="0" marL="0" rtl="0" algn="l">
              <a:spcBef>
                <a:spcPts val="0"/>
              </a:spcBef>
              <a:spcAft>
                <a:spcPts val="0"/>
              </a:spcAft>
              <a:buNone/>
            </a:pPr>
            <a:r>
              <a:t/>
            </a:r>
            <a:endParaRPr sz="1100">
              <a:latin typeface="Montserrat"/>
              <a:ea typeface="Montserrat"/>
              <a:cs typeface="Montserrat"/>
              <a:sym typeface="Montserrat"/>
            </a:endParaRPr>
          </a:p>
          <a:p>
            <a:pPr indent="0" lvl="0" marL="0" rtl="0" algn="l">
              <a:spcBef>
                <a:spcPts val="0"/>
              </a:spcBef>
              <a:spcAft>
                <a:spcPts val="0"/>
              </a:spcAft>
              <a:buNone/>
            </a:pPr>
            <a:r>
              <a:t/>
            </a:r>
            <a:endParaRPr sz="1100">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19"/>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66" name="Google Shape;366;p19"/>
          <p:cNvSpPr txBox="1"/>
          <p:nvPr/>
        </p:nvSpPr>
        <p:spPr>
          <a:xfrm>
            <a:off x="709550" y="497475"/>
            <a:ext cx="5324400" cy="36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Facial Landmarks-</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 </a:t>
            </a:r>
            <a:endParaRPr>
              <a:latin typeface="Montserrat"/>
              <a:ea typeface="Montserrat"/>
              <a:cs typeface="Montserrat"/>
              <a:sym typeface="Montserrat"/>
            </a:endParaRPr>
          </a:p>
          <a:p>
            <a:pPr indent="0" lvl="0" marL="0" rtl="0" algn="l">
              <a:spcBef>
                <a:spcPts val="0"/>
              </a:spcBef>
              <a:spcAft>
                <a:spcPts val="0"/>
              </a:spcAft>
              <a:buNone/>
            </a:pPr>
            <a:r>
              <a:rPr lang="en" sz="1200">
                <a:latin typeface="Montserrat"/>
                <a:ea typeface="Montserrat"/>
                <a:cs typeface="Montserrat"/>
                <a:sym typeface="Montserrat"/>
              </a:rPr>
              <a:t>Facial landmarks are used for localizing and representing salient regions or facial parts of the person’s face, such as:</a:t>
            </a:r>
            <a:endParaRPr sz="12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a:p>
            <a:pPr indent="0" lvl="0" marL="0" rtl="0" algn="l">
              <a:spcBef>
                <a:spcPts val="0"/>
              </a:spcBef>
              <a:spcAft>
                <a:spcPts val="0"/>
              </a:spcAft>
              <a:buNone/>
            </a:pPr>
            <a:r>
              <a:rPr lang="en" sz="1200">
                <a:latin typeface="Montserrat"/>
                <a:ea typeface="Montserrat"/>
                <a:cs typeface="Montserrat"/>
                <a:sym typeface="Montserrat"/>
              </a:rPr>
              <a:t>Facial Landmarks Detection has 2 steps:</a:t>
            </a:r>
            <a:endParaRPr sz="1200">
              <a:latin typeface="Montserrat"/>
              <a:ea typeface="Montserrat"/>
              <a:cs typeface="Montserrat"/>
              <a:sym typeface="Montserrat"/>
            </a:endParaRPr>
          </a:p>
          <a:p>
            <a:pPr indent="-285750" lvl="0" marL="457200" rtl="0" algn="l">
              <a:lnSpc>
                <a:spcPct val="115000"/>
              </a:lnSpc>
              <a:spcBef>
                <a:spcPts val="1200"/>
              </a:spcBef>
              <a:spcAft>
                <a:spcPts val="0"/>
              </a:spcAft>
              <a:buSzPts val="900"/>
              <a:buFont typeface="Montserrat"/>
              <a:buAutoNum type="arabicPeriod"/>
            </a:pPr>
            <a:r>
              <a:rPr lang="en" sz="1200">
                <a:latin typeface="Montserrat"/>
                <a:ea typeface="Montserrat"/>
                <a:cs typeface="Montserrat"/>
                <a:sym typeface="Montserrat"/>
              </a:rPr>
              <a:t>It involves localizing the face in the image.</a:t>
            </a:r>
            <a:endParaRPr sz="1200">
              <a:latin typeface="Montserrat"/>
              <a:ea typeface="Montserrat"/>
              <a:cs typeface="Montserrat"/>
              <a:sym typeface="Montserrat"/>
            </a:endParaRPr>
          </a:p>
          <a:p>
            <a:pPr indent="-285750" lvl="0" marL="457200" rtl="0" algn="l">
              <a:lnSpc>
                <a:spcPct val="115000"/>
              </a:lnSpc>
              <a:spcBef>
                <a:spcPts val="0"/>
              </a:spcBef>
              <a:spcAft>
                <a:spcPts val="0"/>
              </a:spcAft>
              <a:buSzPts val="900"/>
              <a:buFont typeface="Montserrat"/>
              <a:buAutoNum type="arabicPeriod"/>
            </a:pPr>
            <a:r>
              <a:rPr lang="en" sz="1200">
                <a:latin typeface="Montserrat"/>
                <a:ea typeface="Montserrat"/>
                <a:cs typeface="Montserrat"/>
                <a:sym typeface="Montserrat"/>
              </a:rPr>
              <a:t>To detect the key facial structures on the person’s face.</a:t>
            </a:r>
            <a:endParaRPr>
              <a:latin typeface="Montserrat"/>
              <a:ea typeface="Montserrat"/>
              <a:cs typeface="Montserrat"/>
              <a:sym typeface="Montserrat"/>
            </a:endParaRPr>
          </a:p>
          <a:p>
            <a:pPr indent="0" lvl="0" marL="0" rtl="0" algn="l">
              <a:lnSpc>
                <a:spcPct val="115000"/>
              </a:lnSpc>
              <a:spcBef>
                <a:spcPts val="1200"/>
              </a:spcBef>
              <a:spcAft>
                <a:spcPts val="0"/>
              </a:spcAft>
              <a:buNone/>
            </a:pPr>
            <a:r>
              <a:rPr lang="en">
                <a:latin typeface="Montserrat"/>
                <a:ea typeface="Montserrat"/>
                <a:cs typeface="Montserrat"/>
                <a:sym typeface="Montserrat"/>
              </a:rPr>
              <a:t>DLIB-</a:t>
            </a:r>
            <a:endParaRPr>
              <a:latin typeface="Montserrat"/>
              <a:ea typeface="Montserrat"/>
              <a:cs typeface="Montserrat"/>
              <a:sym typeface="Montserrat"/>
            </a:endParaRPr>
          </a:p>
          <a:p>
            <a:pPr indent="0" lvl="0" marL="0" rtl="0" algn="l">
              <a:spcBef>
                <a:spcPts val="1200"/>
              </a:spcBef>
              <a:spcAft>
                <a:spcPts val="0"/>
              </a:spcAft>
              <a:buClr>
                <a:schemeClr val="dk1"/>
              </a:buClr>
              <a:buSzPts val="1100"/>
              <a:buFont typeface="Arial"/>
              <a:buNone/>
            </a:pPr>
            <a:r>
              <a:rPr lang="en" sz="1200">
                <a:solidFill>
                  <a:schemeClr val="dk1"/>
                </a:solidFill>
                <a:latin typeface="Montserrat"/>
                <a:ea typeface="Montserrat"/>
                <a:cs typeface="Montserrat"/>
                <a:sym typeface="Montserrat"/>
              </a:rPr>
              <a:t>The facial landmark detector which is pre-trained inside the dlib library of python for detecting landmarks, is used to estimate the location of 68 points or (x, y) coordinates which map to the facial structures. These indexes of 68 coordinates or points can be easily visualized on the image below:</a:t>
            </a:r>
            <a:endParaRPr sz="12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chemeClr val="dk1"/>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a:latin typeface="Montserrat"/>
              <a:ea typeface="Montserrat"/>
              <a:cs typeface="Montserrat"/>
              <a:sym typeface="Montserrat"/>
            </a:endParaRPr>
          </a:p>
          <a:p>
            <a:pPr indent="0" lvl="0" marL="0" rtl="0" algn="l">
              <a:spcBef>
                <a:spcPts val="1200"/>
              </a:spcBef>
              <a:spcAft>
                <a:spcPts val="0"/>
              </a:spcAft>
              <a:buNone/>
            </a:pPr>
            <a:r>
              <a:t/>
            </a:r>
            <a:endParaRPr>
              <a:latin typeface="Montserrat"/>
              <a:ea typeface="Montserrat"/>
              <a:cs typeface="Montserrat"/>
              <a:sym typeface="Montserrat"/>
            </a:endParaRPr>
          </a:p>
        </p:txBody>
      </p:sp>
      <p:pic>
        <p:nvPicPr>
          <p:cNvPr id="367" name="Google Shape;367;p19"/>
          <p:cNvPicPr preferRelativeResize="0"/>
          <p:nvPr/>
        </p:nvPicPr>
        <p:blipFill>
          <a:blip r:embed="rId3">
            <a:alphaModFix/>
          </a:blip>
          <a:stretch>
            <a:fillRect/>
          </a:stretch>
        </p:blipFill>
        <p:spPr>
          <a:xfrm>
            <a:off x="5898450" y="2588700"/>
            <a:ext cx="3193101" cy="25037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0"/>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73" name="Google Shape;373;p20"/>
          <p:cNvSpPr txBox="1"/>
          <p:nvPr/>
        </p:nvSpPr>
        <p:spPr>
          <a:xfrm>
            <a:off x="782850" y="746100"/>
            <a:ext cx="6861600" cy="365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latin typeface="Montserrat"/>
                <a:ea typeface="Montserrat"/>
                <a:cs typeface="Montserrat"/>
                <a:sym typeface="Montserrat"/>
              </a:rPr>
              <a:t>Examining the image, we can see that facial regions can be accessed via simple Python indexing </a:t>
            </a:r>
            <a:endParaRPr sz="1200">
              <a:latin typeface="Montserrat"/>
              <a:ea typeface="Montserrat"/>
              <a:cs typeface="Montserrat"/>
              <a:sym typeface="Montserrat"/>
            </a:endParaRPr>
          </a:p>
          <a:p>
            <a:pPr indent="-304800" lvl="0" marL="457200" rtl="0" algn="l">
              <a:lnSpc>
                <a:spcPct val="115000"/>
              </a:lnSpc>
              <a:spcBef>
                <a:spcPts val="1200"/>
              </a:spcBef>
              <a:spcAft>
                <a:spcPts val="0"/>
              </a:spcAft>
              <a:buSzPts val="1200"/>
              <a:buFont typeface="Montserrat"/>
              <a:buChar char="●"/>
            </a:pPr>
            <a:r>
              <a:rPr lang="en" sz="1200">
                <a:latin typeface="Montserrat"/>
                <a:ea typeface="Montserrat"/>
                <a:cs typeface="Montserrat"/>
                <a:sym typeface="Montserrat"/>
              </a:rPr>
              <a:t>The mouth can be accessed through points [48, 68].</a:t>
            </a:r>
            <a:endParaRPr sz="1200">
              <a:latin typeface="Montserrat"/>
              <a:ea typeface="Montserrat"/>
              <a:cs typeface="Montserrat"/>
              <a:sym typeface="Montserrat"/>
            </a:endParaRPr>
          </a:p>
          <a:p>
            <a:pPr indent="-304800" lvl="0" marL="457200" rtl="0" algn="l">
              <a:lnSpc>
                <a:spcPct val="115000"/>
              </a:lnSpc>
              <a:spcBef>
                <a:spcPts val="0"/>
              </a:spcBef>
              <a:spcAft>
                <a:spcPts val="0"/>
              </a:spcAft>
              <a:buSzPts val="1200"/>
              <a:buFont typeface="Montserrat"/>
              <a:buChar char="●"/>
            </a:pPr>
            <a:r>
              <a:rPr lang="en" sz="1200">
                <a:latin typeface="Montserrat"/>
                <a:ea typeface="Montserrat"/>
                <a:cs typeface="Montserrat"/>
                <a:sym typeface="Montserrat"/>
              </a:rPr>
              <a:t>The right eyebrow through points [17, 22].</a:t>
            </a:r>
            <a:endParaRPr sz="1200">
              <a:latin typeface="Montserrat"/>
              <a:ea typeface="Montserrat"/>
              <a:cs typeface="Montserrat"/>
              <a:sym typeface="Montserrat"/>
            </a:endParaRPr>
          </a:p>
          <a:p>
            <a:pPr indent="-304800" lvl="0" marL="457200" rtl="0" algn="l">
              <a:lnSpc>
                <a:spcPct val="115000"/>
              </a:lnSpc>
              <a:spcBef>
                <a:spcPts val="0"/>
              </a:spcBef>
              <a:spcAft>
                <a:spcPts val="0"/>
              </a:spcAft>
              <a:buSzPts val="1200"/>
              <a:buFont typeface="Montserrat"/>
              <a:buChar char="●"/>
            </a:pPr>
            <a:r>
              <a:rPr lang="en" sz="1200">
                <a:latin typeface="Montserrat"/>
                <a:ea typeface="Montserrat"/>
                <a:cs typeface="Montserrat"/>
                <a:sym typeface="Montserrat"/>
              </a:rPr>
              <a:t>The left eyebrow through points [22, 27].</a:t>
            </a:r>
            <a:endParaRPr sz="1200">
              <a:latin typeface="Montserrat"/>
              <a:ea typeface="Montserrat"/>
              <a:cs typeface="Montserrat"/>
              <a:sym typeface="Montserrat"/>
            </a:endParaRPr>
          </a:p>
          <a:p>
            <a:pPr indent="-304800" lvl="0" marL="457200" rtl="0" algn="l">
              <a:lnSpc>
                <a:spcPct val="115000"/>
              </a:lnSpc>
              <a:spcBef>
                <a:spcPts val="0"/>
              </a:spcBef>
              <a:spcAft>
                <a:spcPts val="0"/>
              </a:spcAft>
              <a:buSzPts val="1200"/>
              <a:buFont typeface="Montserrat"/>
              <a:buChar char="●"/>
            </a:pPr>
            <a:r>
              <a:rPr lang="en" sz="1200">
                <a:latin typeface="Montserrat"/>
                <a:ea typeface="Montserrat"/>
                <a:cs typeface="Montserrat"/>
                <a:sym typeface="Montserrat"/>
              </a:rPr>
              <a:t>The right eye using [36, 42].</a:t>
            </a:r>
            <a:endParaRPr sz="1200">
              <a:latin typeface="Montserrat"/>
              <a:ea typeface="Montserrat"/>
              <a:cs typeface="Montserrat"/>
              <a:sym typeface="Montserrat"/>
            </a:endParaRPr>
          </a:p>
          <a:p>
            <a:pPr indent="-304800" lvl="0" marL="457200" rtl="0" algn="l">
              <a:lnSpc>
                <a:spcPct val="115000"/>
              </a:lnSpc>
              <a:spcBef>
                <a:spcPts val="0"/>
              </a:spcBef>
              <a:spcAft>
                <a:spcPts val="0"/>
              </a:spcAft>
              <a:buSzPts val="1200"/>
              <a:buFont typeface="Montserrat"/>
              <a:buChar char="●"/>
            </a:pPr>
            <a:r>
              <a:rPr lang="en" sz="1200">
                <a:latin typeface="Montserrat"/>
                <a:ea typeface="Montserrat"/>
                <a:cs typeface="Montserrat"/>
                <a:sym typeface="Montserrat"/>
              </a:rPr>
              <a:t>The left eye with [42, 48].</a:t>
            </a:r>
            <a:endParaRPr sz="1200">
              <a:latin typeface="Montserrat"/>
              <a:ea typeface="Montserrat"/>
              <a:cs typeface="Montserrat"/>
              <a:sym typeface="Montserrat"/>
            </a:endParaRPr>
          </a:p>
          <a:p>
            <a:pPr indent="-304800" lvl="0" marL="457200" rtl="0" algn="l">
              <a:lnSpc>
                <a:spcPct val="115000"/>
              </a:lnSpc>
              <a:spcBef>
                <a:spcPts val="0"/>
              </a:spcBef>
              <a:spcAft>
                <a:spcPts val="0"/>
              </a:spcAft>
              <a:buSzPts val="1200"/>
              <a:buFont typeface="Montserrat"/>
              <a:buChar char="●"/>
            </a:pPr>
            <a:r>
              <a:rPr lang="en" sz="1200">
                <a:latin typeface="Montserrat"/>
                <a:ea typeface="Montserrat"/>
                <a:cs typeface="Montserrat"/>
                <a:sym typeface="Montserrat"/>
              </a:rPr>
              <a:t>The nose using [27, 35].</a:t>
            </a:r>
            <a:endParaRPr sz="1200">
              <a:latin typeface="Montserrat"/>
              <a:ea typeface="Montserrat"/>
              <a:cs typeface="Montserrat"/>
              <a:sym typeface="Montserrat"/>
            </a:endParaRPr>
          </a:p>
          <a:p>
            <a:pPr indent="-304800" lvl="0" marL="457200" rtl="0" algn="l">
              <a:lnSpc>
                <a:spcPct val="115000"/>
              </a:lnSpc>
              <a:spcBef>
                <a:spcPts val="0"/>
              </a:spcBef>
              <a:spcAft>
                <a:spcPts val="0"/>
              </a:spcAft>
              <a:buSzPts val="1200"/>
              <a:buFont typeface="Montserrat"/>
              <a:buChar char="●"/>
            </a:pPr>
            <a:r>
              <a:rPr lang="en" sz="1200">
                <a:latin typeface="Montserrat"/>
                <a:ea typeface="Montserrat"/>
                <a:cs typeface="Montserrat"/>
                <a:sym typeface="Montserrat"/>
              </a:rPr>
              <a:t>And the jaw via [0, 17].</a:t>
            </a:r>
            <a:endParaRPr sz="1200">
              <a:latin typeface="Montserrat"/>
              <a:ea typeface="Montserrat"/>
              <a:cs typeface="Montserrat"/>
              <a:sym typeface="Montserrat"/>
            </a:endParaRPr>
          </a:p>
          <a:p>
            <a:pPr indent="0" lvl="0" marL="0" rtl="0" algn="l">
              <a:lnSpc>
                <a:spcPct val="115000"/>
              </a:lnSpc>
              <a:spcBef>
                <a:spcPts val="1200"/>
              </a:spcBef>
              <a:spcAft>
                <a:spcPts val="0"/>
              </a:spcAft>
              <a:buNone/>
            </a:pPr>
            <a:r>
              <a:rPr lang="en" sz="1200">
                <a:latin typeface="Montserrat"/>
                <a:ea typeface="Montserrat"/>
                <a:cs typeface="Montserrat"/>
                <a:sym typeface="Montserrat"/>
              </a:rPr>
              <a:t>These mappings are encoded inside the </a:t>
            </a:r>
            <a:r>
              <a:rPr b="1" i="1" lang="en" sz="1200">
                <a:latin typeface="Montserrat"/>
                <a:ea typeface="Montserrat"/>
                <a:cs typeface="Montserrat"/>
                <a:sym typeface="Montserrat"/>
              </a:rPr>
              <a:t>FACIAL_LANDMARKS_IDXS</a:t>
            </a:r>
            <a:r>
              <a:rPr b="1" lang="en" sz="1200">
                <a:latin typeface="Montserrat"/>
                <a:ea typeface="Montserrat"/>
                <a:cs typeface="Montserrat"/>
                <a:sym typeface="Montserrat"/>
              </a:rPr>
              <a:t> </a:t>
            </a:r>
            <a:r>
              <a:rPr lang="en" sz="1200">
                <a:latin typeface="Montserrat"/>
                <a:ea typeface="Montserrat"/>
                <a:cs typeface="Montserrat"/>
                <a:sym typeface="Montserrat"/>
              </a:rPr>
              <a:t>dictionary inside </a:t>
            </a:r>
            <a:r>
              <a:rPr b="1" i="1" lang="en" sz="1200">
                <a:latin typeface="Montserrat"/>
                <a:ea typeface="Montserrat"/>
                <a:cs typeface="Montserrat"/>
                <a:sym typeface="Montserrat"/>
              </a:rPr>
              <a:t>face_utils of the imutils library.</a:t>
            </a:r>
            <a:endParaRPr b="1" i="1" sz="1200">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200"/>
          </a:p>
          <a:p>
            <a:pPr indent="0" lvl="0" marL="0" rtl="0" algn="l">
              <a:spcBef>
                <a:spcPts val="1200"/>
              </a:spcBef>
              <a:spcAft>
                <a:spcPts val="0"/>
              </a:spcAft>
              <a:buNone/>
            </a:pPr>
            <a:r>
              <a:t/>
            </a:r>
            <a:endParaRPr sz="1500">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Volsce template">
  <a:themeElements>
    <a:clrScheme name="Custom 347">
      <a:dk1>
        <a:srgbClr val="000000"/>
      </a:dk1>
      <a:lt1>
        <a:srgbClr val="FFFFFF"/>
      </a:lt1>
      <a:dk2>
        <a:srgbClr val="68728D"/>
      </a:dk2>
      <a:lt2>
        <a:srgbClr val="E9EDF3"/>
      </a:lt2>
      <a:accent1>
        <a:srgbClr val="7D89AC"/>
      </a:accent1>
      <a:accent2>
        <a:srgbClr val="728CD8"/>
      </a:accent2>
      <a:accent3>
        <a:srgbClr val="72D8D8"/>
      </a:accent3>
      <a:accent4>
        <a:srgbClr val="B1D872"/>
      </a:accent4>
      <a:accent5>
        <a:srgbClr val="F8D067"/>
      </a:accent5>
      <a:accent6>
        <a:srgbClr val="BDC3D3"/>
      </a:accent6>
      <a:hlink>
        <a:srgbClr val="7D89A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