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5" r:id="rId4"/>
    <p:sldId id="273" r:id="rId5"/>
    <p:sldId id="260" r:id="rId6"/>
    <p:sldId id="264" r:id="rId7"/>
    <p:sldId id="265" r:id="rId8"/>
    <p:sldId id="266" r:id="rId9"/>
    <p:sldId id="269" r:id="rId10"/>
    <p:sldId id="270" r:id="rId11"/>
    <p:sldId id="272" r:id="rId12"/>
    <p:sldId id="271" r:id="rId13"/>
    <p:sldId id="263" r:id="rId14"/>
    <p:sldId id="261" r:id="rId15"/>
    <p:sldId id="257" r:id="rId16"/>
    <p:sldId id="274" r:id="rId17"/>
    <p:sldId id="259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BFB2-4388-475E-806B-E1B17622F2CB}" type="datetimeFigureOut">
              <a:rPr lang="en-US" smtClean="0"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3A6-2D47-47A7-825A-E7AA901A3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BFB2-4388-475E-806B-E1B17622F2CB}" type="datetimeFigureOut">
              <a:rPr lang="en-US" smtClean="0"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3A6-2D47-47A7-825A-E7AA901A3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7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BFB2-4388-475E-806B-E1B17622F2CB}" type="datetimeFigureOut">
              <a:rPr lang="en-US" smtClean="0"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3A6-2D47-47A7-825A-E7AA901A3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7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BFB2-4388-475E-806B-E1B17622F2CB}" type="datetimeFigureOut">
              <a:rPr lang="en-US" smtClean="0"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3A6-2D47-47A7-825A-E7AA901A3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9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BFB2-4388-475E-806B-E1B17622F2CB}" type="datetimeFigureOut">
              <a:rPr lang="en-US" smtClean="0"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3A6-2D47-47A7-825A-E7AA901A3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9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BFB2-4388-475E-806B-E1B17622F2CB}" type="datetimeFigureOut">
              <a:rPr lang="en-US" smtClean="0"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3A6-2D47-47A7-825A-E7AA901A3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BFB2-4388-475E-806B-E1B17622F2CB}" type="datetimeFigureOut">
              <a:rPr lang="en-US" smtClean="0"/>
              <a:t>7/31/2014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3A6-2D47-47A7-825A-E7AA901A3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1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BFB2-4388-475E-806B-E1B17622F2CB}" type="datetimeFigureOut">
              <a:rPr lang="en-US" smtClean="0"/>
              <a:t>7/31/2014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3A6-2D47-47A7-825A-E7AA901A3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7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BFB2-4388-475E-806B-E1B17622F2CB}" type="datetimeFigureOut">
              <a:rPr lang="en-US" smtClean="0"/>
              <a:t>7/31/2014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3A6-2D47-47A7-825A-E7AA901A3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4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BFB2-4388-475E-806B-E1B17622F2CB}" type="datetimeFigureOut">
              <a:rPr lang="en-US" smtClean="0"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3A6-2D47-47A7-825A-E7AA901A3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0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BFB2-4388-475E-806B-E1B17622F2CB}" type="datetimeFigureOut">
              <a:rPr lang="en-US" smtClean="0"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3A6-2D47-47A7-825A-E7AA901A3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8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8BFB2-4388-475E-806B-E1B17622F2CB}" type="datetimeFigureOut">
              <a:rPr lang="en-US" smtClean="0"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23A6-2D47-47A7-825A-E7AA901A3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8" t="29452" r="7263" b="40299"/>
          <a:stretch/>
        </p:blipFill>
        <p:spPr>
          <a:xfrm>
            <a:off x="0" y="-6943"/>
            <a:ext cx="12201043" cy="6864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521" y="617395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GLTron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558" y="5363570"/>
            <a:ext cx="11300346" cy="1241946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Rockwell Extra Bold" panose="02060903040505020403" pitchFamily="18" charset="0"/>
              </a:rPr>
              <a:t>By 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  <a:latin typeface="Rockwell Extra Bold" panose="02060903040505020403" pitchFamily="18" charset="0"/>
              </a:rPr>
              <a:t>    Sri Vishnu	    </a:t>
            </a:r>
            <a:r>
              <a:rPr lang="en-US" dirty="0" err="1" smtClean="0">
                <a:solidFill>
                  <a:schemeClr val="bg2"/>
                </a:solidFill>
                <a:latin typeface="Rockwell Extra Bold" panose="02060903040505020403" pitchFamily="18" charset="0"/>
              </a:rPr>
              <a:t>Sirisha</a:t>
            </a:r>
            <a:r>
              <a:rPr lang="en-US" dirty="0">
                <a:solidFill>
                  <a:schemeClr val="bg2"/>
                </a:solidFill>
                <a:latin typeface="Rockwell Extra Bold" panose="02060903040505020403" pitchFamily="18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Rockwell Extra Bold" panose="02060903040505020403" pitchFamily="18" charset="0"/>
              </a:rPr>
              <a:t>         Sreekailash	  </a:t>
            </a:r>
            <a:r>
              <a:rPr lang="en-US" dirty="0" err="1" smtClean="0">
                <a:solidFill>
                  <a:schemeClr val="bg2"/>
                </a:solidFill>
                <a:latin typeface="Rockwell Extra Bold" panose="02060903040505020403" pitchFamily="18" charset="0"/>
              </a:rPr>
              <a:t>Pavan</a:t>
            </a:r>
            <a:r>
              <a:rPr lang="en-US" dirty="0" smtClean="0">
                <a:solidFill>
                  <a:schemeClr val="bg2"/>
                </a:solidFill>
                <a:latin typeface="Rockwell Extra Bold" panose="02060903040505020403" pitchFamily="18" charset="0"/>
              </a:rPr>
              <a:t> Kumar</a:t>
            </a:r>
            <a:endParaRPr lang="en-US" dirty="0">
              <a:solidFill>
                <a:schemeClr val="bg2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109" y="339553"/>
            <a:ext cx="11300346" cy="106128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7262" y="4913195"/>
            <a:ext cx="4317766" cy="3141956"/>
          </a:xfrm>
          <a:noFill/>
        </p:spPr>
        <p:txBody>
          <a:bodyPr>
            <a:noAutofit/>
          </a:bodyPr>
          <a:lstStyle/>
          <a:p>
            <a:pPr algn="l"/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cnx-software.com/wp-content/uploads/2013/07/Sensortag_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468269" y="3188799"/>
            <a:ext cx="1588830" cy="17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android phone 2011 63 Best Android Phone 20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0" t="5764" r="23937" b="12296"/>
          <a:stretch/>
        </p:blipFill>
        <p:spPr bwMode="auto">
          <a:xfrm>
            <a:off x="5439394" y="1014846"/>
            <a:ext cx="1173679" cy="194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qladmintools.com/Data/Sites/6/GalleryImages/QuickCompare/Database_Comp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746" y="2956399"/>
            <a:ext cx="1424532" cy="142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 t="25274" r="5920" b="19602"/>
          <a:stretch/>
        </p:blipFill>
        <p:spPr>
          <a:xfrm>
            <a:off x="4778862" y="4913195"/>
            <a:ext cx="2676121" cy="12847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7307" y="5049747"/>
            <a:ext cx="15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Sensor Tag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78862" y="6270398"/>
            <a:ext cx="267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System Game App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90615" y="3186660"/>
            <a:ext cx="180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Android Phone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254391" y="4513085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Database</a:t>
            </a:r>
            <a:endParaRPr lang="en-US" sz="2000" b="1" dirty="0"/>
          </a:p>
        </p:txBody>
      </p:sp>
      <p:sp>
        <p:nvSpPr>
          <p:cNvPr id="5" name="Up Arrow 4"/>
          <p:cNvSpPr/>
          <p:nvPr/>
        </p:nvSpPr>
        <p:spPr>
          <a:xfrm>
            <a:off x="5725983" y="3779338"/>
            <a:ext cx="600502" cy="9263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jcharts.sourceforge.net/userGuide/pieCharts/normal2d/images/userGuide/pieCharts/pieChartBasic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7" t="5015" r="12024" b="8196"/>
          <a:stretch/>
        </p:blipFill>
        <p:spPr bwMode="auto">
          <a:xfrm>
            <a:off x="5612626" y="1332292"/>
            <a:ext cx="827214" cy="117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ular Callout 14"/>
          <p:cNvSpPr/>
          <p:nvPr/>
        </p:nvSpPr>
        <p:spPr>
          <a:xfrm>
            <a:off x="7650793" y="486293"/>
            <a:ext cx="3458485" cy="169232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“</a:t>
            </a:r>
            <a:r>
              <a:rPr lang="en-US" sz="2400" b="1" i="1" dirty="0" smtClean="0"/>
              <a:t>The data is represented in the form of a pie chart in the phone.”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7853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109" y="339553"/>
            <a:ext cx="11300346" cy="106128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Color Coding for Pie 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0648" y="2060813"/>
            <a:ext cx="4317766" cy="3141956"/>
          </a:xfrm>
          <a:noFill/>
        </p:spPr>
        <p:txBody>
          <a:bodyPr>
            <a:noAutofit/>
          </a:bodyPr>
          <a:lstStyle/>
          <a:p>
            <a:pPr algn="l"/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Left Gesture</a:t>
            </a:r>
          </a:p>
          <a:p>
            <a:pPr algn="l"/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Green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Right Gesture</a:t>
            </a:r>
          </a:p>
          <a:p>
            <a:pPr algn="l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Black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Down (exit)</a:t>
            </a:r>
          </a:p>
          <a:p>
            <a:pPr algn="l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Grey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Up (pause)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4" y="1963817"/>
            <a:ext cx="2457793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348" y="617395"/>
            <a:ext cx="11300346" cy="106128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Faced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48" y="1774209"/>
            <a:ext cx="11300346" cy="4544704"/>
          </a:xfrm>
          <a:noFill/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faced the following challenges while designing the game: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classes in the code, we found it very difficult to back track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turnleft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function. It is very difficult to sift through so many classes in the code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speed of the bike is very high in the game. There is a lag in the capturing of sensor information while playing the game. So, we reduced the speed of the bike so that the sensor data is </a:t>
            </a:r>
            <a:r>
              <a:rPr lang="en-US" sz="28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captured accurately.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348" y="617395"/>
            <a:ext cx="11300346" cy="106128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48" y="1774209"/>
            <a:ext cx="11300346" cy="4544704"/>
          </a:xfrm>
          <a:noFill/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can be a few additions to this game like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Multiplayer gaming facility wherein multiple players can play at once using their mobile phones.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can be a provision of some additional powers and points to keep the players motivated.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can be a jump feature to make the game more competitive.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also make the game online on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that people can invite their friends to participate in the game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have different arenas to play in.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348" y="617395"/>
            <a:ext cx="11300346" cy="106128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Analytics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48" y="1774209"/>
            <a:ext cx="11300346" cy="4544704"/>
          </a:xfrm>
          <a:noFill/>
        </p:spPr>
        <p:txBody>
          <a:bodyPr>
            <a:noAutofit/>
          </a:bodyPr>
          <a:lstStyle/>
          <a:p>
            <a:pPr algn="l"/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accuracy of right/left turns can be calculated as follows:</a:t>
            </a:r>
          </a:p>
          <a:p>
            <a:pPr algn="l"/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Accuracy = number of recognized right turns</a:t>
            </a:r>
          </a:p>
          <a:p>
            <a:pPr algn="l"/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number of actual right turns</a:t>
            </a:r>
          </a:p>
          <a:p>
            <a:pPr algn="l"/>
            <a:endParaRPr lang="en-US" sz="26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percentage of error in right/left turns can be calculated as follows:</a:t>
            </a:r>
          </a:p>
          <a:p>
            <a:pPr algn="l"/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Percentage error = number of actual right turns -</a:t>
            </a:r>
          </a:p>
          <a:p>
            <a:pPr algn="l"/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	            number of recognized right turns    X  100</a:t>
            </a:r>
          </a:p>
          <a:p>
            <a:pPr algn="l"/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 number of actual right turns</a:t>
            </a:r>
          </a:p>
          <a:p>
            <a:pPr algn="l"/>
            <a:endParaRPr lang="en-US" sz="2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124347" y="2702257"/>
            <a:ext cx="4743962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0828" y="5120189"/>
            <a:ext cx="5641099" cy="2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" t="27463" r="3831" b="10846"/>
          <a:stretch/>
        </p:blipFill>
        <p:spPr>
          <a:xfrm>
            <a:off x="0" y="0"/>
            <a:ext cx="1221571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885" y="1340726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DEMO 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18885" y="6277970"/>
            <a:ext cx="5873115" cy="580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8" t="29452" r="7263" b="40299"/>
          <a:stretch/>
        </p:blipFill>
        <p:spPr>
          <a:xfrm>
            <a:off x="0" y="-6943"/>
            <a:ext cx="12201043" cy="6864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521" y="617395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We thank 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48" y="5581935"/>
            <a:ext cx="11300346" cy="846161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2"/>
                </a:solidFill>
                <a:latin typeface="Rockwell Extra Bold" panose="02060903040505020403" pitchFamily="18" charset="0"/>
              </a:rPr>
              <a:t>Dr. Lee for her support</a:t>
            </a:r>
            <a:endParaRPr lang="en-US" sz="5400" dirty="0">
              <a:solidFill>
                <a:schemeClr val="bg2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1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8" t="29452" r="7263" b="40299"/>
          <a:stretch/>
        </p:blipFill>
        <p:spPr>
          <a:xfrm>
            <a:off x="0" y="-6943"/>
            <a:ext cx="12201043" cy="6864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521" y="617395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We thank 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48" y="5581935"/>
            <a:ext cx="11300346" cy="846161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2"/>
                </a:solidFill>
                <a:latin typeface="Rockwell Extra Bold" panose="02060903040505020403" pitchFamily="18" charset="0"/>
              </a:rPr>
              <a:t>And </a:t>
            </a:r>
            <a:r>
              <a:rPr lang="en-US" sz="4800" dirty="0" err="1" smtClean="0">
                <a:solidFill>
                  <a:schemeClr val="bg2"/>
                </a:solidFill>
                <a:latin typeface="Rockwell Extra Bold" panose="02060903040505020403" pitchFamily="18" charset="0"/>
              </a:rPr>
              <a:t>Fiechen</a:t>
            </a:r>
            <a:r>
              <a:rPr lang="en-US" sz="4800" dirty="0" smtClean="0">
                <a:solidFill>
                  <a:schemeClr val="bg2"/>
                </a:solidFill>
                <a:latin typeface="Rockwell Extra Bold" panose="02060903040505020403" pitchFamily="18" charset="0"/>
              </a:rPr>
              <a:t> Shen for his help </a:t>
            </a:r>
            <a:endParaRPr lang="en-US" sz="4800" dirty="0">
              <a:solidFill>
                <a:schemeClr val="bg2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8" t="29452" r="7263" b="40299"/>
          <a:stretch/>
        </p:blipFill>
        <p:spPr>
          <a:xfrm>
            <a:off x="0" y="-6943"/>
            <a:ext cx="12201043" cy="6864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521" y="617395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Thank You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48" y="5581935"/>
            <a:ext cx="11300346" cy="846161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2"/>
                </a:solidFill>
                <a:latin typeface="Rockwell Extra Bold" panose="02060903040505020403" pitchFamily="18" charset="0"/>
              </a:rPr>
              <a:t>Questions???</a:t>
            </a:r>
            <a:endParaRPr lang="en-US" sz="5400" dirty="0">
              <a:solidFill>
                <a:schemeClr val="bg2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348" y="617395"/>
            <a:ext cx="11300346" cy="106128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48" y="1774209"/>
            <a:ext cx="11300346" cy="4544704"/>
          </a:xfrm>
          <a:noFill/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 is an interesting domain and always growing.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gaming is slowly gaining popularity with touchscreen, mouse, keyboard, keypad, joystick, et al becoming obsolete.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growing demand for close to reality gaming.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 input ranges from plain hand gestures, sensor gloves, sensor cords, and so on.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Texas Instruments sensor tag (TI Sensor Tag) in our game to pass the </a:t>
            </a:r>
            <a:r>
              <a:rPr lang="en-US" sz="32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signals.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348" y="617395"/>
            <a:ext cx="11300346" cy="106128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the Game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48" y="1774209"/>
            <a:ext cx="11300346" cy="4544704"/>
          </a:xfrm>
          <a:noFill/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GLTron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enthusiastic game which is about tactical racing. It is a six player game out of which 5 players are operated by the computer.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player has to ride his bike. The trail leaves a colored marking (wall).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a player has to control his bike and keep it from running into others’ walls or obstacles.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must also not hit a wall created by oneself.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color of the wall made by each player is different.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348" y="617395"/>
            <a:ext cx="11300346" cy="106128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the Game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48" y="1774209"/>
            <a:ext cx="11300346" cy="4544704"/>
          </a:xfrm>
          <a:noFill/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maneuver the bike using sensor tag. The various movements of the sensor tag are as follows:</a:t>
            </a:r>
          </a:p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Left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Left turn</a:t>
            </a:r>
          </a:p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	      Right  Right turn</a:t>
            </a:r>
          </a:p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		 Up  Pause</a:t>
            </a:r>
          </a:p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	     Down  Exit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 can also view the statistics of the game played.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click the ‘Show Stats’ button, you get a pie chart of all the movements of the sensor tag.</a:t>
            </a:r>
          </a:p>
          <a:p>
            <a:pPr algn="l"/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l"/>
            <a:endParaRPr lang="en-US" sz="26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109" y="339553"/>
            <a:ext cx="11300346" cy="106128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7262" y="4913195"/>
            <a:ext cx="4317766" cy="3141956"/>
          </a:xfrm>
          <a:noFill/>
        </p:spPr>
        <p:txBody>
          <a:bodyPr>
            <a:noAutofit/>
          </a:bodyPr>
          <a:lstStyle/>
          <a:p>
            <a:pPr algn="l"/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cnx-software.com/wp-content/uploads/2013/07/Sensortag_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468269" y="3188799"/>
            <a:ext cx="1588830" cy="17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android phone 2011 63 Best Android Phone 20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0" t="5764" r="23937" b="12296"/>
          <a:stretch/>
        </p:blipFill>
        <p:spPr bwMode="auto">
          <a:xfrm>
            <a:off x="5527314" y="1272022"/>
            <a:ext cx="1009935" cy="16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qladmintools.com/Data/Sites/6/GalleryImages/QuickCompare/Database_Comp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746" y="2956399"/>
            <a:ext cx="1424532" cy="142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 t="25274" r="5920" b="19602"/>
          <a:stretch/>
        </p:blipFill>
        <p:spPr>
          <a:xfrm>
            <a:off x="4778862" y="4913195"/>
            <a:ext cx="2676121" cy="12847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7307" y="5049747"/>
            <a:ext cx="15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Sensor Tag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78862" y="6270398"/>
            <a:ext cx="267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System Game App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90615" y="3186660"/>
            <a:ext cx="180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Android Phone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254391" y="4513085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Database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609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109" y="339553"/>
            <a:ext cx="11300346" cy="106128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7262" y="4913195"/>
            <a:ext cx="4317766" cy="3141956"/>
          </a:xfrm>
          <a:noFill/>
        </p:spPr>
        <p:txBody>
          <a:bodyPr>
            <a:noAutofit/>
          </a:bodyPr>
          <a:lstStyle/>
          <a:p>
            <a:pPr algn="l"/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cnx-software.com/wp-content/uploads/2013/07/Sensortag_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468269" y="3188799"/>
            <a:ext cx="1588830" cy="17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android phone 2011 63 Best Android Phone 20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0" t="5764" r="23937" b="12296"/>
          <a:stretch/>
        </p:blipFill>
        <p:spPr bwMode="auto">
          <a:xfrm>
            <a:off x="5527314" y="1272022"/>
            <a:ext cx="1009935" cy="16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qladmintools.com/Data/Sites/6/GalleryImages/QuickCompare/Database_Comp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746" y="2956399"/>
            <a:ext cx="1424532" cy="142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 t="25274" r="5920" b="19602"/>
          <a:stretch/>
        </p:blipFill>
        <p:spPr>
          <a:xfrm>
            <a:off x="4778862" y="4913195"/>
            <a:ext cx="2676121" cy="12847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7307" y="5049747"/>
            <a:ext cx="15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Sensor Tag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78862" y="6270398"/>
            <a:ext cx="267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System Game App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90615" y="3186660"/>
            <a:ext cx="180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Android Phone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254391" y="4513085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Database</a:t>
            </a:r>
            <a:endParaRPr lang="en-US" sz="2000" b="1" dirty="0"/>
          </a:p>
        </p:txBody>
      </p:sp>
      <p:sp>
        <p:nvSpPr>
          <p:cNvPr id="4" name="Right Arrow 3"/>
          <p:cNvSpPr/>
          <p:nvPr/>
        </p:nvSpPr>
        <p:spPr>
          <a:xfrm rot="973166">
            <a:off x="3057099" y="5049747"/>
            <a:ext cx="1323832" cy="900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7650793" y="486293"/>
            <a:ext cx="3458485" cy="169232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“</a:t>
            </a:r>
            <a:r>
              <a:rPr lang="en-US" sz="2400" b="1" i="1" dirty="0" smtClean="0"/>
              <a:t>The sensor tag is connected to the system and its movements are captured.”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9928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109" y="339553"/>
            <a:ext cx="11300346" cy="106128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7262" y="4913195"/>
            <a:ext cx="4317766" cy="3141956"/>
          </a:xfrm>
          <a:noFill/>
        </p:spPr>
        <p:txBody>
          <a:bodyPr>
            <a:noAutofit/>
          </a:bodyPr>
          <a:lstStyle/>
          <a:p>
            <a:pPr algn="l"/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cnx-software.com/wp-content/uploads/2013/07/Sensortag_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468269" y="3188799"/>
            <a:ext cx="1588830" cy="17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android phone 2011 63 Best Android Phone 20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0" t="5764" r="23937" b="12296"/>
          <a:stretch/>
        </p:blipFill>
        <p:spPr bwMode="auto">
          <a:xfrm>
            <a:off x="5527314" y="1272022"/>
            <a:ext cx="1009935" cy="16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qladmintools.com/Data/Sites/6/GalleryImages/QuickCompare/Database_Comp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746" y="2956399"/>
            <a:ext cx="1424532" cy="142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 t="25274" r="5920" b="19602"/>
          <a:stretch/>
        </p:blipFill>
        <p:spPr>
          <a:xfrm>
            <a:off x="4778862" y="4913195"/>
            <a:ext cx="2676121" cy="12847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7307" y="5049747"/>
            <a:ext cx="15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Sensor Tag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78862" y="6270398"/>
            <a:ext cx="267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System Game App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90615" y="3186660"/>
            <a:ext cx="180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Android Phone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254391" y="4513085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Database</a:t>
            </a:r>
            <a:endParaRPr lang="en-US" sz="2000" b="1" dirty="0"/>
          </a:p>
        </p:txBody>
      </p:sp>
      <p:sp>
        <p:nvSpPr>
          <p:cNvPr id="4" name="Up Arrow 3"/>
          <p:cNvSpPr/>
          <p:nvPr/>
        </p:nvSpPr>
        <p:spPr>
          <a:xfrm>
            <a:off x="5796462" y="3698543"/>
            <a:ext cx="563395" cy="8145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7650793" y="486293"/>
            <a:ext cx="3458485" cy="169232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“</a:t>
            </a:r>
            <a:r>
              <a:rPr lang="en-US" sz="2400" b="1" i="1" dirty="0" smtClean="0"/>
              <a:t>The sensor tag data is sent to the game being played in the phone.”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433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109" y="339553"/>
            <a:ext cx="11300346" cy="106128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7262" y="4913195"/>
            <a:ext cx="4317766" cy="3141956"/>
          </a:xfrm>
          <a:noFill/>
        </p:spPr>
        <p:txBody>
          <a:bodyPr>
            <a:noAutofit/>
          </a:bodyPr>
          <a:lstStyle/>
          <a:p>
            <a:pPr algn="l"/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cnx-software.com/wp-content/uploads/2013/07/Sensortag_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468269" y="3188799"/>
            <a:ext cx="1588830" cy="17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android phone 2011 63 Best Android Phone 20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0" t="5764" r="23937" b="12296"/>
          <a:stretch/>
        </p:blipFill>
        <p:spPr bwMode="auto">
          <a:xfrm>
            <a:off x="5527314" y="1272022"/>
            <a:ext cx="1009935" cy="16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qladmintools.com/Data/Sites/6/GalleryImages/QuickCompare/Database_Comp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746" y="2956399"/>
            <a:ext cx="1424532" cy="142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 t="25274" r="5920" b="19602"/>
          <a:stretch/>
        </p:blipFill>
        <p:spPr>
          <a:xfrm>
            <a:off x="4778862" y="4913195"/>
            <a:ext cx="2676121" cy="12847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7307" y="5049747"/>
            <a:ext cx="15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Sensor Tag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78862" y="6270398"/>
            <a:ext cx="267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System Game App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90615" y="3186660"/>
            <a:ext cx="180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Android Phone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254391" y="4513085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Database</a:t>
            </a:r>
            <a:endParaRPr lang="en-US" sz="2000" b="1" dirty="0"/>
          </a:p>
        </p:txBody>
      </p:sp>
      <p:sp>
        <p:nvSpPr>
          <p:cNvPr id="4" name="Up Arrow 3"/>
          <p:cNvSpPr/>
          <p:nvPr/>
        </p:nvSpPr>
        <p:spPr>
          <a:xfrm rot="2896526">
            <a:off x="7887619" y="4524041"/>
            <a:ext cx="866633" cy="10781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7650793" y="486293"/>
            <a:ext cx="3458485" cy="169232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“</a:t>
            </a:r>
            <a:r>
              <a:rPr lang="en-US" sz="2400" b="1" i="1" dirty="0" smtClean="0"/>
              <a:t>This data is also stored in the database.”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6361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109" y="339553"/>
            <a:ext cx="11300346" cy="106128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7262" y="4913195"/>
            <a:ext cx="4317766" cy="3141956"/>
          </a:xfrm>
          <a:noFill/>
        </p:spPr>
        <p:txBody>
          <a:bodyPr>
            <a:noAutofit/>
          </a:bodyPr>
          <a:lstStyle/>
          <a:p>
            <a:pPr algn="l"/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cnx-software.com/wp-content/uploads/2013/07/Sensortag_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468269" y="3188799"/>
            <a:ext cx="1588830" cy="17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android phone 2011 63 Best Android Phone 20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0" t="5764" r="23937" b="12296"/>
          <a:stretch/>
        </p:blipFill>
        <p:spPr bwMode="auto">
          <a:xfrm>
            <a:off x="5527314" y="1272022"/>
            <a:ext cx="1009935" cy="16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qladmintools.com/Data/Sites/6/GalleryImages/QuickCompare/Database_Comp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746" y="2956399"/>
            <a:ext cx="1424532" cy="142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 t="25274" r="5920" b="19602"/>
          <a:stretch/>
        </p:blipFill>
        <p:spPr>
          <a:xfrm>
            <a:off x="4778862" y="4913195"/>
            <a:ext cx="2676121" cy="12847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7307" y="5049747"/>
            <a:ext cx="15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Sensor Tag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78862" y="6270398"/>
            <a:ext cx="267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System Game App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90615" y="3186660"/>
            <a:ext cx="180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Android Phone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254391" y="4513085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Database</a:t>
            </a:r>
            <a:endParaRPr lang="en-US" sz="2000" b="1" dirty="0"/>
          </a:p>
        </p:txBody>
      </p:sp>
      <p:sp>
        <p:nvSpPr>
          <p:cNvPr id="4" name="Up Arrow 3"/>
          <p:cNvSpPr/>
          <p:nvPr/>
        </p:nvSpPr>
        <p:spPr>
          <a:xfrm rot="13972892">
            <a:off x="7887619" y="4524041"/>
            <a:ext cx="866633" cy="10781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7650793" y="486293"/>
            <a:ext cx="3458485" cy="169232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“</a:t>
            </a:r>
            <a:r>
              <a:rPr lang="en-US" sz="2400" b="1" i="1" dirty="0" smtClean="0"/>
              <a:t>The processed data is sent to the app.”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0780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560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Rockwell Extra Bold</vt:lpstr>
      <vt:lpstr>Wingdings</vt:lpstr>
      <vt:lpstr>Office Theme</vt:lpstr>
      <vt:lpstr>GLTron</vt:lpstr>
      <vt:lpstr>Introduction</vt:lpstr>
      <vt:lpstr>About the Game</vt:lpstr>
      <vt:lpstr>About the Game</vt:lpstr>
      <vt:lpstr>Architecture</vt:lpstr>
      <vt:lpstr>Architecture</vt:lpstr>
      <vt:lpstr>Architecture</vt:lpstr>
      <vt:lpstr>Architecture</vt:lpstr>
      <vt:lpstr>Architecture</vt:lpstr>
      <vt:lpstr>Architecture</vt:lpstr>
      <vt:lpstr>Color Coding for Pie Chart</vt:lpstr>
      <vt:lpstr>Challenges Faced</vt:lpstr>
      <vt:lpstr>Future Work</vt:lpstr>
      <vt:lpstr>Analytics </vt:lpstr>
      <vt:lpstr>DEMO </vt:lpstr>
      <vt:lpstr>We thank </vt:lpstr>
      <vt:lpstr>We thank </vt:lpstr>
      <vt:lpstr>Thank You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GLTRON</dc:title>
  <dc:creator>Sreekailash Depuru</dc:creator>
  <cp:lastModifiedBy>Sreekailash Depuru</cp:lastModifiedBy>
  <cp:revision>28</cp:revision>
  <dcterms:created xsi:type="dcterms:W3CDTF">2014-07-31T05:52:47Z</dcterms:created>
  <dcterms:modified xsi:type="dcterms:W3CDTF">2014-07-31T17:24:10Z</dcterms:modified>
</cp:coreProperties>
</file>