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4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EAEF-C499-2B49-8E25-92932E715FC9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CA53-C6EB-C04B-B734-BF4352EE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6638" y="1204780"/>
            <a:ext cx="2219450" cy="55110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GUI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(View)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86638" y="4359664"/>
            <a:ext cx="2219450" cy="55110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State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(Model)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1439" y="2714892"/>
            <a:ext cx="2219450" cy="55110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Main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(Controller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82662" y="3238740"/>
            <a:ext cx="2370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Initialises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GUI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518345" y="1722038"/>
            <a:ext cx="741492" cy="992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011333" y="1826443"/>
            <a:ext cx="1664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Instructions to draw / render screens 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5778" y="1846594"/>
            <a:ext cx="1664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layer input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178778" y="1708694"/>
            <a:ext cx="707860" cy="1000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18345" y="3266000"/>
            <a:ext cx="492988" cy="10936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00116" y="3424556"/>
            <a:ext cx="1706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Instructions to update 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0800000">
            <a:off x="5700890" y="2645368"/>
            <a:ext cx="2405199" cy="1989850"/>
          </a:xfrm>
          <a:prstGeom prst="curvedConnector3">
            <a:avLst>
              <a:gd name="adj1" fmla="val -10429"/>
            </a:avLst>
          </a:prstGeom>
          <a:ln w="2857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User</dc:creator>
  <cp:lastModifiedBy>Mac User</cp:lastModifiedBy>
  <cp:revision>6</cp:revision>
  <dcterms:created xsi:type="dcterms:W3CDTF">2018-03-29T19:50:32Z</dcterms:created>
  <dcterms:modified xsi:type="dcterms:W3CDTF">2018-05-11T18:24:10Z</dcterms:modified>
</cp:coreProperties>
</file>