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536" y="2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2B70-AF16-914C-A8A1-3CA197D041A1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CEAE-983A-1948-AA67-C9CE8C8DE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3" y="185217"/>
            <a:ext cx="6438900" cy="643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3900" y="2848368"/>
            <a:ext cx="378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AC046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MULTIVERSI</a:t>
            </a:r>
            <a:endParaRPr lang="en-US" sz="6000" dirty="0">
              <a:solidFill>
                <a:srgbClr val="FAC046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w Cen MT"/>
              <a:cs typeface="Tw Cen M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81371" y="3729448"/>
            <a:ext cx="2633819" cy="1059740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2-4 players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Player or AI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(Random,</a:t>
            </a: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Greedy,</a:t>
            </a: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w Cen MT"/>
                <a:cs typeface="Tw Cen MT"/>
              </a:rPr>
              <a:t>Smart)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8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" y="221183"/>
            <a:ext cx="64516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7462" y="1259450"/>
            <a:ext cx="27751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latin typeface="DK Cool Crayon"/>
                <a:cs typeface="DK Cool Crayon"/>
              </a:rPr>
              <a:t>Choose the number of players!</a:t>
            </a:r>
          </a:p>
          <a:p>
            <a:pPr algn="ctr"/>
            <a:endParaRPr lang="en-US" sz="1300" dirty="0" smtClean="0">
              <a:latin typeface="DK Cool Crayon"/>
              <a:cs typeface="DK Cool Crayon"/>
            </a:endParaRPr>
          </a:p>
          <a:p>
            <a:pPr algn="ctr"/>
            <a:r>
              <a:rPr lang="en-US" sz="2000" dirty="0" smtClean="0">
                <a:latin typeface="DK Cool Crayon"/>
                <a:cs typeface="DK Cool Crayon"/>
              </a:rPr>
              <a:t>2          3          4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8570" y="3184644"/>
            <a:ext cx="287771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DK Cool Crayon"/>
                <a:cs typeface="DK Cool Crayon"/>
              </a:rPr>
              <a:t>Choose the player type!</a:t>
            </a:r>
          </a:p>
          <a:p>
            <a:pPr algn="ctr"/>
            <a:r>
              <a:rPr lang="en-US" sz="900" dirty="0">
                <a:latin typeface="DK Cool Crayon"/>
                <a:cs typeface="DK Cool Crayon"/>
              </a:rPr>
              <a:t>	</a:t>
            </a:r>
            <a:r>
              <a:rPr lang="en-US" sz="900" dirty="0" smtClean="0">
                <a:latin typeface="DK Cool Crayon"/>
                <a:cs typeface="DK Cool Crayon"/>
              </a:rPr>
              <a:t>		</a:t>
            </a:r>
          </a:p>
          <a:p>
            <a:pPr algn="ctr"/>
            <a:r>
              <a:rPr lang="en-US" sz="900" dirty="0">
                <a:latin typeface="DK Cool Crayon"/>
                <a:cs typeface="DK Cool Crayon"/>
              </a:rPr>
              <a:t>	</a:t>
            </a:r>
            <a:r>
              <a:rPr lang="en-US" sz="800" dirty="0" smtClean="0">
                <a:latin typeface="DK Cool Crayon"/>
                <a:cs typeface="DK Cool Crayon"/>
              </a:rPr>
              <a:t>	</a:t>
            </a:r>
            <a:r>
              <a:rPr lang="en-US" sz="1050" u="sng" dirty="0" smtClean="0">
                <a:latin typeface="DK Cool Crayon"/>
                <a:cs typeface="DK Cool Crayon"/>
              </a:rPr>
              <a:t>AI</a:t>
            </a:r>
            <a:endParaRPr lang="en-US" sz="800" dirty="0" smtClean="0">
              <a:latin typeface="DK Cool Crayon"/>
              <a:cs typeface="DK Cool Crayon"/>
            </a:endParaRPr>
          </a:p>
          <a:p>
            <a:pPr algn="ctr"/>
            <a:r>
              <a:rPr lang="en-US" sz="1050" dirty="0" smtClean="0">
                <a:latin typeface="DK Cool Crayon"/>
                <a:cs typeface="DK Cool Crayon"/>
              </a:rPr>
              <a:t>Human          Random   Greedy    Smart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642" y="2336002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1173" y="2401020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4333" y="2349530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5093" y="2483514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4</a:t>
            </a:r>
          </a:p>
        </p:txBody>
      </p:sp>
    </p:spTree>
    <p:extLst>
      <p:ext uri="{BB962C8B-B14F-4D97-AF65-F5344CB8AC3E}">
        <p14:creationId xmlns:p14="http://schemas.microsoft.com/office/powerpoint/2010/main" val="128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7462" y="1259450"/>
            <a:ext cx="27751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latin typeface="DK Cool Crayon"/>
                <a:cs typeface="DK Cool Crayon"/>
              </a:rPr>
              <a:t>Choose the number of players!</a:t>
            </a:r>
          </a:p>
          <a:p>
            <a:pPr algn="ctr"/>
            <a:endParaRPr lang="en-US" sz="1300" dirty="0" smtClean="0">
              <a:latin typeface="DK Cool Crayon"/>
              <a:cs typeface="DK Cool Crayon"/>
            </a:endParaRPr>
          </a:p>
          <a:p>
            <a:pPr algn="ctr"/>
            <a:r>
              <a:rPr lang="en-US" sz="2000" dirty="0" smtClean="0">
                <a:latin typeface="DK Cool Crayon"/>
                <a:cs typeface="DK Cool Crayon"/>
              </a:rPr>
              <a:t>2          3          4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545" y="3184644"/>
            <a:ext cx="30543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>
                <a:solidFill>
                  <a:schemeClr val="accent6">
                    <a:lumMod val="75000"/>
                  </a:schemeClr>
                </a:solidFill>
                <a:latin typeface="DK Cool Crayon"/>
                <a:cs typeface="DK Cool Crayon"/>
              </a:rPr>
              <a:t>How do I play?</a:t>
            </a:r>
            <a:endParaRPr lang="en-US" sz="1000" b="1" dirty="0" smtClean="0">
              <a:solidFill>
                <a:schemeClr val="accent6">
                  <a:lumMod val="75000"/>
                </a:schemeClr>
              </a:solidFill>
              <a:latin typeface="DK Cool Crayon"/>
              <a:cs typeface="DK Cool Crayon"/>
            </a:endParaRPr>
          </a:p>
          <a:p>
            <a:pPr algn="just"/>
            <a:endParaRPr lang="en-US" sz="800" b="1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b="1" dirty="0" smtClean="0">
                <a:latin typeface="DK Cool Crayon"/>
                <a:cs typeface="DK Cool Crayon"/>
              </a:rPr>
              <a:t>On your turn, place one piece on the board </a:t>
            </a:r>
            <a:r>
              <a:rPr lang="mr-IN" sz="800" b="1" dirty="0" smtClean="0">
                <a:latin typeface="DK Cool Crayon"/>
                <a:cs typeface="DK Cool Crayon"/>
              </a:rPr>
              <a:t>–</a:t>
            </a:r>
            <a:r>
              <a:rPr lang="en-US" sz="800" b="1" dirty="0" smtClean="0">
                <a:latin typeface="DK Cool Crayon"/>
                <a:cs typeface="DK Cool Crayon"/>
              </a:rPr>
              <a:t> it will have a color unique to you.</a:t>
            </a:r>
          </a:p>
          <a:p>
            <a:pPr algn="just"/>
            <a:endParaRPr lang="en-US" sz="800" b="1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b="1" dirty="0" smtClean="0">
                <a:latin typeface="DK Cool Crayon"/>
                <a:cs typeface="DK Cool Crayon"/>
              </a:rPr>
              <a:t>All the opponent’s </a:t>
            </a:r>
            <a:r>
              <a:rPr lang="en-US" sz="800" dirty="0" smtClean="0">
                <a:latin typeface="DK Cool Crayon"/>
                <a:cs typeface="DK Cool Crayon"/>
              </a:rPr>
              <a:t>pieces</a:t>
            </a:r>
            <a:r>
              <a:rPr lang="en-US" sz="800" b="1" dirty="0" smtClean="0">
                <a:latin typeface="DK Cool Crayon"/>
                <a:cs typeface="DK Cool Crayon"/>
              </a:rPr>
              <a:t> between your newly-set piece and your already-existing pieces on the board will be flipped.</a:t>
            </a:r>
          </a:p>
          <a:p>
            <a:pPr algn="just"/>
            <a:endParaRPr lang="en-US" sz="800" b="1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b="1" dirty="0" smtClean="0">
                <a:latin typeface="DK Cool Crayon"/>
                <a:cs typeface="DK Cool Crayon"/>
              </a:rPr>
              <a:t>Your piece placement if valid only if:</a:t>
            </a:r>
          </a:p>
          <a:p>
            <a:pPr marL="171450" indent="-171450" algn="just">
              <a:buFont typeface="Arial"/>
              <a:buChar char="•"/>
            </a:pPr>
            <a:r>
              <a:rPr lang="en-US" sz="800" b="1" dirty="0" smtClean="0">
                <a:latin typeface="DK Cool Crayon"/>
                <a:cs typeface="DK Cool Crayon"/>
              </a:rPr>
              <a:t>It results in an opponent’s piece(s) getting flipped</a:t>
            </a:r>
          </a:p>
          <a:p>
            <a:pPr marL="171450" indent="-171450" algn="just">
              <a:buFont typeface="Arial"/>
              <a:buChar char="•"/>
            </a:pPr>
            <a:r>
              <a:rPr lang="en-US" sz="800" b="1" dirty="0" smtClean="0">
                <a:latin typeface="DK Cool Crayon"/>
                <a:cs typeface="DK Cool Crayon"/>
              </a:rPr>
              <a:t>If the above is not possible, you can place your piece adjacent to any piece on the board</a:t>
            </a:r>
          </a:p>
          <a:p>
            <a:pPr algn="just"/>
            <a:endParaRPr lang="en-US" sz="800" b="1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b="1" dirty="0" smtClean="0">
                <a:latin typeface="DK Cool Crayon"/>
                <a:cs typeface="DK Cool Crayon"/>
              </a:rPr>
              <a:t>The game ends when the board is full. </a:t>
            </a:r>
            <a:r>
              <a:rPr lang="en-US" sz="800" b="1" dirty="0" smtClean="0">
                <a:latin typeface="DK Cool Crayon"/>
                <a:cs typeface="DK Cool Crayon"/>
              </a:rPr>
              <a:t>The player with the most pieces wins.</a:t>
            </a:r>
            <a:endParaRPr lang="en-US" sz="800" b="1" dirty="0" smtClean="0">
              <a:latin typeface="DK Cool Crayon"/>
              <a:cs typeface="DK Cool Crayon"/>
            </a:endParaRPr>
          </a:p>
          <a:p>
            <a:pPr marL="228600" indent="-228600" algn="just">
              <a:buAutoNum type="arabicPeriod"/>
            </a:pPr>
            <a:endParaRPr lang="en-US" sz="800" b="1" dirty="0" smtClean="0">
              <a:latin typeface="DK Cool Crayon"/>
              <a:cs typeface="DK Cool Crayon"/>
            </a:endParaRPr>
          </a:p>
          <a:p>
            <a:pPr algn="r"/>
            <a:r>
              <a:rPr lang="en-US" sz="900" b="1" dirty="0" smtClean="0">
                <a:solidFill>
                  <a:srgbClr val="0000FF"/>
                </a:solidFill>
                <a:latin typeface="DK Cool Crayon"/>
                <a:cs typeface="DK Cool Crayon"/>
              </a:rPr>
              <a:t>Click anywhere to continue</a:t>
            </a:r>
            <a:endParaRPr lang="en-US" sz="900" b="1" dirty="0" smtClean="0">
              <a:solidFill>
                <a:srgbClr val="0000FF"/>
              </a:solidFill>
              <a:latin typeface="DK Cool Crayon"/>
              <a:cs typeface="DK Cool Crayo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642" y="2336002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1173" y="2401020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4333" y="2349530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5093" y="2483514"/>
            <a:ext cx="1310760" cy="448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DK Cool Crayon"/>
                <a:cs typeface="DK Cool Crayon"/>
              </a:rPr>
              <a:t>Player 4</a:t>
            </a:r>
          </a:p>
        </p:txBody>
      </p:sp>
    </p:spTree>
    <p:extLst>
      <p:ext uri="{BB962C8B-B14F-4D97-AF65-F5344CB8AC3E}">
        <p14:creationId xmlns:p14="http://schemas.microsoft.com/office/powerpoint/2010/main" val="161078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97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161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User</dc:creator>
  <cp:lastModifiedBy>Mac User</cp:lastModifiedBy>
  <cp:revision>18</cp:revision>
  <dcterms:created xsi:type="dcterms:W3CDTF">2018-04-25T02:43:41Z</dcterms:created>
  <dcterms:modified xsi:type="dcterms:W3CDTF">2018-05-09T20:40:41Z</dcterms:modified>
</cp:coreProperties>
</file>