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8" d="100"/>
          <a:sy n="218" d="100"/>
        </p:scale>
        <p:origin x="-16" y="39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6E12-900C-1B48-82E2-2872E9EE9198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41-BA43-7846-83FE-37682622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1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6E12-900C-1B48-82E2-2872E9EE9198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41-BA43-7846-83FE-37682622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2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6E12-900C-1B48-82E2-2872E9EE9198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41-BA43-7846-83FE-37682622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6E12-900C-1B48-82E2-2872E9EE9198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41-BA43-7846-83FE-37682622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6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6E12-900C-1B48-82E2-2872E9EE9198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41-BA43-7846-83FE-37682622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6E12-900C-1B48-82E2-2872E9EE9198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41-BA43-7846-83FE-37682622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0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6E12-900C-1B48-82E2-2872E9EE9198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41-BA43-7846-83FE-37682622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3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6E12-900C-1B48-82E2-2872E9EE9198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41-BA43-7846-83FE-37682622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0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6E12-900C-1B48-82E2-2872E9EE9198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41-BA43-7846-83FE-37682622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6E12-900C-1B48-82E2-2872E9EE9198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41-BA43-7846-83FE-37682622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6E12-900C-1B48-82E2-2872E9EE9198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F641-BA43-7846-83FE-37682622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5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6E12-900C-1B48-82E2-2872E9EE9198}" type="datetimeFigureOut">
              <a:rPr lang="en-US" smtClean="0"/>
              <a:t>09/05/18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2F641-BA43-7846-83FE-37682622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1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545" y="3184644"/>
            <a:ext cx="3054388" cy="247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>
                <a:solidFill>
                  <a:srgbClr val="0000FF"/>
                </a:solidFill>
                <a:latin typeface="DK Cool Crayon"/>
                <a:cs typeface="DK Cool Crayon"/>
              </a:rPr>
              <a:t>How do I play?</a:t>
            </a:r>
          </a:p>
          <a:p>
            <a:pPr algn="just"/>
            <a:endParaRPr lang="en-US" sz="800" dirty="0" smtClean="0">
              <a:latin typeface="DK Cool Crayon"/>
              <a:cs typeface="DK Cool Crayon"/>
            </a:endParaRPr>
          </a:p>
          <a:p>
            <a:pPr algn="just"/>
            <a:r>
              <a:rPr lang="en-US" sz="800" dirty="0" smtClean="0">
                <a:latin typeface="DK Cool Crayon"/>
                <a:cs typeface="DK Cool Crayon"/>
              </a:rPr>
              <a:t>On your turn, place one piece on the board </a:t>
            </a:r>
            <a:r>
              <a:rPr lang="mr-IN" sz="800" dirty="0" smtClean="0">
                <a:latin typeface="DK Cool Crayon"/>
                <a:cs typeface="DK Cool Crayon"/>
              </a:rPr>
              <a:t>–</a:t>
            </a:r>
            <a:r>
              <a:rPr lang="en-US" sz="800" dirty="0" smtClean="0">
                <a:latin typeface="DK Cool Crayon"/>
                <a:cs typeface="DK Cool Crayon"/>
              </a:rPr>
              <a:t> it will have a color unique to you</a:t>
            </a:r>
            <a:r>
              <a:rPr lang="en-US" sz="800" dirty="0" smtClean="0">
                <a:latin typeface="DK Cool Crayon"/>
                <a:cs typeface="DK Cool Crayon"/>
              </a:rPr>
              <a:t>. Pins will mark your possible moves.</a:t>
            </a:r>
            <a:endParaRPr lang="en-US" sz="800" dirty="0" smtClean="0">
              <a:latin typeface="DK Cool Crayon"/>
              <a:cs typeface="DK Cool Crayon"/>
            </a:endParaRPr>
          </a:p>
          <a:p>
            <a:pPr algn="just"/>
            <a:endParaRPr lang="en-US" sz="800" dirty="0" smtClean="0">
              <a:latin typeface="DK Cool Crayon"/>
              <a:cs typeface="DK Cool Crayon"/>
            </a:endParaRPr>
          </a:p>
          <a:p>
            <a:pPr algn="just"/>
            <a:r>
              <a:rPr lang="en-US" sz="800" dirty="0" smtClean="0">
                <a:latin typeface="DK Cool Crayon"/>
                <a:cs typeface="DK Cool Crayon"/>
              </a:rPr>
              <a:t>All the opponent’s pieces between your newly-set piece and your already-existing pieces on the board will be flipped.</a:t>
            </a:r>
          </a:p>
          <a:p>
            <a:pPr algn="just"/>
            <a:endParaRPr lang="en-US" sz="800" dirty="0" smtClean="0">
              <a:latin typeface="DK Cool Crayon"/>
              <a:cs typeface="DK Cool Crayon"/>
            </a:endParaRPr>
          </a:p>
          <a:p>
            <a:pPr algn="just"/>
            <a:r>
              <a:rPr lang="en-US" sz="800" dirty="0" smtClean="0">
                <a:latin typeface="DK Cool Crayon"/>
                <a:cs typeface="DK Cool Crayon"/>
              </a:rPr>
              <a:t>Your piece placement if valid only if:</a:t>
            </a:r>
          </a:p>
          <a:p>
            <a:pPr marL="171450" indent="-171450" algn="just">
              <a:buFont typeface="Arial"/>
              <a:buChar char="•"/>
            </a:pPr>
            <a:r>
              <a:rPr lang="en-US" sz="800" dirty="0" smtClean="0">
                <a:latin typeface="DK Cool Crayon"/>
                <a:cs typeface="DK Cool Crayon"/>
              </a:rPr>
              <a:t>It results in an </a:t>
            </a:r>
            <a:r>
              <a:rPr lang="en-US" sz="800" smtClean="0">
                <a:latin typeface="DK Cool Crayon"/>
                <a:cs typeface="DK Cool Crayon"/>
              </a:rPr>
              <a:t>opponent’s </a:t>
            </a:r>
            <a:r>
              <a:rPr lang="en-US" sz="800" smtClean="0">
                <a:latin typeface="DK Cool Crayon"/>
                <a:cs typeface="DK Cool Crayon"/>
              </a:rPr>
              <a:t>piece getting </a:t>
            </a:r>
            <a:r>
              <a:rPr lang="en-US" sz="800" dirty="0" smtClean="0">
                <a:latin typeface="DK Cool Crayon"/>
                <a:cs typeface="DK Cool Crayon"/>
              </a:rPr>
              <a:t>flipped</a:t>
            </a:r>
          </a:p>
          <a:p>
            <a:pPr marL="171450" indent="-171450" algn="just">
              <a:buFont typeface="Arial"/>
              <a:buChar char="•"/>
            </a:pPr>
            <a:r>
              <a:rPr lang="en-US" sz="800" dirty="0" smtClean="0">
                <a:latin typeface="DK Cool Crayon"/>
                <a:cs typeface="DK Cool Crayon"/>
              </a:rPr>
              <a:t>If the above is not possible, you can place your piece adjacent to any piece on the board</a:t>
            </a:r>
          </a:p>
          <a:p>
            <a:pPr algn="just"/>
            <a:endParaRPr lang="en-US" sz="800" dirty="0" smtClean="0">
              <a:latin typeface="DK Cool Crayon"/>
              <a:cs typeface="DK Cool Crayon"/>
            </a:endParaRPr>
          </a:p>
          <a:p>
            <a:pPr algn="just"/>
            <a:r>
              <a:rPr lang="en-US" sz="800" dirty="0" smtClean="0">
                <a:latin typeface="DK Cool Crayon"/>
                <a:cs typeface="DK Cool Crayon"/>
              </a:rPr>
              <a:t>The game ends when the board is full. The player with the most pieces wins.</a:t>
            </a:r>
          </a:p>
          <a:p>
            <a:pPr marL="228600" indent="-228600" algn="just">
              <a:buAutoNum type="arabicPeriod"/>
            </a:pPr>
            <a:endParaRPr lang="en-US" sz="800" dirty="0" smtClean="0">
              <a:latin typeface="DK Cool Crayon"/>
              <a:cs typeface="DK Cool Crayon"/>
            </a:endParaRPr>
          </a:p>
          <a:p>
            <a:pPr algn="r"/>
            <a:r>
              <a:rPr lang="en-US" sz="900" dirty="0" smtClean="0">
                <a:solidFill>
                  <a:srgbClr val="0000FF"/>
                </a:solidFill>
                <a:latin typeface="DK Cool Crayon"/>
                <a:cs typeface="DK Cool Crayon"/>
              </a:rPr>
              <a:t>Click anywhere to continue</a:t>
            </a:r>
          </a:p>
        </p:txBody>
      </p:sp>
    </p:spTree>
    <p:extLst>
      <p:ext uri="{BB962C8B-B14F-4D97-AF65-F5344CB8AC3E}">
        <p14:creationId xmlns:p14="http://schemas.microsoft.com/office/powerpoint/2010/main" val="412973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111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User</dc:creator>
  <cp:lastModifiedBy>Mac User</cp:lastModifiedBy>
  <cp:revision>3</cp:revision>
  <dcterms:created xsi:type="dcterms:W3CDTF">2018-05-09T20:45:43Z</dcterms:created>
  <dcterms:modified xsi:type="dcterms:W3CDTF">2018-05-09T23:48:17Z</dcterms:modified>
</cp:coreProperties>
</file>