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Bebas Neue"/>
      <p:regular r:id="rId23"/>
    </p:embeddedFont>
    <p:embeddedFont>
      <p:font typeface="Rozha One"/>
      <p:regular r:id="rId24"/>
    </p:embeddedFont>
    <p:embeddedFont>
      <p:font typeface="Work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zhaOne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WorkSans-bold.fntdata"/><Relationship Id="rId25" Type="http://schemas.openxmlformats.org/officeDocument/2006/relationships/font" Target="fonts/WorkSans-regular.fntdata"/><Relationship Id="rId28" Type="http://schemas.openxmlformats.org/officeDocument/2006/relationships/font" Target="fonts/WorkSans-boldItalic.fntdata"/><Relationship Id="rId27" Type="http://schemas.openxmlformats.org/officeDocument/2006/relationships/font" Target="fonts/Work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e95fbddc6d_1_5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1" name="Google Shape;1061;ge95fbddc6d_1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***demo app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---Rubic----</a:t>
            </a:r>
            <a:endParaRPr/>
          </a:p>
          <a:p>
            <a:pPr indent="-114300" lvl="0" marL="12700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100"/>
              <a:buNone/>
            </a:pPr>
            <a:r>
              <a:rPr lang="en-US" sz="950">
                <a:solidFill>
                  <a:schemeClr val="dk1"/>
                </a:solidFill>
              </a:rPr>
              <a:t>·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950">
                <a:solidFill>
                  <a:schemeClr val="dk1"/>
                </a:solidFill>
              </a:rPr>
              <a:t>Discuss and demonstrate what the DSS can do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e6e82745ba_4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6" name="Google Shape;1086;ge6e82745ba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e6e82745ba_4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6" name="Google Shape;1106;ge6e82745ba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e95fbddc6d_0_4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1" name="Google Shape;1131;ge95fbddc6d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3" name="Google Shape;1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0" name="Google Shape;13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2" name="Google Shape;14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9" name="Google Shape;15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2" name="Google Shape;16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highlight>
                <a:schemeClr val="accent4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" name="Google Shape;6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0" name="Google Shape;7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e95fbddc6d_1_1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e95fbddc6d_1_1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-----Rubic-------</a:t>
            </a:r>
            <a:endParaRPr sz="950">
              <a:solidFill>
                <a:srgbClr val="191919"/>
              </a:solidFill>
            </a:endParaRPr>
          </a:p>
          <a:p>
            <a:pPr indent="-114300" lvl="0" marL="12700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50">
                <a:solidFill>
                  <a:srgbClr val="191919"/>
                </a:solidFill>
              </a:rPr>
              <a:t>·</a:t>
            </a:r>
            <a:r>
              <a:rPr lang="en-US" sz="7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50">
                <a:solidFill>
                  <a:srgbClr val="191919"/>
                </a:solidFill>
              </a:rPr>
              <a:t>Identification of Stakeholders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95fbddc6d_1_1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9" name="Google Shape;819;ge95fbddc6d_1_1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discuss the business problem and turn it as a analytic problem!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-----Rubic-------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114300" lvl="0" marL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US" sz="950">
                <a:solidFill>
                  <a:srgbClr val="191919"/>
                </a:solidFill>
                <a:highlight>
                  <a:srgbClr val="FFFFFF"/>
                </a:highlight>
              </a:rPr>
              <a:t>·</a:t>
            </a:r>
            <a:r>
              <a:rPr lang="en-US" sz="700">
                <a:solidFill>
                  <a:srgbClr val="19191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50">
                <a:solidFill>
                  <a:schemeClr val="dk1"/>
                </a:solidFill>
                <a:highlight>
                  <a:srgbClr val="FFFFFF"/>
                </a:highlight>
              </a:rPr>
              <a:t>Discussion whether the problem is amenable to an analytics solution</a:t>
            </a:r>
            <a:endParaRPr sz="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114300" lvl="0" marL="12700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100"/>
              <a:buNone/>
            </a:pPr>
            <a:r>
              <a:t/>
            </a:r>
            <a:endParaRPr sz="950">
              <a:solidFill>
                <a:srgbClr val="191919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e95fbddc6d_1_12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6" name="Google Shape;896;ge95fbddc6d_1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91919"/>
                </a:solidFill>
                <a:highlight>
                  <a:srgbClr val="FFFFFF"/>
                </a:highlight>
              </a:rPr>
              <a:t>-----Rubic-------</a:t>
            </a:r>
            <a:endParaRPr>
              <a:solidFill>
                <a:srgbClr val="191919"/>
              </a:solidFill>
              <a:highlight>
                <a:srgbClr val="FFFFFF"/>
              </a:highlight>
            </a:endParaRPr>
          </a:p>
          <a:p>
            <a:pPr indent="-114300" lvl="0" marL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191919"/>
                </a:solidFill>
                <a:highlight>
                  <a:srgbClr val="FFFFFF"/>
                </a:highlight>
              </a:rPr>
              <a:t>·</a:t>
            </a:r>
            <a:r>
              <a:rPr lang="en-US" sz="700">
                <a:solidFill>
                  <a:srgbClr val="19191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50">
                <a:solidFill>
                  <a:srgbClr val="191919"/>
                </a:solidFill>
                <a:highlight>
                  <a:srgbClr val="FFFFFF"/>
                </a:highlight>
              </a:rPr>
              <a:t>Discussion whether the problem is amenable to an analytics solution</a:t>
            </a:r>
            <a:endParaRPr sz="950">
              <a:solidFill>
                <a:srgbClr val="19191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e95fbddc6d_0_4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9" name="Google Shape;919;ge95fbddc6d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General Solution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e95fbddc6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e95fbddc6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191919"/>
                </a:solidFill>
                <a:latin typeface="Work Sans"/>
                <a:ea typeface="Work Sans"/>
                <a:cs typeface="Work Sans"/>
                <a:sym typeface="Work Sans"/>
              </a:rPr>
              <a:t>1.General information of the listings </a:t>
            </a:r>
            <a:endParaRPr sz="1200">
              <a:solidFill>
                <a:srgbClr val="191919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191919"/>
                </a:solidFill>
                <a:latin typeface="Work Sans"/>
                <a:ea typeface="Work Sans"/>
                <a:cs typeface="Work Sans"/>
                <a:sym typeface="Work Sans"/>
              </a:rPr>
              <a:t>  EX: hostid, location, price, room types</a:t>
            </a:r>
            <a:endParaRPr sz="1200">
              <a:solidFill>
                <a:srgbClr val="191919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91919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191919"/>
                </a:solidFill>
                <a:latin typeface="Work Sans"/>
                <a:ea typeface="Work Sans"/>
                <a:cs typeface="Work Sans"/>
                <a:sym typeface="Work Sans"/>
              </a:rPr>
              <a:t>2.Other influential decision making factors (additional details of the listings)</a:t>
            </a:r>
            <a:endParaRPr sz="1200">
              <a:solidFill>
                <a:srgbClr val="191919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191919"/>
                </a:solidFill>
                <a:latin typeface="Work Sans"/>
                <a:ea typeface="Work Sans"/>
                <a:cs typeface="Work Sans"/>
                <a:sym typeface="Work Sans"/>
              </a:rPr>
              <a:t>  EX: rating scores, neighborhood overviews, amenities</a:t>
            </a:r>
            <a:endParaRPr sz="1200">
              <a:solidFill>
                <a:srgbClr val="191919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91919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191919"/>
                </a:solidFill>
                <a:latin typeface="Work Sans"/>
                <a:ea typeface="Work Sans"/>
                <a:cs typeface="Work Sans"/>
                <a:sym typeface="Work Sans"/>
              </a:rPr>
              <a:t>3.Listings across time for prediction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6" name="Google Shape;10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36300" y="309050"/>
            <a:ext cx="8607225" cy="3941625"/>
            <a:chOff x="436300" y="309050"/>
            <a:chExt cx="8607225" cy="3941625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2574225" y="3497600"/>
              <a:ext cx="368800" cy="113600"/>
              <a:chOff x="645625" y="3253125"/>
              <a:chExt cx="368800" cy="1136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688625" y="3253125"/>
                <a:ext cx="252600" cy="91475"/>
              </a:xfrm>
              <a:custGeom>
                <a:rect b="b" l="l" r="r" t="t"/>
                <a:pathLst>
                  <a:path extrusionOk="0" h="3659" w="10104">
                    <a:moveTo>
                      <a:pt x="5428" y="0"/>
                    </a:moveTo>
                    <a:cubicBezTo>
                      <a:pt x="4493" y="0"/>
                      <a:pt x="3671" y="580"/>
                      <a:pt x="3348" y="1448"/>
                    </a:cubicBezTo>
                    <a:cubicBezTo>
                      <a:pt x="3287" y="1443"/>
                      <a:pt x="3230" y="1439"/>
                      <a:pt x="3173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31"/>
                    </a:cubicBezTo>
                    <a:cubicBezTo>
                      <a:pt x="1" y="3602"/>
                      <a:pt x="58" y="3659"/>
                      <a:pt x="129" y="3659"/>
                    </a:cubicBezTo>
                    <a:lnTo>
                      <a:pt x="1340" y="3659"/>
                    </a:lnTo>
                    <a:lnTo>
                      <a:pt x="1340" y="3531"/>
                    </a:lnTo>
                    <a:cubicBezTo>
                      <a:pt x="1340" y="2520"/>
                      <a:pt x="2164" y="1699"/>
                      <a:pt x="3173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7"/>
                      <a:pt x="5426" y="257"/>
                    </a:cubicBezTo>
                    <a:cubicBezTo>
                      <a:pt x="6301" y="257"/>
                      <a:pt x="7077" y="846"/>
                      <a:pt x="7316" y="1689"/>
                    </a:cubicBezTo>
                    <a:lnTo>
                      <a:pt x="7349" y="1815"/>
                    </a:lnTo>
                    <a:lnTo>
                      <a:pt x="7475" y="1777"/>
                    </a:lnTo>
                    <a:cubicBezTo>
                      <a:pt x="7651" y="1726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9" y="3659"/>
                      <a:pt x="9969" y="3659"/>
                    </a:cubicBezTo>
                    <a:cubicBezTo>
                      <a:pt x="10042" y="3659"/>
                      <a:pt x="10100" y="3602"/>
                      <a:pt x="10103" y="3531"/>
                    </a:cubicBezTo>
                    <a:cubicBezTo>
                      <a:pt x="10103" y="2378"/>
                      <a:pt x="9166" y="1439"/>
                      <a:pt x="8013" y="1439"/>
                    </a:cubicBezTo>
                    <a:cubicBezTo>
                      <a:pt x="7850" y="1439"/>
                      <a:pt x="7688" y="1458"/>
                      <a:pt x="7527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841900" y="3360300"/>
                <a:ext cx="93900" cy="6425"/>
              </a:xfrm>
              <a:custGeom>
                <a:rect b="b" l="l" r="r" t="t"/>
                <a:pathLst>
                  <a:path extrusionOk="0" h="257" w="3756">
                    <a:moveTo>
                      <a:pt x="129" y="0"/>
                    </a:moveTo>
                    <a:cubicBezTo>
                      <a:pt x="56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3628" y="257"/>
                    </a:lnTo>
                    <a:cubicBezTo>
                      <a:pt x="3699" y="257"/>
                      <a:pt x="3756" y="195"/>
                      <a:pt x="3756" y="128"/>
                    </a:cubicBezTo>
                    <a:cubicBezTo>
                      <a:pt x="3756" y="56"/>
                      <a:pt x="3699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55875" y="3360300"/>
                <a:ext cx="93950" cy="6425"/>
              </a:xfrm>
              <a:custGeom>
                <a:rect b="b" l="l" r="r" t="t"/>
                <a:pathLst>
                  <a:path extrusionOk="0" h="257" w="3758">
                    <a:moveTo>
                      <a:pt x="131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31" y="257"/>
                    </a:cubicBezTo>
                    <a:lnTo>
                      <a:pt x="3628" y="257"/>
                    </a:lnTo>
                    <a:cubicBezTo>
                      <a:pt x="3698" y="257"/>
                      <a:pt x="3756" y="195"/>
                      <a:pt x="3758" y="128"/>
                    </a:cubicBezTo>
                    <a:cubicBezTo>
                      <a:pt x="3758" y="56"/>
                      <a:pt x="3700" y="0"/>
                      <a:pt x="3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45625" y="3360300"/>
                <a:ext cx="148325" cy="6425"/>
              </a:xfrm>
              <a:custGeom>
                <a:rect b="b" l="l" r="r" t="t"/>
                <a:pathLst>
                  <a:path extrusionOk="0" h="257" w="5933">
                    <a:moveTo>
                      <a:pt x="129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5805" y="257"/>
                    </a:lnTo>
                    <a:cubicBezTo>
                      <a:pt x="5874" y="257"/>
                      <a:pt x="5933" y="195"/>
                      <a:pt x="5931" y="128"/>
                    </a:cubicBezTo>
                    <a:cubicBezTo>
                      <a:pt x="5931" y="56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64575" y="3338175"/>
                <a:ext cx="67000" cy="6425"/>
              </a:xfrm>
              <a:custGeom>
                <a:rect b="b" l="l" r="r" t="t"/>
                <a:pathLst>
                  <a:path extrusionOk="0" h="257" w="268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947350" y="3339850"/>
                <a:ext cx="67075" cy="6425"/>
              </a:xfrm>
              <a:custGeom>
                <a:rect b="b" l="l" r="r" t="t"/>
                <a:pathLst>
                  <a:path extrusionOk="0" h="257" w="2683">
                    <a:moveTo>
                      <a:pt x="129" y="1"/>
                    </a:moveTo>
                    <a:cubicBezTo>
                      <a:pt x="58" y="1"/>
                      <a:pt x="1" y="56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2" y="198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8055200" y="1161600"/>
              <a:ext cx="368800" cy="113600"/>
              <a:chOff x="645625" y="3253125"/>
              <a:chExt cx="368800" cy="1136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688625" y="3253125"/>
                <a:ext cx="252600" cy="91475"/>
              </a:xfrm>
              <a:custGeom>
                <a:rect b="b" l="l" r="r" t="t"/>
                <a:pathLst>
                  <a:path extrusionOk="0" h="3659" w="10104">
                    <a:moveTo>
                      <a:pt x="5428" y="0"/>
                    </a:moveTo>
                    <a:cubicBezTo>
                      <a:pt x="4493" y="0"/>
                      <a:pt x="3671" y="580"/>
                      <a:pt x="3348" y="1448"/>
                    </a:cubicBezTo>
                    <a:cubicBezTo>
                      <a:pt x="3287" y="1443"/>
                      <a:pt x="3230" y="1439"/>
                      <a:pt x="3173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31"/>
                    </a:cubicBezTo>
                    <a:cubicBezTo>
                      <a:pt x="1" y="3602"/>
                      <a:pt x="58" y="3659"/>
                      <a:pt x="129" y="3659"/>
                    </a:cubicBezTo>
                    <a:lnTo>
                      <a:pt x="1340" y="3659"/>
                    </a:lnTo>
                    <a:lnTo>
                      <a:pt x="1340" y="3531"/>
                    </a:lnTo>
                    <a:cubicBezTo>
                      <a:pt x="1340" y="2520"/>
                      <a:pt x="2164" y="1699"/>
                      <a:pt x="3173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7"/>
                      <a:pt x="5426" y="257"/>
                    </a:cubicBezTo>
                    <a:cubicBezTo>
                      <a:pt x="6301" y="257"/>
                      <a:pt x="7077" y="846"/>
                      <a:pt x="7316" y="1689"/>
                    </a:cubicBezTo>
                    <a:lnTo>
                      <a:pt x="7349" y="1815"/>
                    </a:lnTo>
                    <a:lnTo>
                      <a:pt x="7475" y="1777"/>
                    </a:lnTo>
                    <a:cubicBezTo>
                      <a:pt x="7651" y="1726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9" y="3659"/>
                      <a:pt x="9969" y="3659"/>
                    </a:cubicBezTo>
                    <a:cubicBezTo>
                      <a:pt x="10042" y="3659"/>
                      <a:pt x="10100" y="3602"/>
                      <a:pt x="10103" y="3531"/>
                    </a:cubicBezTo>
                    <a:cubicBezTo>
                      <a:pt x="10103" y="2378"/>
                      <a:pt x="9166" y="1439"/>
                      <a:pt x="8013" y="1439"/>
                    </a:cubicBezTo>
                    <a:cubicBezTo>
                      <a:pt x="7850" y="1439"/>
                      <a:pt x="7688" y="1458"/>
                      <a:pt x="7527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1900" y="3360300"/>
                <a:ext cx="93900" cy="6425"/>
              </a:xfrm>
              <a:custGeom>
                <a:rect b="b" l="l" r="r" t="t"/>
                <a:pathLst>
                  <a:path extrusionOk="0" h="257" w="3756">
                    <a:moveTo>
                      <a:pt x="129" y="0"/>
                    </a:moveTo>
                    <a:cubicBezTo>
                      <a:pt x="56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3628" y="257"/>
                    </a:lnTo>
                    <a:cubicBezTo>
                      <a:pt x="3699" y="257"/>
                      <a:pt x="3756" y="195"/>
                      <a:pt x="3756" y="128"/>
                    </a:cubicBezTo>
                    <a:cubicBezTo>
                      <a:pt x="3756" y="56"/>
                      <a:pt x="3699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655875" y="3360300"/>
                <a:ext cx="93950" cy="6425"/>
              </a:xfrm>
              <a:custGeom>
                <a:rect b="b" l="l" r="r" t="t"/>
                <a:pathLst>
                  <a:path extrusionOk="0" h="257" w="3758">
                    <a:moveTo>
                      <a:pt x="131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31" y="257"/>
                    </a:cubicBezTo>
                    <a:lnTo>
                      <a:pt x="3628" y="257"/>
                    </a:lnTo>
                    <a:cubicBezTo>
                      <a:pt x="3698" y="257"/>
                      <a:pt x="3756" y="195"/>
                      <a:pt x="3758" y="128"/>
                    </a:cubicBezTo>
                    <a:cubicBezTo>
                      <a:pt x="3758" y="56"/>
                      <a:pt x="3700" y="0"/>
                      <a:pt x="3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45625" y="3360300"/>
                <a:ext cx="148325" cy="6425"/>
              </a:xfrm>
              <a:custGeom>
                <a:rect b="b" l="l" r="r" t="t"/>
                <a:pathLst>
                  <a:path extrusionOk="0" h="257" w="5933">
                    <a:moveTo>
                      <a:pt x="129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5805" y="257"/>
                    </a:lnTo>
                    <a:cubicBezTo>
                      <a:pt x="5874" y="257"/>
                      <a:pt x="5933" y="195"/>
                      <a:pt x="5931" y="128"/>
                    </a:cubicBezTo>
                    <a:cubicBezTo>
                      <a:pt x="5931" y="56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764575" y="3338175"/>
                <a:ext cx="67000" cy="6425"/>
              </a:xfrm>
              <a:custGeom>
                <a:rect b="b" l="l" r="r" t="t"/>
                <a:pathLst>
                  <a:path extrusionOk="0" h="257" w="268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947350" y="3339850"/>
                <a:ext cx="67075" cy="6425"/>
              </a:xfrm>
              <a:custGeom>
                <a:rect b="b" l="l" r="r" t="t"/>
                <a:pathLst>
                  <a:path extrusionOk="0" h="257" w="2683">
                    <a:moveTo>
                      <a:pt x="129" y="1"/>
                    </a:moveTo>
                    <a:cubicBezTo>
                      <a:pt x="58" y="1"/>
                      <a:pt x="1" y="56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2" y="198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720000" y="540000"/>
              <a:ext cx="838400" cy="220775"/>
              <a:chOff x="1095175" y="1018225"/>
              <a:chExt cx="838400" cy="220775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239475" y="1018225"/>
                <a:ext cx="480000" cy="170200"/>
              </a:xfrm>
              <a:custGeom>
                <a:rect b="b" l="l" r="r" t="t"/>
                <a:pathLst>
                  <a:path extrusionOk="0" h="6808" w="19200">
                    <a:moveTo>
                      <a:pt x="8874" y="0"/>
                    </a:moveTo>
                    <a:cubicBezTo>
                      <a:pt x="7069" y="0"/>
                      <a:pt x="5458" y="1184"/>
                      <a:pt x="4914" y="2898"/>
                    </a:cubicBezTo>
                    <a:cubicBezTo>
                      <a:pt x="4585" y="2810"/>
                      <a:pt x="4246" y="2766"/>
                      <a:pt x="3907" y="2766"/>
                    </a:cubicBezTo>
                    <a:cubicBezTo>
                      <a:pt x="1752" y="2766"/>
                      <a:pt x="0" y="4520"/>
                      <a:pt x="0" y="6671"/>
                    </a:cubicBezTo>
                    <a:cubicBezTo>
                      <a:pt x="0" y="6746"/>
                      <a:pt x="60" y="6807"/>
                      <a:pt x="134" y="6807"/>
                    </a:cubicBezTo>
                    <a:cubicBezTo>
                      <a:pt x="207" y="6807"/>
                      <a:pt x="266" y="6748"/>
                      <a:pt x="266" y="6675"/>
                    </a:cubicBezTo>
                    <a:cubicBezTo>
                      <a:pt x="266" y="4668"/>
                      <a:pt x="1900" y="3034"/>
                      <a:pt x="3907" y="3034"/>
                    </a:cubicBezTo>
                    <a:cubicBezTo>
                      <a:pt x="4264" y="3034"/>
                      <a:pt x="4620" y="3090"/>
                      <a:pt x="4965" y="3192"/>
                    </a:cubicBezTo>
                    <a:lnTo>
                      <a:pt x="5097" y="3231"/>
                    </a:lnTo>
                    <a:lnTo>
                      <a:pt x="5133" y="3101"/>
                    </a:lnTo>
                    <a:cubicBezTo>
                      <a:pt x="5604" y="1435"/>
                      <a:pt x="7142" y="270"/>
                      <a:pt x="8874" y="270"/>
                    </a:cubicBezTo>
                    <a:cubicBezTo>
                      <a:pt x="10576" y="270"/>
                      <a:pt x="12066" y="1358"/>
                      <a:pt x="12580" y="2981"/>
                    </a:cubicBezTo>
                    <a:lnTo>
                      <a:pt x="12615" y="3086"/>
                    </a:lnTo>
                    <a:lnTo>
                      <a:pt x="12725" y="3072"/>
                    </a:lnTo>
                    <a:cubicBezTo>
                      <a:pt x="12911" y="3048"/>
                      <a:pt x="13066" y="3034"/>
                      <a:pt x="13210" y="3034"/>
                    </a:cubicBezTo>
                    <a:cubicBezTo>
                      <a:pt x="15218" y="3034"/>
                      <a:pt x="16851" y="4668"/>
                      <a:pt x="16851" y="6675"/>
                    </a:cubicBezTo>
                    <a:lnTo>
                      <a:pt x="16851" y="6807"/>
                    </a:lnTo>
                    <a:lnTo>
                      <a:pt x="19067" y="6807"/>
                    </a:lnTo>
                    <a:cubicBezTo>
                      <a:pt x="19140" y="6807"/>
                      <a:pt x="19199" y="6748"/>
                      <a:pt x="19199" y="6675"/>
                    </a:cubicBezTo>
                    <a:cubicBezTo>
                      <a:pt x="19199" y="6600"/>
                      <a:pt x="19140" y="6541"/>
                      <a:pt x="19067" y="6541"/>
                    </a:cubicBezTo>
                    <a:lnTo>
                      <a:pt x="17117" y="6541"/>
                    </a:lnTo>
                    <a:cubicBezTo>
                      <a:pt x="17046" y="4449"/>
                      <a:pt x="15322" y="2768"/>
                      <a:pt x="13214" y="2768"/>
                    </a:cubicBezTo>
                    <a:cubicBezTo>
                      <a:pt x="13086" y="2768"/>
                      <a:pt x="12952" y="2776"/>
                      <a:pt x="12802" y="2794"/>
                    </a:cubicBezTo>
                    <a:cubicBezTo>
                      <a:pt x="12221" y="1119"/>
                      <a:pt x="10657" y="0"/>
                      <a:pt x="8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545000" y="1230950"/>
                <a:ext cx="208400" cy="8050"/>
              </a:xfrm>
              <a:custGeom>
                <a:rect b="b" l="l" r="r" t="t"/>
                <a:pathLst>
                  <a:path extrusionOk="0" h="322" w="8336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1"/>
                      <a:pt x="8265" y="0"/>
                      <a:pt x="8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103975" y="1189625"/>
                <a:ext cx="121450" cy="8050"/>
              </a:xfrm>
              <a:custGeom>
                <a:rect b="b" l="l" r="r" t="t"/>
                <a:pathLst>
                  <a:path extrusionOk="0" h="322" w="4858">
                    <a:moveTo>
                      <a:pt x="95" y="0"/>
                    </a:moveTo>
                    <a:cubicBezTo>
                      <a:pt x="42" y="0"/>
                      <a:pt x="1" y="73"/>
                      <a:pt x="1" y="162"/>
                    </a:cubicBezTo>
                    <a:cubicBezTo>
                      <a:pt x="1" y="251"/>
                      <a:pt x="42" y="322"/>
                      <a:pt x="95" y="322"/>
                    </a:cubicBezTo>
                    <a:lnTo>
                      <a:pt x="4764" y="322"/>
                    </a:lnTo>
                    <a:cubicBezTo>
                      <a:pt x="4816" y="322"/>
                      <a:pt x="4855" y="251"/>
                      <a:pt x="4857" y="162"/>
                    </a:cubicBezTo>
                    <a:cubicBezTo>
                      <a:pt x="4857" y="73"/>
                      <a:pt x="4816" y="0"/>
                      <a:pt x="4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95175" y="1230950"/>
                <a:ext cx="333150" cy="8050"/>
              </a:xfrm>
              <a:custGeom>
                <a:rect b="b" l="l" r="r" t="t"/>
                <a:pathLst>
                  <a:path extrusionOk="0" h="322" w="13326">
                    <a:moveTo>
                      <a:pt x="162" y="0"/>
                    </a:moveTo>
                    <a:cubicBezTo>
                      <a:pt x="73" y="0"/>
                      <a:pt x="0" y="71"/>
                      <a:pt x="0" y="160"/>
                    </a:cubicBezTo>
                    <a:cubicBezTo>
                      <a:pt x="0" y="249"/>
                      <a:pt x="73" y="322"/>
                      <a:pt x="162" y="322"/>
                    </a:cubicBezTo>
                    <a:lnTo>
                      <a:pt x="13166" y="322"/>
                    </a:lnTo>
                    <a:cubicBezTo>
                      <a:pt x="13253" y="322"/>
                      <a:pt x="13324" y="249"/>
                      <a:pt x="13326" y="160"/>
                    </a:cubicBezTo>
                    <a:cubicBezTo>
                      <a:pt x="13326" y="71"/>
                      <a:pt x="13255" y="0"/>
                      <a:pt x="131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367675" y="1180425"/>
                <a:ext cx="146850" cy="8000"/>
              </a:xfrm>
              <a:custGeom>
                <a:rect b="b" l="l" r="r" t="t"/>
                <a:pathLst>
                  <a:path extrusionOk="0" h="320" w="5874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786675" y="1184100"/>
                <a:ext cx="146900" cy="8000"/>
              </a:xfrm>
              <a:custGeom>
                <a:rect b="b" l="l" r="r" t="t"/>
                <a:pathLst>
                  <a:path extrusionOk="0" h="320" w="5876">
                    <a:moveTo>
                      <a:pt x="162" y="1"/>
                    </a:moveTo>
                    <a:cubicBezTo>
                      <a:pt x="73" y="1"/>
                      <a:pt x="1" y="72"/>
                      <a:pt x="1" y="160"/>
                    </a:cubicBezTo>
                    <a:cubicBezTo>
                      <a:pt x="1" y="249"/>
                      <a:pt x="73" y="320"/>
                      <a:pt x="162" y="320"/>
                    </a:cubicBezTo>
                    <a:lnTo>
                      <a:pt x="5714" y="320"/>
                    </a:lnTo>
                    <a:cubicBezTo>
                      <a:pt x="5801" y="320"/>
                      <a:pt x="5871" y="251"/>
                      <a:pt x="5875" y="160"/>
                    </a:cubicBezTo>
                    <a:cubicBezTo>
                      <a:pt x="5875" y="72"/>
                      <a:pt x="5803" y="1"/>
                      <a:pt x="57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>
              <a:off x="1573938" y="831500"/>
              <a:ext cx="457850" cy="140875"/>
              <a:chOff x="1871875" y="1234150"/>
              <a:chExt cx="457850" cy="14087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1925225" y="1234150"/>
                <a:ext cx="313525" cy="113550"/>
              </a:xfrm>
              <a:custGeom>
                <a:rect b="b" l="l" r="r" t="t"/>
                <a:pathLst>
                  <a:path extrusionOk="0" h="4542" w="12541">
                    <a:moveTo>
                      <a:pt x="6738" y="0"/>
                    </a:moveTo>
                    <a:cubicBezTo>
                      <a:pt x="5576" y="0"/>
                      <a:pt x="4553" y="716"/>
                      <a:pt x="4153" y="1795"/>
                    </a:cubicBezTo>
                    <a:cubicBezTo>
                      <a:pt x="4079" y="1789"/>
                      <a:pt x="4006" y="1785"/>
                      <a:pt x="3937" y="1785"/>
                    </a:cubicBezTo>
                    <a:cubicBezTo>
                      <a:pt x="2562" y="1785"/>
                      <a:pt x="1433" y="2865"/>
                      <a:pt x="1350" y="4222"/>
                    </a:cubicBezTo>
                    <a:lnTo>
                      <a:pt x="160" y="4222"/>
                    </a:lnTo>
                    <a:cubicBezTo>
                      <a:pt x="71" y="4222"/>
                      <a:pt x="0" y="4293"/>
                      <a:pt x="0" y="4382"/>
                    </a:cubicBezTo>
                    <a:cubicBezTo>
                      <a:pt x="0" y="4471"/>
                      <a:pt x="71" y="4542"/>
                      <a:pt x="160" y="4542"/>
                    </a:cubicBezTo>
                    <a:lnTo>
                      <a:pt x="1665" y="4542"/>
                    </a:lnTo>
                    <a:lnTo>
                      <a:pt x="1665" y="4382"/>
                    </a:lnTo>
                    <a:cubicBezTo>
                      <a:pt x="1665" y="3129"/>
                      <a:pt x="2684" y="2106"/>
                      <a:pt x="3941" y="2106"/>
                    </a:cubicBezTo>
                    <a:cubicBezTo>
                      <a:pt x="4031" y="2106"/>
                      <a:pt x="4128" y="2114"/>
                      <a:pt x="4242" y="2128"/>
                    </a:cubicBezTo>
                    <a:lnTo>
                      <a:pt x="4376" y="2146"/>
                    </a:lnTo>
                    <a:lnTo>
                      <a:pt x="4415" y="2018"/>
                    </a:lnTo>
                    <a:cubicBezTo>
                      <a:pt x="4739" y="1001"/>
                      <a:pt x="5670" y="318"/>
                      <a:pt x="6738" y="318"/>
                    </a:cubicBezTo>
                    <a:cubicBezTo>
                      <a:pt x="7824" y="318"/>
                      <a:pt x="8787" y="1051"/>
                      <a:pt x="9083" y="2095"/>
                    </a:cubicBezTo>
                    <a:lnTo>
                      <a:pt x="9126" y="2248"/>
                    </a:lnTo>
                    <a:lnTo>
                      <a:pt x="9282" y="2203"/>
                    </a:lnTo>
                    <a:cubicBezTo>
                      <a:pt x="9498" y="2136"/>
                      <a:pt x="9721" y="2105"/>
                      <a:pt x="9944" y="2105"/>
                    </a:cubicBezTo>
                    <a:cubicBezTo>
                      <a:pt x="11199" y="2105"/>
                      <a:pt x="12219" y="3123"/>
                      <a:pt x="12219" y="4380"/>
                    </a:cubicBezTo>
                    <a:cubicBezTo>
                      <a:pt x="12219" y="4469"/>
                      <a:pt x="12292" y="4540"/>
                      <a:pt x="12381" y="4540"/>
                    </a:cubicBezTo>
                    <a:cubicBezTo>
                      <a:pt x="12469" y="4540"/>
                      <a:pt x="12540" y="4469"/>
                      <a:pt x="12536" y="4380"/>
                    </a:cubicBezTo>
                    <a:cubicBezTo>
                      <a:pt x="12536" y="2952"/>
                      <a:pt x="11374" y="1785"/>
                      <a:pt x="9944" y="1785"/>
                    </a:cubicBezTo>
                    <a:cubicBezTo>
                      <a:pt x="9739" y="1785"/>
                      <a:pt x="9538" y="1811"/>
                      <a:pt x="9341" y="1858"/>
                    </a:cubicBezTo>
                    <a:cubicBezTo>
                      <a:pt x="8963" y="757"/>
                      <a:pt x="7912" y="0"/>
                      <a:pt x="6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115575" y="1367025"/>
                <a:ext cx="116575" cy="8000"/>
              </a:xfrm>
              <a:custGeom>
                <a:rect b="b" l="l" r="r" t="t"/>
                <a:pathLst>
                  <a:path extrusionOk="0" h="320" w="4663">
                    <a:moveTo>
                      <a:pt x="161" y="1"/>
                    </a:moveTo>
                    <a:cubicBezTo>
                      <a:pt x="72" y="1"/>
                      <a:pt x="1" y="72"/>
                      <a:pt x="1" y="160"/>
                    </a:cubicBezTo>
                    <a:cubicBezTo>
                      <a:pt x="1" y="249"/>
                      <a:pt x="72" y="320"/>
                      <a:pt x="161" y="320"/>
                    </a:cubicBezTo>
                    <a:lnTo>
                      <a:pt x="4505" y="320"/>
                    </a:lnTo>
                    <a:cubicBezTo>
                      <a:pt x="4591" y="320"/>
                      <a:pt x="4662" y="249"/>
                      <a:pt x="4662" y="160"/>
                    </a:cubicBezTo>
                    <a:cubicBezTo>
                      <a:pt x="4662" y="72"/>
                      <a:pt x="4591" y="1"/>
                      <a:pt x="45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884650" y="1367025"/>
                <a:ext cx="116550" cy="8000"/>
              </a:xfrm>
              <a:custGeom>
                <a:rect b="b" l="l" r="r" t="t"/>
                <a:pathLst>
                  <a:path extrusionOk="0" h="320" w="4662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0"/>
                      <a:pt x="160" y="320"/>
                    </a:cubicBezTo>
                    <a:lnTo>
                      <a:pt x="4502" y="320"/>
                    </a:lnTo>
                    <a:cubicBezTo>
                      <a:pt x="4590" y="320"/>
                      <a:pt x="4661" y="249"/>
                      <a:pt x="4661" y="160"/>
                    </a:cubicBezTo>
                    <a:cubicBezTo>
                      <a:pt x="4661" y="72"/>
                      <a:pt x="4590" y="1"/>
                      <a:pt x="45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871875" y="1367025"/>
                <a:ext cx="184200" cy="8000"/>
              </a:xfrm>
              <a:custGeom>
                <a:rect b="b" l="l" r="r" t="t"/>
                <a:pathLst>
                  <a:path extrusionOk="0" h="320" w="7368">
                    <a:moveTo>
                      <a:pt x="162" y="1"/>
                    </a:moveTo>
                    <a:cubicBezTo>
                      <a:pt x="74" y="1"/>
                      <a:pt x="1" y="72"/>
                      <a:pt x="1" y="160"/>
                    </a:cubicBezTo>
                    <a:cubicBezTo>
                      <a:pt x="1" y="249"/>
                      <a:pt x="74" y="320"/>
                      <a:pt x="162" y="320"/>
                    </a:cubicBezTo>
                    <a:lnTo>
                      <a:pt x="7208" y="320"/>
                    </a:lnTo>
                    <a:cubicBezTo>
                      <a:pt x="7296" y="320"/>
                      <a:pt x="7367" y="249"/>
                      <a:pt x="7367" y="160"/>
                    </a:cubicBezTo>
                    <a:cubicBezTo>
                      <a:pt x="7367" y="72"/>
                      <a:pt x="7296" y="1"/>
                      <a:pt x="7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019550" y="1339600"/>
                <a:ext cx="83250" cy="8050"/>
              </a:xfrm>
              <a:custGeom>
                <a:rect b="b" l="l" r="r" t="t"/>
                <a:pathLst>
                  <a:path extrusionOk="0" h="322" w="3330">
                    <a:moveTo>
                      <a:pt x="160" y="0"/>
                    </a:moveTo>
                    <a:cubicBezTo>
                      <a:pt x="71" y="0"/>
                      <a:pt x="0" y="73"/>
                      <a:pt x="0" y="162"/>
                    </a:cubicBezTo>
                    <a:cubicBezTo>
                      <a:pt x="0" y="251"/>
                      <a:pt x="71" y="322"/>
                      <a:pt x="160" y="322"/>
                    </a:cubicBezTo>
                    <a:lnTo>
                      <a:pt x="3170" y="322"/>
                    </a:lnTo>
                    <a:cubicBezTo>
                      <a:pt x="3259" y="322"/>
                      <a:pt x="3330" y="251"/>
                      <a:pt x="3330" y="162"/>
                    </a:cubicBezTo>
                    <a:cubicBezTo>
                      <a:pt x="3330" y="73"/>
                      <a:pt x="3259" y="0"/>
                      <a:pt x="3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246450" y="1341675"/>
                <a:ext cx="83275" cy="8000"/>
              </a:xfrm>
              <a:custGeom>
                <a:rect b="b" l="l" r="r" t="t"/>
                <a:pathLst>
                  <a:path extrusionOk="0" h="320" w="3331">
                    <a:moveTo>
                      <a:pt x="162" y="0"/>
                    </a:moveTo>
                    <a:cubicBezTo>
                      <a:pt x="73" y="0"/>
                      <a:pt x="1" y="71"/>
                      <a:pt x="1" y="160"/>
                    </a:cubicBezTo>
                    <a:cubicBezTo>
                      <a:pt x="1" y="248"/>
                      <a:pt x="73" y="319"/>
                      <a:pt x="162" y="319"/>
                    </a:cubicBezTo>
                    <a:lnTo>
                      <a:pt x="3170" y="319"/>
                    </a:lnTo>
                    <a:cubicBezTo>
                      <a:pt x="3259" y="319"/>
                      <a:pt x="3330" y="248"/>
                      <a:pt x="3330" y="160"/>
                    </a:cubicBezTo>
                    <a:cubicBezTo>
                      <a:pt x="3330" y="71"/>
                      <a:pt x="3259" y="0"/>
                      <a:pt x="3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>
              <a:off x="8320525" y="2229725"/>
              <a:ext cx="723000" cy="307800"/>
              <a:chOff x="6408575" y="622725"/>
              <a:chExt cx="723000" cy="307800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6408575" y="622725"/>
                <a:ext cx="723000" cy="307800"/>
              </a:xfrm>
              <a:custGeom>
                <a:rect b="b" l="l" r="r" t="t"/>
                <a:pathLst>
                  <a:path extrusionOk="0" h="12312" w="28920">
                    <a:moveTo>
                      <a:pt x="16421" y="0"/>
                    </a:moveTo>
                    <a:cubicBezTo>
                      <a:pt x="13338" y="0"/>
                      <a:pt x="10767" y="2256"/>
                      <a:pt x="10369" y="5278"/>
                    </a:cubicBezTo>
                    <a:cubicBezTo>
                      <a:pt x="8519" y="5310"/>
                      <a:pt x="7012" y="6766"/>
                      <a:pt x="6906" y="8590"/>
                    </a:cubicBezTo>
                    <a:lnTo>
                      <a:pt x="205" y="8590"/>
                    </a:lnTo>
                    <a:cubicBezTo>
                      <a:pt x="93" y="8590"/>
                      <a:pt x="0" y="8683"/>
                      <a:pt x="0" y="8795"/>
                    </a:cubicBezTo>
                    <a:cubicBezTo>
                      <a:pt x="0" y="8907"/>
                      <a:pt x="93" y="9000"/>
                      <a:pt x="205" y="9000"/>
                    </a:cubicBezTo>
                    <a:lnTo>
                      <a:pt x="7310" y="9000"/>
                    </a:lnTo>
                    <a:lnTo>
                      <a:pt x="7310" y="8795"/>
                    </a:lnTo>
                    <a:cubicBezTo>
                      <a:pt x="7310" y="7081"/>
                      <a:pt x="8712" y="5688"/>
                      <a:pt x="10432" y="5688"/>
                    </a:cubicBezTo>
                    <a:lnTo>
                      <a:pt x="10738" y="5688"/>
                    </a:lnTo>
                    <a:lnTo>
                      <a:pt x="10757" y="5503"/>
                    </a:lnTo>
                    <a:cubicBezTo>
                      <a:pt x="11053" y="2599"/>
                      <a:pt x="13490" y="410"/>
                      <a:pt x="16425" y="410"/>
                    </a:cubicBezTo>
                    <a:cubicBezTo>
                      <a:pt x="19357" y="410"/>
                      <a:pt x="21796" y="2599"/>
                      <a:pt x="22091" y="5503"/>
                    </a:cubicBezTo>
                    <a:lnTo>
                      <a:pt x="22111" y="5688"/>
                    </a:lnTo>
                    <a:lnTo>
                      <a:pt x="25391" y="5688"/>
                    </a:lnTo>
                    <a:cubicBezTo>
                      <a:pt x="27113" y="5688"/>
                      <a:pt x="28514" y="7081"/>
                      <a:pt x="28514" y="8795"/>
                    </a:cubicBezTo>
                    <a:cubicBezTo>
                      <a:pt x="28514" y="10509"/>
                      <a:pt x="27113" y="11904"/>
                      <a:pt x="25391" y="11904"/>
                    </a:cubicBezTo>
                    <a:lnTo>
                      <a:pt x="4882" y="11904"/>
                    </a:lnTo>
                    <a:cubicBezTo>
                      <a:pt x="4768" y="11904"/>
                      <a:pt x="4678" y="11994"/>
                      <a:pt x="4678" y="12107"/>
                    </a:cubicBezTo>
                    <a:cubicBezTo>
                      <a:pt x="4678" y="12221"/>
                      <a:pt x="4768" y="12312"/>
                      <a:pt x="4882" y="12312"/>
                    </a:cubicBezTo>
                    <a:lnTo>
                      <a:pt x="25391" y="12312"/>
                    </a:lnTo>
                    <a:cubicBezTo>
                      <a:pt x="27336" y="12312"/>
                      <a:pt x="28920" y="10738"/>
                      <a:pt x="28920" y="8797"/>
                    </a:cubicBezTo>
                    <a:cubicBezTo>
                      <a:pt x="28920" y="6856"/>
                      <a:pt x="27336" y="5278"/>
                      <a:pt x="25389" y="5278"/>
                    </a:cubicBezTo>
                    <a:lnTo>
                      <a:pt x="22476" y="5278"/>
                    </a:lnTo>
                    <a:cubicBezTo>
                      <a:pt x="22076" y="2256"/>
                      <a:pt x="19505" y="0"/>
                      <a:pt x="16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554375" y="876475"/>
                <a:ext cx="181900" cy="10225"/>
              </a:xfrm>
              <a:custGeom>
                <a:rect b="b" l="l" r="r" t="t"/>
                <a:pathLst>
                  <a:path extrusionOk="0" h="409" w="7276">
                    <a:moveTo>
                      <a:pt x="205" y="0"/>
                    </a:moveTo>
                    <a:cubicBezTo>
                      <a:pt x="93" y="0"/>
                      <a:pt x="0" y="91"/>
                      <a:pt x="0" y="203"/>
                    </a:cubicBezTo>
                    <a:cubicBezTo>
                      <a:pt x="0" y="318"/>
                      <a:pt x="93" y="408"/>
                      <a:pt x="205" y="408"/>
                    </a:cubicBezTo>
                    <a:lnTo>
                      <a:pt x="7071" y="408"/>
                    </a:lnTo>
                    <a:cubicBezTo>
                      <a:pt x="7185" y="408"/>
                      <a:pt x="7276" y="318"/>
                      <a:pt x="7276" y="203"/>
                    </a:cubicBezTo>
                    <a:cubicBezTo>
                      <a:pt x="7276" y="91"/>
                      <a:pt x="7185" y="0"/>
                      <a:pt x="70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667350" y="754625"/>
                <a:ext cx="86425" cy="64800"/>
              </a:xfrm>
              <a:custGeom>
                <a:rect b="b" l="l" r="r" t="t"/>
                <a:pathLst>
                  <a:path extrusionOk="0" h="2592" w="3457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960550" y="754650"/>
                <a:ext cx="13425" cy="67775"/>
              </a:xfrm>
              <a:custGeom>
                <a:rect b="b" l="l" r="r" t="t"/>
                <a:pathLst>
                  <a:path extrusionOk="0" h="2711" w="537">
                    <a:moveTo>
                      <a:pt x="212" y="1"/>
                    </a:moveTo>
                    <a:cubicBezTo>
                      <a:pt x="207" y="1"/>
                      <a:pt x="202" y="1"/>
                      <a:pt x="198" y="1"/>
                    </a:cubicBezTo>
                    <a:cubicBezTo>
                      <a:pt x="83" y="13"/>
                      <a:pt x="3" y="112"/>
                      <a:pt x="12" y="226"/>
                    </a:cubicBezTo>
                    <a:cubicBezTo>
                      <a:pt x="12" y="238"/>
                      <a:pt x="123" y="1420"/>
                      <a:pt x="12" y="2486"/>
                    </a:cubicBezTo>
                    <a:cubicBezTo>
                      <a:pt x="1" y="2598"/>
                      <a:pt x="81" y="2698"/>
                      <a:pt x="194" y="2710"/>
                    </a:cubicBezTo>
                    <a:lnTo>
                      <a:pt x="217" y="2710"/>
                    </a:lnTo>
                    <a:cubicBezTo>
                      <a:pt x="320" y="2710"/>
                      <a:pt x="408" y="2631"/>
                      <a:pt x="420" y="2529"/>
                    </a:cubicBezTo>
                    <a:cubicBezTo>
                      <a:pt x="536" y="1420"/>
                      <a:pt x="426" y="236"/>
                      <a:pt x="420" y="187"/>
                    </a:cubicBezTo>
                    <a:cubicBezTo>
                      <a:pt x="409" y="78"/>
                      <a:pt x="312" y="1"/>
                      <a:pt x="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>
              <a:off x="894625" y="1611100"/>
              <a:ext cx="306025" cy="150100"/>
              <a:chOff x="6630075" y="2320075"/>
              <a:chExt cx="306025" cy="150100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6684975" y="2459900"/>
                <a:ext cx="251125" cy="10275"/>
              </a:xfrm>
              <a:custGeom>
                <a:rect b="b" l="l" r="r" t="t"/>
                <a:pathLst>
                  <a:path extrusionOk="0" h="411" w="10045">
                    <a:moveTo>
                      <a:pt x="204" y="1"/>
                    </a:moveTo>
                    <a:cubicBezTo>
                      <a:pt x="91" y="1"/>
                      <a:pt x="1" y="93"/>
                      <a:pt x="1" y="206"/>
                    </a:cubicBezTo>
                    <a:cubicBezTo>
                      <a:pt x="1" y="320"/>
                      <a:pt x="91" y="411"/>
                      <a:pt x="204" y="411"/>
                    </a:cubicBezTo>
                    <a:lnTo>
                      <a:pt x="9842" y="411"/>
                    </a:lnTo>
                    <a:cubicBezTo>
                      <a:pt x="9954" y="411"/>
                      <a:pt x="10044" y="320"/>
                      <a:pt x="10044" y="206"/>
                    </a:cubicBezTo>
                    <a:cubicBezTo>
                      <a:pt x="10044" y="93"/>
                      <a:pt x="9954" y="1"/>
                      <a:pt x="98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630075" y="2320075"/>
                <a:ext cx="306025" cy="111200"/>
              </a:xfrm>
              <a:custGeom>
                <a:rect b="b" l="l" r="r" t="t"/>
                <a:pathLst>
                  <a:path extrusionOk="0" h="4448" w="12241">
                    <a:moveTo>
                      <a:pt x="7823" y="1"/>
                    </a:moveTo>
                    <a:cubicBezTo>
                      <a:pt x="6350" y="1"/>
                      <a:pt x="5118" y="1057"/>
                      <a:pt x="4884" y="2485"/>
                    </a:cubicBezTo>
                    <a:cubicBezTo>
                      <a:pt x="4035" y="2544"/>
                      <a:pt x="3349" y="3204"/>
                      <a:pt x="3253" y="4039"/>
                    </a:cubicBezTo>
                    <a:lnTo>
                      <a:pt x="203" y="4039"/>
                    </a:lnTo>
                    <a:cubicBezTo>
                      <a:pt x="91" y="4039"/>
                      <a:pt x="0" y="4130"/>
                      <a:pt x="0" y="4242"/>
                    </a:cubicBezTo>
                    <a:cubicBezTo>
                      <a:pt x="0" y="4356"/>
                      <a:pt x="91" y="4447"/>
                      <a:pt x="203" y="4447"/>
                    </a:cubicBezTo>
                    <a:lnTo>
                      <a:pt x="3647" y="4447"/>
                    </a:lnTo>
                    <a:lnTo>
                      <a:pt x="3647" y="4240"/>
                    </a:lnTo>
                    <a:cubicBezTo>
                      <a:pt x="3647" y="3494"/>
                      <a:pt x="4258" y="2889"/>
                      <a:pt x="5006" y="2889"/>
                    </a:cubicBezTo>
                    <a:lnTo>
                      <a:pt x="5247" y="2889"/>
                    </a:lnTo>
                    <a:lnTo>
                      <a:pt x="5266" y="2704"/>
                    </a:lnTo>
                    <a:cubicBezTo>
                      <a:pt x="5402" y="1395"/>
                      <a:pt x="6498" y="408"/>
                      <a:pt x="7823" y="408"/>
                    </a:cubicBezTo>
                    <a:cubicBezTo>
                      <a:pt x="9147" y="408"/>
                      <a:pt x="10247" y="1395"/>
                      <a:pt x="10379" y="2704"/>
                    </a:cubicBezTo>
                    <a:lnTo>
                      <a:pt x="10398" y="2889"/>
                    </a:lnTo>
                    <a:lnTo>
                      <a:pt x="12036" y="2889"/>
                    </a:lnTo>
                    <a:cubicBezTo>
                      <a:pt x="12150" y="2889"/>
                      <a:pt x="12240" y="2796"/>
                      <a:pt x="12240" y="2684"/>
                    </a:cubicBezTo>
                    <a:cubicBezTo>
                      <a:pt x="12240" y="2570"/>
                      <a:pt x="12150" y="2479"/>
                      <a:pt x="12036" y="2479"/>
                    </a:cubicBezTo>
                    <a:lnTo>
                      <a:pt x="10761" y="2479"/>
                    </a:lnTo>
                    <a:cubicBezTo>
                      <a:pt x="10526" y="1055"/>
                      <a:pt x="9295" y="1"/>
                      <a:pt x="78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698575" y="2439325"/>
                <a:ext cx="90900" cy="10225"/>
              </a:xfrm>
              <a:custGeom>
                <a:rect b="b" l="l" r="r" t="t"/>
                <a:pathLst>
                  <a:path extrusionOk="0" h="409" w="3636">
                    <a:moveTo>
                      <a:pt x="205" y="0"/>
                    </a:moveTo>
                    <a:cubicBezTo>
                      <a:pt x="91" y="0"/>
                      <a:pt x="1" y="91"/>
                      <a:pt x="1" y="205"/>
                    </a:cubicBezTo>
                    <a:cubicBezTo>
                      <a:pt x="1" y="317"/>
                      <a:pt x="91" y="408"/>
                      <a:pt x="205" y="408"/>
                    </a:cubicBezTo>
                    <a:lnTo>
                      <a:pt x="3431" y="408"/>
                    </a:lnTo>
                    <a:cubicBezTo>
                      <a:pt x="3545" y="408"/>
                      <a:pt x="3635" y="317"/>
                      <a:pt x="3635" y="205"/>
                    </a:cubicBezTo>
                    <a:cubicBezTo>
                      <a:pt x="3635" y="91"/>
                      <a:pt x="3545" y="0"/>
                      <a:pt x="34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778075" y="2401600"/>
                <a:ext cx="46225" cy="35825"/>
              </a:xfrm>
              <a:custGeom>
                <a:rect b="b" l="l" r="r" t="t"/>
                <a:pathLst>
                  <a:path extrusionOk="0" h="1433" w="1849">
                    <a:moveTo>
                      <a:pt x="209" y="0"/>
                    </a:moveTo>
                    <a:cubicBezTo>
                      <a:pt x="95" y="0"/>
                      <a:pt x="0" y="89"/>
                      <a:pt x="0" y="203"/>
                    </a:cubicBezTo>
                    <a:cubicBezTo>
                      <a:pt x="0" y="317"/>
                      <a:pt x="91" y="408"/>
                      <a:pt x="203" y="408"/>
                    </a:cubicBezTo>
                    <a:cubicBezTo>
                      <a:pt x="203" y="408"/>
                      <a:pt x="206" y="408"/>
                      <a:pt x="212" y="408"/>
                    </a:cubicBezTo>
                    <a:cubicBezTo>
                      <a:pt x="311" y="408"/>
                      <a:pt x="1261" y="446"/>
                      <a:pt x="1423" y="1267"/>
                    </a:cubicBezTo>
                    <a:cubicBezTo>
                      <a:pt x="1440" y="1365"/>
                      <a:pt x="1527" y="1432"/>
                      <a:pt x="1622" y="1432"/>
                    </a:cubicBezTo>
                    <a:cubicBezTo>
                      <a:pt x="1636" y="1432"/>
                      <a:pt x="1649" y="1432"/>
                      <a:pt x="1667" y="1430"/>
                    </a:cubicBezTo>
                    <a:cubicBezTo>
                      <a:pt x="1777" y="1409"/>
                      <a:pt x="1848" y="1300"/>
                      <a:pt x="1827" y="1188"/>
                    </a:cubicBezTo>
                    <a:cubicBezTo>
                      <a:pt x="1639" y="248"/>
                      <a:pt x="692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" name="Google Shape;48;p2"/>
            <p:cNvGrpSpPr/>
            <p:nvPr/>
          </p:nvGrpSpPr>
          <p:grpSpPr>
            <a:xfrm>
              <a:off x="6509650" y="539975"/>
              <a:ext cx="838350" cy="220825"/>
              <a:chOff x="2095150" y="4632100"/>
              <a:chExt cx="838350" cy="220825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2239500" y="4632100"/>
                <a:ext cx="480000" cy="170200"/>
              </a:xfrm>
              <a:custGeom>
                <a:rect b="b" l="l" r="r" t="t"/>
                <a:pathLst>
                  <a:path extrusionOk="0" h="6808" w="19200">
                    <a:moveTo>
                      <a:pt x="8874" y="1"/>
                    </a:moveTo>
                    <a:cubicBezTo>
                      <a:pt x="7070" y="1"/>
                      <a:pt x="5458" y="1185"/>
                      <a:pt x="4914" y="2899"/>
                    </a:cubicBezTo>
                    <a:cubicBezTo>
                      <a:pt x="4583" y="2810"/>
                      <a:pt x="4246" y="2767"/>
                      <a:pt x="3908" y="2767"/>
                    </a:cubicBezTo>
                    <a:cubicBezTo>
                      <a:pt x="1752" y="2767"/>
                      <a:pt x="1" y="4520"/>
                      <a:pt x="1" y="6672"/>
                    </a:cubicBezTo>
                    <a:cubicBezTo>
                      <a:pt x="1" y="6748"/>
                      <a:pt x="60" y="6808"/>
                      <a:pt x="135" y="6808"/>
                    </a:cubicBezTo>
                    <a:cubicBezTo>
                      <a:pt x="208" y="6808"/>
                      <a:pt x="267" y="6748"/>
                      <a:pt x="267" y="6676"/>
                    </a:cubicBezTo>
                    <a:cubicBezTo>
                      <a:pt x="267" y="4668"/>
                      <a:pt x="1900" y="3035"/>
                      <a:pt x="3908" y="3035"/>
                    </a:cubicBezTo>
                    <a:cubicBezTo>
                      <a:pt x="4264" y="3035"/>
                      <a:pt x="4621" y="3090"/>
                      <a:pt x="4965" y="3192"/>
                    </a:cubicBezTo>
                    <a:lnTo>
                      <a:pt x="5096" y="3232"/>
                    </a:lnTo>
                    <a:lnTo>
                      <a:pt x="5133" y="3102"/>
                    </a:lnTo>
                    <a:cubicBezTo>
                      <a:pt x="5604" y="1435"/>
                      <a:pt x="7142" y="269"/>
                      <a:pt x="8874" y="269"/>
                    </a:cubicBezTo>
                    <a:cubicBezTo>
                      <a:pt x="10576" y="269"/>
                      <a:pt x="12066" y="1358"/>
                      <a:pt x="12580" y="2982"/>
                    </a:cubicBezTo>
                    <a:lnTo>
                      <a:pt x="12615" y="3086"/>
                    </a:lnTo>
                    <a:lnTo>
                      <a:pt x="12726" y="3072"/>
                    </a:lnTo>
                    <a:cubicBezTo>
                      <a:pt x="12911" y="3047"/>
                      <a:pt x="13065" y="3035"/>
                      <a:pt x="13210" y="3035"/>
                    </a:cubicBezTo>
                    <a:cubicBezTo>
                      <a:pt x="15218" y="3035"/>
                      <a:pt x="16851" y="4668"/>
                      <a:pt x="16851" y="6676"/>
                    </a:cubicBezTo>
                    <a:lnTo>
                      <a:pt x="16851" y="6808"/>
                    </a:lnTo>
                    <a:lnTo>
                      <a:pt x="19068" y="6808"/>
                    </a:lnTo>
                    <a:cubicBezTo>
                      <a:pt x="19140" y="6808"/>
                      <a:pt x="19200" y="6748"/>
                      <a:pt x="19200" y="6676"/>
                    </a:cubicBezTo>
                    <a:cubicBezTo>
                      <a:pt x="19200" y="6601"/>
                      <a:pt x="19140" y="6542"/>
                      <a:pt x="19068" y="6542"/>
                    </a:cubicBezTo>
                    <a:lnTo>
                      <a:pt x="17117" y="6542"/>
                    </a:lnTo>
                    <a:cubicBezTo>
                      <a:pt x="17044" y="4449"/>
                      <a:pt x="15320" y="2769"/>
                      <a:pt x="13212" y="2769"/>
                    </a:cubicBezTo>
                    <a:cubicBezTo>
                      <a:pt x="13084" y="2769"/>
                      <a:pt x="12952" y="2777"/>
                      <a:pt x="12803" y="2794"/>
                    </a:cubicBezTo>
                    <a:cubicBezTo>
                      <a:pt x="12221" y="1120"/>
                      <a:pt x="10657" y="1"/>
                      <a:pt x="88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545025" y="4844875"/>
                <a:ext cx="208425" cy="8050"/>
              </a:xfrm>
              <a:custGeom>
                <a:rect b="b" l="l" r="r" t="t"/>
                <a:pathLst>
                  <a:path extrusionOk="0" h="322" w="8337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2"/>
                      <a:pt x="8265" y="1"/>
                      <a:pt x="8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103975" y="4803550"/>
                <a:ext cx="121425" cy="8050"/>
              </a:xfrm>
              <a:custGeom>
                <a:rect b="b" l="l" r="r" t="t"/>
                <a:pathLst>
                  <a:path extrusionOk="0" h="322" w="4857">
                    <a:moveTo>
                      <a:pt x="93" y="1"/>
                    </a:moveTo>
                    <a:cubicBezTo>
                      <a:pt x="41" y="1"/>
                      <a:pt x="0" y="74"/>
                      <a:pt x="0" y="162"/>
                    </a:cubicBezTo>
                    <a:cubicBezTo>
                      <a:pt x="0" y="251"/>
                      <a:pt x="41" y="322"/>
                      <a:pt x="93" y="322"/>
                    </a:cubicBezTo>
                    <a:lnTo>
                      <a:pt x="4762" y="322"/>
                    </a:lnTo>
                    <a:cubicBezTo>
                      <a:pt x="4813" y="322"/>
                      <a:pt x="4856" y="251"/>
                      <a:pt x="4856" y="162"/>
                    </a:cubicBezTo>
                    <a:cubicBezTo>
                      <a:pt x="4856" y="74"/>
                      <a:pt x="4813" y="1"/>
                      <a:pt x="47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095150" y="4844875"/>
                <a:ext cx="333175" cy="8050"/>
              </a:xfrm>
              <a:custGeom>
                <a:rect b="b" l="l" r="r" t="t"/>
                <a:pathLst>
                  <a:path extrusionOk="0" h="322" w="13327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13165" y="322"/>
                    </a:lnTo>
                    <a:cubicBezTo>
                      <a:pt x="13253" y="322"/>
                      <a:pt x="13326" y="249"/>
                      <a:pt x="13326" y="160"/>
                    </a:cubicBezTo>
                    <a:cubicBezTo>
                      <a:pt x="13326" y="72"/>
                      <a:pt x="13253" y="1"/>
                      <a:pt x="13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367725" y="4794300"/>
                <a:ext cx="146825" cy="8000"/>
              </a:xfrm>
              <a:custGeom>
                <a:rect b="b" l="l" r="r" t="t"/>
                <a:pathLst>
                  <a:path extrusionOk="0" h="320" w="5873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0"/>
                      <a:pt x="160" y="320"/>
                    </a:cubicBezTo>
                    <a:lnTo>
                      <a:pt x="5713" y="320"/>
                    </a:lnTo>
                    <a:cubicBezTo>
                      <a:pt x="5802" y="320"/>
                      <a:pt x="5873" y="249"/>
                      <a:pt x="5873" y="160"/>
                    </a:cubicBezTo>
                    <a:cubicBezTo>
                      <a:pt x="5873" y="71"/>
                      <a:pt x="5802" y="0"/>
                      <a:pt x="57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786650" y="4798050"/>
                <a:ext cx="146850" cy="8000"/>
              </a:xfrm>
              <a:custGeom>
                <a:rect b="b" l="l" r="r" t="t"/>
                <a:pathLst>
                  <a:path extrusionOk="0" h="320" w="5874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" name="Google Shape;55;p2"/>
            <p:cNvSpPr/>
            <p:nvPr/>
          </p:nvSpPr>
          <p:spPr>
            <a:xfrm>
              <a:off x="1627025" y="141795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36300" y="214512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027950" y="398790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58050" y="214512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639725" y="30905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" name="Google Shape;60;p2"/>
            <p:cNvGrpSpPr/>
            <p:nvPr/>
          </p:nvGrpSpPr>
          <p:grpSpPr>
            <a:xfrm>
              <a:off x="1485800" y="2151125"/>
              <a:ext cx="72600" cy="72600"/>
              <a:chOff x="2145125" y="90950"/>
              <a:chExt cx="72600" cy="72600"/>
            </a:xfrm>
          </p:grpSpPr>
          <p:cxnSp>
            <p:nvCxnSpPr>
              <p:cNvPr id="61" name="Google Shape;61;p2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63" name="Google Shape;63;p2"/>
            <p:cNvGrpSpPr/>
            <p:nvPr/>
          </p:nvGrpSpPr>
          <p:grpSpPr>
            <a:xfrm>
              <a:off x="3040100" y="4178075"/>
              <a:ext cx="72600" cy="72600"/>
              <a:chOff x="2145125" y="90950"/>
              <a:chExt cx="72600" cy="72600"/>
            </a:xfrm>
          </p:grpSpPr>
          <p:cxnSp>
            <p:nvCxnSpPr>
              <p:cNvPr id="64" name="Google Shape;64;p2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66" name="Google Shape;66;p2"/>
          <p:cNvSpPr txBox="1"/>
          <p:nvPr>
            <p:ph idx="1" type="subTitle"/>
          </p:nvPr>
        </p:nvSpPr>
        <p:spPr>
          <a:xfrm>
            <a:off x="3513150" y="4130532"/>
            <a:ext cx="211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" name="Google Shape;67;p2"/>
          <p:cNvSpPr txBox="1"/>
          <p:nvPr>
            <p:ph type="ctrTitle"/>
          </p:nvPr>
        </p:nvSpPr>
        <p:spPr>
          <a:xfrm>
            <a:off x="2258188" y="2667309"/>
            <a:ext cx="456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8" name="Google Shape;68;p2"/>
          <p:cNvSpPr txBox="1"/>
          <p:nvPr>
            <p:ph idx="2" type="ctrTitle"/>
          </p:nvPr>
        </p:nvSpPr>
        <p:spPr>
          <a:xfrm>
            <a:off x="1654625" y="1761188"/>
            <a:ext cx="58353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9" name="Google Shape;69;p2"/>
          <p:cNvSpPr/>
          <p:nvPr/>
        </p:nvSpPr>
        <p:spPr>
          <a:xfrm>
            <a:off x="7497125" y="4921150"/>
            <a:ext cx="99325" cy="25"/>
          </a:xfrm>
          <a:custGeom>
            <a:rect b="b" l="l" r="r" t="t"/>
            <a:pathLst>
              <a:path extrusionOk="0" h="1" w="3973">
                <a:moveTo>
                  <a:pt x="1" y="0"/>
                </a:moveTo>
                <a:lnTo>
                  <a:pt x="3973" y="0"/>
                </a:lnTo>
              </a:path>
            </a:pathLst>
          </a:custGeom>
          <a:solidFill>
            <a:srgbClr val="BDDB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2"/>
          <p:cNvGrpSpPr/>
          <p:nvPr/>
        </p:nvGrpSpPr>
        <p:grpSpPr>
          <a:xfrm>
            <a:off x="7275400" y="3269125"/>
            <a:ext cx="72600" cy="72600"/>
            <a:chOff x="2145125" y="90950"/>
            <a:chExt cx="72600" cy="72600"/>
          </a:xfrm>
        </p:grpSpPr>
        <p:cxnSp>
          <p:nvCxnSpPr>
            <p:cNvPr id="71" name="Google Shape;71;p2"/>
            <p:cNvCxnSpPr/>
            <p:nvPr/>
          </p:nvCxnSpPr>
          <p:spPr>
            <a:xfrm>
              <a:off x="2145125" y="127250"/>
              <a:ext cx="72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" name="Google Shape;72;p2"/>
            <p:cNvCxnSpPr/>
            <p:nvPr/>
          </p:nvCxnSpPr>
          <p:spPr>
            <a:xfrm rot="5400000">
              <a:off x="2145125" y="127250"/>
              <a:ext cx="72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1"/>
          <p:cNvSpPr txBox="1"/>
          <p:nvPr>
            <p:ph type="title"/>
          </p:nvPr>
        </p:nvSpPr>
        <p:spPr>
          <a:xfrm>
            <a:off x="3620013" y="1841088"/>
            <a:ext cx="43221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4" name="Google Shape;334;p11"/>
          <p:cNvSpPr txBox="1"/>
          <p:nvPr>
            <p:ph idx="2" type="title"/>
          </p:nvPr>
        </p:nvSpPr>
        <p:spPr>
          <a:xfrm>
            <a:off x="1551088" y="2238450"/>
            <a:ext cx="14649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35" name="Google Shape;335;p11"/>
          <p:cNvSpPr txBox="1"/>
          <p:nvPr>
            <p:ph idx="1" type="subTitle"/>
          </p:nvPr>
        </p:nvSpPr>
        <p:spPr>
          <a:xfrm>
            <a:off x="3620013" y="3117588"/>
            <a:ext cx="43221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36" name="Google Shape;336;p11"/>
          <p:cNvGrpSpPr/>
          <p:nvPr/>
        </p:nvGrpSpPr>
        <p:grpSpPr>
          <a:xfrm>
            <a:off x="438775" y="805650"/>
            <a:ext cx="7557900" cy="3912976"/>
            <a:chOff x="438775" y="805650"/>
            <a:chExt cx="7557900" cy="3912976"/>
          </a:xfrm>
        </p:grpSpPr>
        <p:grpSp>
          <p:nvGrpSpPr>
            <p:cNvPr id="337" name="Google Shape;337;p11"/>
            <p:cNvGrpSpPr/>
            <p:nvPr/>
          </p:nvGrpSpPr>
          <p:grpSpPr>
            <a:xfrm>
              <a:off x="7555100" y="4496450"/>
              <a:ext cx="441575" cy="214075"/>
              <a:chOff x="6437300" y="1614825"/>
              <a:chExt cx="441575" cy="214075"/>
            </a:xfrm>
          </p:grpSpPr>
          <p:sp>
            <p:nvSpPr>
              <p:cNvPr id="338" name="Google Shape;338;p11"/>
              <p:cNvSpPr/>
              <p:nvPr/>
            </p:nvSpPr>
            <p:spPr>
              <a:xfrm>
                <a:off x="6517275" y="1818625"/>
                <a:ext cx="361450" cy="10275"/>
              </a:xfrm>
              <a:custGeom>
                <a:rect b="b" l="l" r="r" t="t"/>
                <a:pathLst>
                  <a:path extrusionOk="0" h="411" w="14458">
                    <a:moveTo>
                      <a:pt x="203" y="1"/>
                    </a:moveTo>
                    <a:cubicBezTo>
                      <a:pt x="91" y="1"/>
                      <a:pt x="1" y="93"/>
                      <a:pt x="1" y="206"/>
                    </a:cubicBezTo>
                    <a:cubicBezTo>
                      <a:pt x="1" y="320"/>
                      <a:pt x="91" y="411"/>
                      <a:pt x="203" y="411"/>
                    </a:cubicBezTo>
                    <a:lnTo>
                      <a:pt x="14254" y="411"/>
                    </a:lnTo>
                    <a:cubicBezTo>
                      <a:pt x="14367" y="411"/>
                      <a:pt x="14457" y="320"/>
                      <a:pt x="14457" y="206"/>
                    </a:cubicBezTo>
                    <a:cubicBezTo>
                      <a:pt x="14457" y="93"/>
                      <a:pt x="14367" y="1"/>
                      <a:pt x="142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1"/>
              <p:cNvSpPr/>
              <p:nvPr/>
            </p:nvSpPr>
            <p:spPr>
              <a:xfrm>
                <a:off x="6437300" y="1614825"/>
                <a:ext cx="441575" cy="157375"/>
              </a:xfrm>
              <a:custGeom>
                <a:rect b="b" l="l" r="r" t="t"/>
                <a:pathLst>
                  <a:path extrusionOk="0" h="6295" w="17663">
                    <a:moveTo>
                      <a:pt x="11316" y="0"/>
                    </a:moveTo>
                    <a:cubicBezTo>
                      <a:pt x="9187" y="0"/>
                      <a:pt x="7412" y="1545"/>
                      <a:pt x="7112" y="3618"/>
                    </a:cubicBezTo>
                    <a:cubicBezTo>
                      <a:pt x="5855" y="3667"/>
                      <a:pt x="4837" y="4650"/>
                      <a:pt x="4736" y="5885"/>
                    </a:cubicBezTo>
                    <a:lnTo>
                      <a:pt x="205" y="5885"/>
                    </a:lnTo>
                    <a:cubicBezTo>
                      <a:pt x="91" y="5885"/>
                      <a:pt x="0" y="5978"/>
                      <a:pt x="0" y="6090"/>
                    </a:cubicBezTo>
                    <a:cubicBezTo>
                      <a:pt x="0" y="6204"/>
                      <a:pt x="91" y="6295"/>
                      <a:pt x="205" y="6295"/>
                    </a:cubicBezTo>
                    <a:lnTo>
                      <a:pt x="5140" y="6295"/>
                    </a:lnTo>
                    <a:lnTo>
                      <a:pt x="5140" y="6090"/>
                    </a:lnTo>
                    <a:cubicBezTo>
                      <a:pt x="5140" y="4949"/>
                      <a:pt x="6070" y="4023"/>
                      <a:pt x="7213" y="4023"/>
                    </a:cubicBezTo>
                    <a:lnTo>
                      <a:pt x="7479" y="4023"/>
                    </a:lnTo>
                    <a:lnTo>
                      <a:pt x="7498" y="3840"/>
                    </a:lnTo>
                    <a:cubicBezTo>
                      <a:pt x="7697" y="1884"/>
                      <a:pt x="9340" y="408"/>
                      <a:pt x="11318" y="408"/>
                    </a:cubicBezTo>
                    <a:cubicBezTo>
                      <a:pt x="13296" y="408"/>
                      <a:pt x="14936" y="1884"/>
                      <a:pt x="15135" y="3840"/>
                    </a:cubicBezTo>
                    <a:lnTo>
                      <a:pt x="15152" y="4023"/>
                    </a:lnTo>
                    <a:lnTo>
                      <a:pt x="17457" y="4023"/>
                    </a:lnTo>
                    <a:cubicBezTo>
                      <a:pt x="17572" y="4023"/>
                      <a:pt x="17662" y="3933"/>
                      <a:pt x="17662" y="3821"/>
                    </a:cubicBezTo>
                    <a:cubicBezTo>
                      <a:pt x="17662" y="3706"/>
                      <a:pt x="17572" y="3616"/>
                      <a:pt x="17457" y="3616"/>
                    </a:cubicBezTo>
                    <a:lnTo>
                      <a:pt x="15519" y="3616"/>
                    </a:lnTo>
                    <a:cubicBezTo>
                      <a:pt x="15217" y="1541"/>
                      <a:pt x="13440" y="0"/>
                      <a:pt x="113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1"/>
              <p:cNvSpPr/>
              <p:nvPr/>
            </p:nvSpPr>
            <p:spPr>
              <a:xfrm>
                <a:off x="6537075" y="1788600"/>
                <a:ext cx="127825" cy="10250"/>
              </a:xfrm>
              <a:custGeom>
                <a:rect b="b" l="l" r="r" t="t"/>
                <a:pathLst>
                  <a:path extrusionOk="0" h="410" w="5113">
                    <a:moveTo>
                      <a:pt x="205" y="0"/>
                    </a:moveTo>
                    <a:cubicBezTo>
                      <a:pt x="91" y="0"/>
                      <a:pt x="1" y="93"/>
                      <a:pt x="1" y="205"/>
                    </a:cubicBezTo>
                    <a:cubicBezTo>
                      <a:pt x="1" y="319"/>
                      <a:pt x="91" y="410"/>
                      <a:pt x="205" y="410"/>
                    </a:cubicBezTo>
                    <a:lnTo>
                      <a:pt x="4908" y="410"/>
                    </a:lnTo>
                    <a:cubicBezTo>
                      <a:pt x="5022" y="410"/>
                      <a:pt x="5113" y="319"/>
                      <a:pt x="5113" y="205"/>
                    </a:cubicBezTo>
                    <a:cubicBezTo>
                      <a:pt x="5113" y="93"/>
                      <a:pt x="5022" y="0"/>
                      <a:pt x="4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>
                <a:off x="6652875" y="1733575"/>
                <a:ext cx="62525" cy="47600"/>
              </a:xfrm>
              <a:custGeom>
                <a:rect b="b" l="l" r="r" t="t"/>
                <a:pathLst>
                  <a:path extrusionOk="0" h="1904" w="2501">
                    <a:moveTo>
                      <a:pt x="206" y="0"/>
                    </a:moveTo>
                    <a:cubicBezTo>
                      <a:pt x="89" y="0"/>
                      <a:pt x="0" y="91"/>
                      <a:pt x="0" y="205"/>
                    </a:cubicBezTo>
                    <a:cubicBezTo>
                      <a:pt x="0" y="318"/>
                      <a:pt x="93" y="410"/>
                      <a:pt x="205" y="410"/>
                    </a:cubicBezTo>
                    <a:cubicBezTo>
                      <a:pt x="233" y="410"/>
                      <a:pt x="1817" y="422"/>
                      <a:pt x="2077" y="1740"/>
                    </a:cubicBezTo>
                    <a:cubicBezTo>
                      <a:pt x="2095" y="1839"/>
                      <a:pt x="2181" y="1904"/>
                      <a:pt x="2276" y="1904"/>
                    </a:cubicBezTo>
                    <a:cubicBezTo>
                      <a:pt x="2292" y="1904"/>
                      <a:pt x="2303" y="1902"/>
                      <a:pt x="2319" y="1902"/>
                    </a:cubicBezTo>
                    <a:cubicBezTo>
                      <a:pt x="2429" y="1880"/>
                      <a:pt x="2500" y="1772"/>
                      <a:pt x="2479" y="1661"/>
                    </a:cubicBezTo>
                    <a:cubicBezTo>
                      <a:pt x="2221" y="345"/>
                      <a:pt x="887" y="0"/>
                      <a:pt x="213" y="0"/>
                    </a:cubicBezTo>
                    <a:cubicBezTo>
                      <a:pt x="211" y="0"/>
                      <a:pt x="208" y="0"/>
                      <a:pt x="2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11"/>
              <p:cNvSpPr/>
              <p:nvPr/>
            </p:nvSpPr>
            <p:spPr>
              <a:xfrm>
                <a:off x="6815050" y="1705200"/>
                <a:ext cx="12550" cy="49625"/>
              </a:xfrm>
              <a:custGeom>
                <a:rect b="b" l="l" r="r" t="t"/>
                <a:pathLst>
                  <a:path extrusionOk="0" h="1985" w="502">
                    <a:moveTo>
                      <a:pt x="210" y="0"/>
                    </a:moveTo>
                    <a:cubicBezTo>
                      <a:pt x="206" y="0"/>
                      <a:pt x="202" y="0"/>
                      <a:pt x="198" y="1"/>
                    </a:cubicBezTo>
                    <a:cubicBezTo>
                      <a:pt x="84" y="12"/>
                      <a:pt x="3" y="111"/>
                      <a:pt x="13" y="223"/>
                    </a:cubicBezTo>
                    <a:cubicBezTo>
                      <a:pt x="13" y="235"/>
                      <a:pt x="90" y="1037"/>
                      <a:pt x="13" y="1762"/>
                    </a:cubicBezTo>
                    <a:cubicBezTo>
                      <a:pt x="1" y="1872"/>
                      <a:pt x="82" y="1973"/>
                      <a:pt x="196" y="1985"/>
                    </a:cubicBezTo>
                    <a:lnTo>
                      <a:pt x="218" y="1985"/>
                    </a:lnTo>
                    <a:cubicBezTo>
                      <a:pt x="320" y="1985"/>
                      <a:pt x="413" y="1906"/>
                      <a:pt x="422" y="1803"/>
                    </a:cubicBezTo>
                    <a:cubicBezTo>
                      <a:pt x="501" y="1037"/>
                      <a:pt x="424" y="219"/>
                      <a:pt x="422" y="186"/>
                    </a:cubicBezTo>
                    <a:cubicBezTo>
                      <a:pt x="409" y="76"/>
                      <a:pt x="315" y="0"/>
                      <a:pt x="2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3" name="Google Shape;343;p11"/>
            <p:cNvSpPr/>
            <p:nvPr/>
          </p:nvSpPr>
          <p:spPr>
            <a:xfrm>
              <a:off x="4455013" y="4560975"/>
              <a:ext cx="161373" cy="157651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4" name="Google Shape;344;p11"/>
            <p:cNvGrpSpPr/>
            <p:nvPr/>
          </p:nvGrpSpPr>
          <p:grpSpPr>
            <a:xfrm>
              <a:off x="4616388" y="4488375"/>
              <a:ext cx="72600" cy="72600"/>
              <a:chOff x="2145125" y="90950"/>
              <a:chExt cx="72600" cy="72600"/>
            </a:xfrm>
          </p:grpSpPr>
          <p:cxnSp>
            <p:nvCxnSpPr>
              <p:cNvPr id="345" name="Google Shape;345;p11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6" name="Google Shape;346;p11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47" name="Google Shape;347;p11"/>
            <p:cNvSpPr/>
            <p:nvPr/>
          </p:nvSpPr>
          <p:spPr>
            <a:xfrm>
              <a:off x="4488225" y="1106025"/>
              <a:ext cx="167550" cy="10275"/>
            </a:xfrm>
            <a:custGeom>
              <a:rect b="b" l="l" r="r" t="t"/>
              <a:pathLst>
                <a:path extrusionOk="0" h="411" w="6702">
                  <a:moveTo>
                    <a:pt x="206" y="1"/>
                  </a:moveTo>
                  <a:cubicBezTo>
                    <a:pt x="92" y="1"/>
                    <a:pt x="1" y="93"/>
                    <a:pt x="1" y="206"/>
                  </a:cubicBezTo>
                  <a:cubicBezTo>
                    <a:pt x="1" y="320"/>
                    <a:pt x="92" y="411"/>
                    <a:pt x="206" y="411"/>
                  </a:cubicBezTo>
                  <a:lnTo>
                    <a:pt x="6496" y="411"/>
                  </a:lnTo>
                  <a:cubicBezTo>
                    <a:pt x="6611" y="411"/>
                    <a:pt x="6701" y="320"/>
                    <a:pt x="6701" y="206"/>
                  </a:cubicBezTo>
                  <a:cubicBezTo>
                    <a:pt x="6701" y="93"/>
                    <a:pt x="6611" y="1"/>
                    <a:pt x="64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8" name="Google Shape;348;p11"/>
            <p:cNvGrpSpPr/>
            <p:nvPr/>
          </p:nvGrpSpPr>
          <p:grpSpPr>
            <a:xfrm flipH="1">
              <a:off x="438775" y="1627800"/>
              <a:ext cx="368800" cy="113600"/>
              <a:chOff x="645625" y="3253125"/>
              <a:chExt cx="368800" cy="113600"/>
            </a:xfrm>
          </p:grpSpPr>
          <p:sp>
            <p:nvSpPr>
              <p:cNvPr id="349" name="Google Shape;349;p11"/>
              <p:cNvSpPr/>
              <p:nvPr/>
            </p:nvSpPr>
            <p:spPr>
              <a:xfrm>
                <a:off x="688625" y="3253125"/>
                <a:ext cx="252600" cy="91475"/>
              </a:xfrm>
              <a:custGeom>
                <a:rect b="b" l="l" r="r" t="t"/>
                <a:pathLst>
                  <a:path extrusionOk="0" h="3659" w="10104">
                    <a:moveTo>
                      <a:pt x="5428" y="0"/>
                    </a:moveTo>
                    <a:cubicBezTo>
                      <a:pt x="4493" y="0"/>
                      <a:pt x="3671" y="580"/>
                      <a:pt x="3348" y="1448"/>
                    </a:cubicBezTo>
                    <a:cubicBezTo>
                      <a:pt x="3287" y="1443"/>
                      <a:pt x="3230" y="1439"/>
                      <a:pt x="3173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31"/>
                    </a:cubicBezTo>
                    <a:cubicBezTo>
                      <a:pt x="1" y="3602"/>
                      <a:pt x="58" y="3659"/>
                      <a:pt x="129" y="3659"/>
                    </a:cubicBezTo>
                    <a:lnTo>
                      <a:pt x="1340" y="3659"/>
                    </a:lnTo>
                    <a:lnTo>
                      <a:pt x="1340" y="3531"/>
                    </a:lnTo>
                    <a:cubicBezTo>
                      <a:pt x="1340" y="2520"/>
                      <a:pt x="2164" y="1699"/>
                      <a:pt x="3173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7"/>
                      <a:pt x="5426" y="257"/>
                    </a:cubicBezTo>
                    <a:cubicBezTo>
                      <a:pt x="6301" y="257"/>
                      <a:pt x="7077" y="846"/>
                      <a:pt x="7316" y="1689"/>
                    </a:cubicBezTo>
                    <a:lnTo>
                      <a:pt x="7349" y="1815"/>
                    </a:lnTo>
                    <a:lnTo>
                      <a:pt x="7475" y="1777"/>
                    </a:lnTo>
                    <a:cubicBezTo>
                      <a:pt x="7651" y="1726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9" y="3659"/>
                      <a:pt x="9969" y="3659"/>
                    </a:cubicBezTo>
                    <a:cubicBezTo>
                      <a:pt x="10042" y="3659"/>
                      <a:pt x="10100" y="3602"/>
                      <a:pt x="10103" y="3531"/>
                    </a:cubicBezTo>
                    <a:cubicBezTo>
                      <a:pt x="10103" y="2378"/>
                      <a:pt x="9166" y="1439"/>
                      <a:pt x="8013" y="1439"/>
                    </a:cubicBezTo>
                    <a:cubicBezTo>
                      <a:pt x="7850" y="1439"/>
                      <a:pt x="7688" y="1458"/>
                      <a:pt x="7527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1"/>
              <p:cNvSpPr/>
              <p:nvPr/>
            </p:nvSpPr>
            <p:spPr>
              <a:xfrm>
                <a:off x="841900" y="3360300"/>
                <a:ext cx="93900" cy="6425"/>
              </a:xfrm>
              <a:custGeom>
                <a:rect b="b" l="l" r="r" t="t"/>
                <a:pathLst>
                  <a:path extrusionOk="0" h="257" w="3756">
                    <a:moveTo>
                      <a:pt x="129" y="0"/>
                    </a:moveTo>
                    <a:cubicBezTo>
                      <a:pt x="56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3628" y="257"/>
                    </a:lnTo>
                    <a:cubicBezTo>
                      <a:pt x="3699" y="257"/>
                      <a:pt x="3756" y="195"/>
                      <a:pt x="3756" y="128"/>
                    </a:cubicBezTo>
                    <a:cubicBezTo>
                      <a:pt x="3756" y="56"/>
                      <a:pt x="3699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1"/>
              <p:cNvSpPr/>
              <p:nvPr/>
            </p:nvSpPr>
            <p:spPr>
              <a:xfrm>
                <a:off x="655875" y="3360300"/>
                <a:ext cx="93950" cy="6425"/>
              </a:xfrm>
              <a:custGeom>
                <a:rect b="b" l="l" r="r" t="t"/>
                <a:pathLst>
                  <a:path extrusionOk="0" h="257" w="3758">
                    <a:moveTo>
                      <a:pt x="131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31" y="257"/>
                    </a:cubicBezTo>
                    <a:lnTo>
                      <a:pt x="3628" y="257"/>
                    </a:lnTo>
                    <a:cubicBezTo>
                      <a:pt x="3698" y="257"/>
                      <a:pt x="3756" y="195"/>
                      <a:pt x="3758" y="128"/>
                    </a:cubicBezTo>
                    <a:cubicBezTo>
                      <a:pt x="3758" y="56"/>
                      <a:pt x="3700" y="0"/>
                      <a:pt x="3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>
                <a:off x="645625" y="3360300"/>
                <a:ext cx="148325" cy="6425"/>
              </a:xfrm>
              <a:custGeom>
                <a:rect b="b" l="l" r="r" t="t"/>
                <a:pathLst>
                  <a:path extrusionOk="0" h="257" w="5933">
                    <a:moveTo>
                      <a:pt x="129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5805" y="257"/>
                    </a:lnTo>
                    <a:cubicBezTo>
                      <a:pt x="5874" y="257"/>
                      <a:pt x="5933" y="195"/>
                      <a:pt x="5931" y="128"/>
                    </a:cubicBezTo>
                    <a:cubicBezTo>
                      <a:pt x="5931" y="56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11"/>
              <p:cNvSpPr/>
              <p:nvPr/>
            </p:nvSpPr>
            <p:spPr>
              <a:xfrm>
                <a:off x="764575" y="3338175"/>
                <a:ext cx="67000" cy="6425"/>
              </a:xfrm>
              <a:custGeom>
                <a:rect b="b" l="l" r="r" t="t"/>
                <a:pathLst>
                  <a:path extrusionOk="0" h="257" w="268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1"/>
              <p:cNvSpPr/>
              <p:nvPr/>
            </p:nvSpPr>
            <p:spPr>
              <a:xfrm>
                <a:off x="947350" y="3339850"/>
                <a:ext cx="67075" cy="6425"/>
              </a:xfrm>
              <a:custGeom>
                <a:rect b="b" l="l" r="r" t="t"/>
                <a:pathLst>
                  <a:path extrusionOk="0" h="257" w="2683">
                    <a:moveTo>
                      <a:pt x="129" y="1"/>
                    </a:moveTo>
                    <a:cubicBezTo>
                      <a:pt x="58" y="1"/>
                      <a:pt x="1" y="56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2" y="198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5" name="Google Shape;355;p11"/>
            <p:cNvSpPr/>
            <p:nvPr/>
          </p:nvSpPr>
          <p:spPr>
            <a:xfrm flipH="1">
              <a:off x="975450" y="80565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6" name="Google Shape;356;p11"/>
            <p:cNvGrpSpPr/>
            <p:nvPr/>
          </p:nvGrpSpPr>
          <p:grpSpPr>
            <a:xfrm flipH="1">
              <a:off x="902850" y="942425"/>
              <a:ext cx="72600" cy="72600"/>
              <a:chOff x="2145125" y="90950"/>
              <a:chExt cx="72600" cy="72600"/>
            </a:xfrm>
          </p:grpSpPr>
          <p:cxnSp>
            <p:nvCxnSpPr>
              <p:cNvPr id="357" name="Google Shape;357;p11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1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59" name="Google Shape;359;p11"/>
            <p:cNvSpPr/>
            <p:nvPr/>
          </p:nvSpPr>
          <p:spPr>
            <a:xfrm flipH="1">
              <a:off x="4431550" y="80565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2"/>
          <p:cNvSpPr txBox="1"/>
          <p:nvPr>
            <p:ph type="title"/>
          </p:nvPr>
        </p:nvSpPr>
        <p:spPr>
          <a:xfrm>
            <a:off x="2177525" y="1673650"/>
            <a:ext cx="47889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2" name="Google Shape;362;p12"/>
          <p:cNvSpPr txBox="1"/>
          <p:nvPr>
            <p:ph idx="1" type="subTitle"/>
          </p:nvPr>
        </p:nvSpPr>
        <p:spPr>
          <a:xfrm>
            <a:off x="2177563" y="2878850"/>
            <a:ext cx="4788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63" name="Google Shape;363;p12"/>
          <p:cNvGrpSpPr/>
          <p:nvPr/>
        </p:nvGrpSpPr>
        <p:grpSpPr>
          <a:xfrm>
            <a:off x="345425" y="303575"/>
            <a:ext cx="8515050" cy="4530950"/>
            <a:chOff x="345425" y="303575"/>
            <a:chExt cx="8515050" cy="4530950"/>
          </a:xfrm>
        </p:grpSpPr>
        <p:sp>
          <p:nvSpPr>
            <p:cNvPr id="364" name="Google Shape;364;p12"/>
            <p:cNvSpPr/>
            <p:nvPr/>
          </p:nvSpPr>
          <p:spPr>
            <a:xfrm>
              <a:off x="8313925" y="135072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2"/>
            <p:cNvSpPr/>
            <p:nvPr/>
          </p:nvSpPr>
          <p:spPr>
            <a:xfrm>
              <a:off x="345425" y="113257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6" name="Google Shape;366;p12"/>
            <p:cNvGrpSpPr/>
            <p:nvPr/>
          </p:nvGrpSpPr>
          <p:grpSpPr>
            <a:xfrm>
              <a:off x="1394925" y="1138575"/>
              <a:ext cx="72600" cy="72600"/>
              <a:chOff x="2145125" y="90950"/>
              <a:chExt cx="72600" cy="72600"/>
            </a:xfrm>
          </p:grpSpPr>
          <p:cxnSp>
            <p:nvCxnSpPr>
              <p:cNvPr id="367" name="Google Shape;367;p12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2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69" name="Google Shape;369;p12"/>
            <p:cNvGrpSpPr/>
            <p:nvPr/>
          </p:nvGrpSpPr>
          <p:grpSpPr>
            <a:xfrm flipH="1">
              <a:off x="453400" y="1999300"/>
              <a:ext cx="723000" cy="307800"/>
              <a:chOff x="6408575" y="622725"/>
              <a:chExt cx="723000" cy="307800"/>
            </a:xfrm>
          </p:grpSpPr>
          <p:sp>
            <p:nvSpPr>
              <p:cNvPr id="370" name="Google Shape;370;p12"/>
              <p:cNvSpPr/>
              <p:nvPr/>
            </p:nvSpPr>
            <p:spPr>
              <a:xfrm>
                <a:off x="6408575" y="622725"/>
                <a:ext cx="723000" cy="307800"/>
              </a:xfrm>
              <a:custGeom>
                <a:rect b="b" l="l" r="r" t="t"/>
                <a:pathLst>
                  <a:path extrusionOk="0" h="12312" w="28920">
                    <a:moveTo>
                      <a:pt x="16421" y="0"/>
                    </a:moveTo>
                    <a:cubicBezTo>
                      <a:pt x="13338" y="0"/>
                      <a:pt x="10767" y="2256"/>
                      <a:pt x="10369" y="5278"/>
                    </a:cubicBezTo>
                    <a:cubicBezTo>
                      <a:pt x="8519" y="5310"/>
                      <a:pt x="7012" y="6766"/>
                      <a:pt x="6906" y="8590"/>
                    </a:cubicBezTo>
                    <a:lnTo>
                      <a:pt x="205" y="8590"/>
                    </a:lnTo>
                    <a:cubicBezTo>
                      <a:pt x="93" y="8590"/>
                      <a:pt x="0" y="8683"/>
                      <a:pt x="0" y="8795"/>
                    </a:cubicBezTo>
                    <a:cubicBezTo>
                      <a:pt x="0" y="8907"/>
                      <a:pt x="93" y="9000"/>
                      <a:pt x="205" y="9000"/>
                    </a:cubicBezTo>
                    <a:lnTo>
                      <a:pt x="7310" y="9000"/>
                    </a:lnTo>
                    <a:lnTo>
                      <a:pt x="7310" y="8795"/>
                    </a:lnTo>
                    <a:cubicBezTo>
                      <a:pt x="7310" y="7081"/>
                      <a:pt x="8712" y="5688"/>
                      <a:pt x="10432" y="5688"/>
                    </a:cubicBezTo>
                    <a:lnTo>
                      <a:pt x="10738" y="5688"/>
                    </a:lnTo>
                    <a:lnTo>
                      <a:pt x="10757" y="5503"/>
                    </a:lnTo>
                    <a:cubicBezTo>
                      <a:pt x="11053" y="2599"/>
                      <a:pt x="13490" y="410"/>
                      <a:pt x="16425" y="410"/>
                    </a:cubicBezTo>
                    <a:cubicBezTo>
                      <a:pt x="19357" y="410"/>
                      <a:pt x="21796" y="2599"/>
                      <a:pt x="22091" y="5503"/>
                    </a:cubicBezTo>
                    <a:lnTo>
                      <a:pt x="22111" y="5688"/>
                    </a:lnTo>
                    <a:lnTo>
                      <a:pt x="25391" y="5688"/>
                    </a:lnTo>
                    <a:cubicBezTo>
                      <a:pt x="27113" y="5688"/>
                      <a:pt x="28514" y="7081"/>
                      <a:pt x="28514" y="8795"/>
                    </a:cubicBezTo>
                    <a:cubicBezTo>
                      <a:pt x="28514" y="10509"/>
                      <a:pt x="27113" y="11904"/>
                      <a:pt x="25391" y="11904"/>
                    </a:cubicBezTo>
                    <a:lnTo>
                      <a:pt x="4882" y="11904"/>
                    </a:lnTo>
                    <a:cubicBezTo>
                      <a:pt x="4768" y="11904"/>
                      <a:pt x="4678" y="11994"/>
                      <a:pt x="4678" y="12107"/>
                    </a:cubicBezTo>
                    <a:cubicBezTo>
                      <a:pt x="4678" y="12221"/>
                      <a:pt x="4768" y="12312"/>
                      <a:pt x="4882" y="12312"/>
                    </a:cubicBezTo>
                    <a:lnTo>
                      <a:pt x="25391" y="12312"/>
                    </a:lnTo>
                    <a:cubicBezTo>
                      <a:pt x="27336" y="12312"/>
                      <a:pt x="28920" y="10738"/>
                      <a:pt x="28920" y="8797"/>
                    </a:cubicBezTo>
                    <a:cubicBezTo>
                      <a:pt x="28920" y="6856"/>
                      <a:pt x="27336" y="5278"/>
                      <a:pt x="25389" y="5278"/>
                    </a:cubicBezTo>
                    <a:lnTo>
                      <a:pt x="22476" y="5278"/>
                    </a:lnTo>
                    <a:cubicBezTo>
                      <a:pt x="22076" y="2256"/>
                      <a:pt x="19505" y="0"/>
                      <a:pt x="16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2"/>
              <p:cNvSpPr/>
              <p:nvPr/>
            </p:nvSpPr>
            <p:spPr>
              <a:xfrm>
                <a:off x="6554375" y="876475"/>
                <a:ext cx="181900" cy="10225"/>
              </a:xfrm>
              <a:custGeom>
                <a:rect b="b" l="l" r="r" t="t"/>
                <a:pathLst>
                  <a:path extrusionOk="0" h="409" w="7276">
                    <a:moveTo>
                      <a:pt x="205" y="0"/>
                    </a:moveTo>
                    <a:cubicBezTo>
                      <a:pt x="93" y="0"/>
                      <a:pt x="0" y="91"/>
                      <a:pt x="0" y="203"/>
                    </a:cubicBezTo>
                    <a:cubicBezTo>
                      <a:pt x="0" y="318"/>
                      <a:pt x="93" y="408"/>
                      <a:pt x="205" y="408"/>
                    </a:cubicBezTo>
                    <a:lnTo>
                      <a:pt x="7071" y="408"/>
                    </a:lnTo>
                    <a:cubicBezTo>
                      <a:pt x="7185" y="408"/>
                      <a:pt x="7276" y="318"/>
                      <a:pt x="7276" y="203"/>
                    </a:cubicBezTo>
                    <a:cubicBezTo>
                      <a:pt x="7276" y="91"/>
                      <a:pt x="7185" y="0"/>
                      <a:pt x="70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2"/>
              <p:cNvSpPr/>
              <p:nvPr/>
            </p:nvSpPr>
            <p:spPr>
              <a:xfrm>
                <a:off x="6667350" y="754625"/>
                <a:ext cx="86425" cy="64800"/>
              </a:xfrm>
              <a:custGeom>
                <a:rect b="b" l="l" r="r" t="t"/>
                <a:pathLst>
                  <a:path extrusionOk="0" h="2592" w="3457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2"/>
              <p:cNvSpPr/>
              <p:nvPr/>
            </p:nvSpPr>
            <p:spPr>
              <a:xfrm>
                <a:off x="6960550" y="754650"/>
                <a:ext cx="13425" cy="67775"/>
              </a:xfrm>
              <a:custGeom>
                <a:rect b="b" l="l" r="r" t="t"/>
                <a:pathLst>
                  <a:path extrusionOk="0" h="2711" w="537">
                    <a:moveTo>
                      <a:pt x="212" y="1"/>
                    </a:moveTo>
                    <a:cubicBezTo>
                      <a:pt x="207" y="1"/>
                      <a:pt x="202" y="1"/>
                      <a:pt x="198" y="1"/>
                    </a:cubicBezTo>
                    <a:cubicBezTo>
                      <a:pt x="83" y="13"/>
                      <a:pt x="3" y="112"/>
                      <a:pt x="12" y="226"/>
                    </a:cubicBezTo>
                    <a:cubicBezTo>
                      <a:pt x="12" y="238"/>
                      <a:pt x="123" y="1420"/>
                      <a:pt x="12" y="2486"/>
                    </a:cubicBezTo>
                    <a:cubicBezTo>
                      <a:pt x="1" y="2598"/>
                      <a:pt x="81" y="2698"/>
                      <a:pt x="194" y="2710"/>
                    </a:cubicBezTo>
                    <a:lnTo>
                      <a:pt x="217" y="2710"/>
                    </a:lnTo>
                    <a:cubicBezTo>
                      <a:pt x="320" y="2710"/>
                      <a:pt x="408" y="2631"/>
                      <a:pt x="420" y="2529"/>
                    </a:cubicBezTo>
                    <a:cubicBezTo>
                      <a:pt x="536" y="1420"/>
                      <a:pt x="426" y="236"/>
                      <a:pt x="420" y="187"/>
                    </a:cubicBezTo>
                    <a:cubicBezTo>
                      <a:pt x="409" y="78"/>
                      <a:pt x="312" y="1"/>
                      <a:pt x="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4" name="Google Shape;374;p12"/>
            <p:cNvGrpSpPr/>
            <p:nvPr/>
          </p:nvGrpSpPr>
          <p:grpSpPr>
            <a:xfrm>
              <a:off x="8787875" y="2116900"/>
              <a:ext cx="72600" cy="72600"/>
              <a:chOff x="2145125" y="90950"/>
              <a:chExt cx="72600" cy="72600"/>
            </a:xfrm>
          </p:grpSpPr>
          <p:cxnSp>
            <p:nvCxnSpPr>
              <p:cNvPr id="375" name="Google Shape;375;p12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6" name="Google Shape;376;p12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77" name="Google Shape;377;p12"/>
            <p:cNvGrpSpPr/>
            <p:nvPr/>
          </p:nvGrpSpPr>
          <p:grpSpPr>
            <a:xfrm>
              <a:off x="6432163" y="388175"/>
              <a:ext cx="838400" cy="220775"/>
              <a:chOff x="1095175" y="1018225"/>
              <a:chExt cx="838400" cy="220775"/>
            </a:xfrm>
          </p:grpSpPr>
          <p:sp>
            <p:nvSpPr>
              <p:cNvPr id="378" name="Google Shape;378;p12"/>
              <p:cNvSpPr/>
              <p:nvPr/>
            </p:nvSpPr>
            <p:spPr>
              <a:xfrm>
                <a:off x="1239475" y="1018225"/>
                <a:ext cx="480000" cy="170200"/>
              </a:xfrm>
              <a:custGeom>
                <a:rect b="b" l="l" r="r" t="t"/>
                <a:pathLst>
                  <a:path extrusionOk="0" h="6808" w="19200">
                    <a:moveTo>
                      <a:pt x="8874" y="0"/>
                    </a:moveTo>
                    <a:cubicBezTo>
                      <a:pt x="7069" y="0"/>
                      <a:pt x="5458" y="1184"/>
                      <a:pt x="4914" y="2898"/>
                    </a:cubicBezTo>
                    <a:cubicBezTo>
                      <a:pt x="4585" y="2810"/>
                      <a:pt x="4246" y="2766"/>
                      <a:pt x="3907" y="2766"/>
                    </a:cubicBezTo>
                    <a:cubicBezTo>
                      <a:pt x="1752" y="2766"/>
                      <a:pt x="0" y="4520"/>
                      <a:pt x="0" y="6671"/>
                    </a:cubicBezTo>
                    <a:cubicBezTo>
                      <a:pt x="0" y="6746"/>
                      <a:pt x="60" y="6807"/>
                      <a:pt x="134" y="6807"/>
                    </a:cubicBezTo>
                    <a:cubicBezTo>
                      <a:pt x="207" y="6807"/>
                      <a:pt x="266" y="6748"/>
                      <a:pt x="266" y="6675"/>
                    </a:cubicBezTo>
                    <a:cubicBezTo>
                      <a:pt x="266" y="4668"/>
                      <a:pt x="1900" y="3034"/>
                      <a:pt x="3907" y="3034"/>
                    </a:cubicBezTo>
                    <a:cubicBezTo>
                      <a:pt x="4264" y="3034"/>
                      <a:pt x="4620" y="3090"/>
                      <a:pt x="4965" y="3192"/>
                    </a:cubicBezTo>
                    <a:lnTo>
                      <a:pt x="5097" y="3231"/>
                    </a:lnTo>
                    <a:lnTo>
                      <a:pt x="5133" y="3101"/>
                    </a:lnTo>
                    <a:cubicBezTo>
                      <a:pt x="5604" y="1435"/>
                      <a:pt x="7142" y="270"/>
                      <a:pt x="8874" y="270"/>
                    </a:cubicBezTo>
                    <a:cubicBezTo>
                      <a:pt x="10576" y="270"/>
                      <a:pt x="12066" y="1358"/>
                      <a:pt x="12580" y="2981"/>
                    </a:cubicBezTo>
                    <a:lnTo>
                      <a:pt x="12615" y="3086"/>
                    </a:lnTo>
                    <a:lnTo>
                      <a:pt x="12725" y="3072"/>
                    </a:lnTo>
                    <a:cubicBezTo>
                      <a:pt x="12911" y="3048"/>
                      <a:pt x="13066" y="3034"/>
                      <a:pt x="13210" y="3034"/>
                    </a:cubicBezTo>
                    <a:cubicBezTo>
                      <a:pt x="15218" y="3034"/>
                      <a:pt x="16851" y="4668"/>
                      <a:pt x="16851" y="6675"/>
                    </a:cubicBezTo>
                    <a:lnTo>
                      <a:pt x="16851" y="6807"/>
                    </a:lnTo>
                    <a:lnTo>
                      <a:pt x="19067" y="6807"/>
                    </a:lnTo>
                    <a:cubicBezTo>
                      <a:pt x="19140" y="6807"/>
                      <a:pt x="19199" y="6748"/>
                      <a:pt x="19199" y="6675"/>
                    </a:cubicBezTo>
                    <a:cubicBezTo>
                      <a:pt x="19199" y="6600"/>
                      <a:pt x="19140" y="6541"/>
                      <a:pt x="19067" y="6541"/>
                    </a:cubicBezTo>
                    <a:lnTo>
                      <a:pt x="17117" y="6541"/>
                    </a:lnTo>
                    <a:cubicBezTo>
                      <a:pt x="17046" y="4449"/>
                      <a:pt x="15322" y="2768"/>
                      <a:pt x="13214" y="2768"/>
                    </a:cubicBezTo>
                    <a:cubicBezTo>
                      <a:pt x="13086" y="2768"/>
                      <a:pt x="12952" y="2776"/>
                      <a:pt x="12802" y="2794"/>
                    </a:cubicBezTo>
                    <a:cubicBezTo>
                      <a:pt x="12221" y="1119"/>
                      <a:pt x="10657" y="0"/>
                      <a:pt x="8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2"/>
              <p:cNvSpPr/>
              <p:nvPr/>
            </p:nvSpPr>
            <p:spPr>
              <a:xfrm>
                <a:off x="1545000" y="1230950"/>
                <a:ext cx="208400" cy="8050"/>
              </a:xfrm>
              <a:custGeom>
                <a:rect b="b" l="l" r="r" t="t"/>
                <a:pathLst>
                  <a:path extrusionOk="0" h="322" w="8336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1"/>
                      <a:pt x="8265" y="0"/>
                      <a:pt x="8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2"/>
              <p:cNvSpPr/>
              <p:nvPr/>
            </p:nvSpPr>
            <p:spPr>
              <a:xfrm>
                <a:off x="1103975" y="1189625"/>
                <a:ext cx="121450" cy="8050"/>
              </a:xfrm>
              <a:custGeom>
                <a:rect b="b" l="l" r="r" t="t"/>
                <a:pathLst>
                  <a:path extrusionOk="0" h="322" w="4858">
                    <a:moveTo>
                      <a:pt x="95" y="0"/>
                    </a:moveTo>
                    <a:cubicBezTo>
                      <a:pt x="42" y="0"/>
                      <a:pt x="1" y="73"/>
                      <a:pt x="1" y="162"/>
                    </a:cubicBezTo>
                    <a:cubicBezTo>
                      <a:pt x="1" y="251"/>
                      <a:pt x="42" y="322"/>
                      <a:pt x="95" y="322"/>
                    </a:cubicBezTo>
                    <a:lnTo>
                      <a:pt x="4764" y="322"/>
                    </a:lnTo>
                    <a:cubicBezTo>
                      <a:pt x="4816" y="322"/>
                      <a:pt x="4855" y="251"/>
                      <a:pt x="4857" y="162"/>
                    </a:cubicBezTo>
                    <a:cubicBezTo>
                      <a:pt x="4857" y="73"/>
                      <a:pt x="4816" y="0"/>
                      <a:pt x="4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2"/>
              <p:cNvSpPr/>
              <p:nvPr/>
            </p:nvSpPr>
            <p:spPr>
              <a:xfrm>
                <a:off x="1095175" y="1230950"/>
                <a:ext cx="333150" cy="8050"/>
              </a:xfrm>
              <a:custGeom>
                <a:rect b="b" l="l" r="r" t="t"/>
                <a:pathLst>
                  <a:path extrusionOk="0" h="322" w="13326">
                    <a:moveTo>
                      <a:pt x="162" y="0"/>
                    </a:moveTo>
                    <a:cubicBezTo>
                      <a:pt x="73" y="0"/>
                      <a:pt x="0" y="71"/>
                      <a:pt x="0" y="160"/>
                    </a:cubicBezTo>
                    <a:cubicBezTo>
                      <a:pt x="0" y="249"/>
                      <a:pt x="73" y="322"/>
                      <a:pt x="162" y="322"/>
                    </a:cubicBezTo>
                    <a:lnTo>
                      <a:pt x="13166" y="322"/>
                    </a:lnTo>
                    <a:cubicBezTo>
                      <a:pt x="13253" y="322"/>
                      <a:pt x="13324" y="249"/>
                      <a:pt x="13326" y="160"/>
                    </a:cubicBezTo>
                    <a:cubicBezTo>
                      <a:pt x="13326" y="71"/>
                      <a:pt x="13255" y="0"/>
                      <a:pt x="131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2"/>
              <p:cNvSpPr/>
              <p:nvPr/>
            </p:nvSpPr>
            <p:spPr>
              <a:xfrm>
                <a:off x="1367675" y="1180425"/>
                <a:ext cx="146850" cy="8000"/>
              </a:xfrm>
              <a:custGeom>
                <a:rect b="b" l="l" r="r" t="t"/>
                <a:pathLst>
                  <a:path extrusionOk="0" h="320" w="5874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2"/>
              <p:cNvSpPr/>
              <p:nvPr/>
            </p:nvSpPr>
            <p:spPr>
              <a:xfrm>
                <a:off x="1786675" y="1184100"/>
                <a:ext cx="146900" cy="8000"/>
              </a:xfrm>
              <a:custGeom>
                <a:rect b="b" l="l" r="r" t="t"/>
                <a:pathLst>
                  <a:path extrusionOk="0" h="320" w="5876">
                    <a:moveTo>
                      <a:pt x="162" y="1"/>
                    </a:moveTo>
                    <a:cubicBezTo>
                      <a:pt x="73" y="1"/>
                      <a:pt x="1" y="72"/>
                      <a:pt x="1" y="160"/>
                    </a:cubicBezTo>
                    <a:cubicBezTo>
                      <a:pt x="1" y="249"/>
                      <a:pt x="73" y="320"/>
                      <a:pt x="162" y="320"/>
                    </a:cubicBezTo>
                    <a:lnTo>
                      <a:pt x="5714" y="320"/>
                    </a:lnTo>
                    <a:cubicBezTo>
                      <a:pt x="5801" y="320"/>
                      <a:pt x="5871" y="251"/>
                      <a:pt x="5875" y="160"/>
                    </a:cubicBezTo>
                    <a:cubicBezTo>
                      <a:pt x="5875" y="72"/>
                      <a:pt x="5803" y="1"/>
                      <a:pt x="57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4" name="Google Shape;384;p12"/>
            <p:cNvSpPr/>
            <p:nvPr/>
          </p:nvSpPr>
          <p:spPr>
            <a:xfrm>
              <a:off x="7520988" y="30357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2"/>
            <p:cNvSpPr/>
            <p:nvPr/>
          </p:nvSpPr>
          <p:spPr>
            <a:xfrm>
              <a:off x="4410900" y="452925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6" name="Google Shape;386;p12"/>
            <p:cNvGrpSpPr/>
            <p:nvPr/>
          </p:nvGrpSpPr>
          <p:grpSpPr>
            <a:xfrm>
              <a:off x="4660488" y="4761925"/>
              <a:ext cx="72600" cy="72600"/>
              <a:chOff x="2145125" y="90950"/>
              <a:chExt cx="72600" cy="72600"/>
            </a:xfrm>
          </p:grpSpPr>
          <p:cxnSp>
            <p:nvCxnSpPr>
              <p:cNvPr id="387" name="Google Shape;387;p12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8" name="Google Shape;388;p12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1" name="Google Shape;391;p13"/>
          <p:cNvSpPr txBox="1"/>
          <p:nvPr>
            <p:ph idx="2" type="title"/>
          </p:nvPr>
        </p:nvSpPr>
        <p:spPr>
          <a:xfrm>
            <a:off x="720000" y="182857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2" name="Google Shape;392;p13"/>
          <p:cNvSpPr txBox="1"/>
          <p:nvPr>
            <p:ph idx="1" type="subTitle"/>
          </p:nvPr>
        </p:nvSpPr>
        <p:spPr>
          <a:xfrm>
            <a:off x="720000" y="2269363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13"/>
          <p:cNvSpPr txBox="1"/>
          <p:nvPr>
            <p:ph idx="3" type="title"/>
          </p:nvPr>
        </p:nvSpPr>
        <p:spPr>
          <a:xfrm>
            <a:off x="3419269" y="182857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4" name="Google Shape;394;p13"/>
          <p:cNvSpPr txBox="1"/>
          <p:nvPr>
            <p:ph idx="4" type="subTitle"/>
          </p:nvPr>
        </p:nvSpPr>
        <p:spPr>
          <a:xfrm>
            <a:off x="3419269" y="2269363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13"/>
          <p:cNvSpPr txBox="1"/>
          <p:nvPr>
            <p:ph idx="5" type="title"/>
          </p:nvPr>
        </p:nvSpPr>
        <p:spPr>
          <a:xfrm>
            <a:off x="720000" y="367789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6" name="Google Shape;396;p13"/>
          <p:cNvSpPr txBox="1"/>
          <p:nvPr>
            <p:ph idx="6" type="subTitle"/>
          </p:nvPr>
        </p:nvSpPr>
        <p:spPr>
          <a:xfrm>
            <a:off x="720000" y="411868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13"/>
          <p:cNvSpPr txBox="1"/>
          <p:nvPr>
            <p:ph idx="7" type="title"/>
          </p:nvPr>
        </p:nvSpPr>
        <p:spPr>
          <a:xfrm>
            <a:off x="3419269" y="367789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8" name="Google Shape;398;p13"/>
          <p:cNvSpPr txBox="1"/>
          <p:nvPr>
            <p:ph idx="8" type="subTitle"/>
          </p:nvPr>
        </p:nvSpPr>
        <p:spPr>
          <a:xfrm>
            <a:off x="3419271" y="411868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13"/>
          <p:cNvSpPr txBox="1"/>
          <p:nvPr>
            <p:ph idx="9" type="title"/>
          </p:nvPr>
        </p:nvSpPr>
        <p:spPr>
          <a:xfrm>
            <a:off x="6118545" y="182857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0" name="Google Shape;400;p13"/>
          <p:cNvSpPr txBox="1"/>
          <p:nvPr>
            <p:ph idx="13" type="subTitle"/>
          </p:nvPr>
        </p:nvSpPr>
        <p:spPr>
          <a:xfrm>
            <a:off x="6118545" y="2269363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13"/>
          <p:cNvSpPr txBox="1"/>
          <p:nvPr>
            <p:ph idx="14" type="title"/>
          </p:nvPr>
        </p:nvSpPr>
        <p:spPr>
          <a:xfrm>
            <a:off x="6118545" y="367789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2" name="Google Shape;402;p13"/>
          <p:cNvSpPr txBox="1"/>
          <p:nvPr>
            <p:ph idx="15" type="subTitle"/>
          </p:nvPr>
        </p:nvSpPr>
        <p:spPr>
          <a:xfrm>
            <a:off x="6118550" y="411868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3" name="Google Shape;403;p13"/>
          <p:cNvGrpSpPr/>
          <p:nvPr/>
        </p:nvGrpSpPr>
        <p:grpSpPr>
          <a:xfrm>
            <a:off x="212563" y="288175"/>
            <a:ext cx="7542712" cy="4674626"/>
            <a:chOff x="212563" y="288175"/>
            <a:chExt cx="7542712" cy="4674626"/>
          </a:xfrm>
        </p:grpSpPr>
        <p:grpSp>
          <p:nvGrpSpPr>
            <p:cNvPr id="404" name="Google Shape;404;p13"/>
            <p:cNvGrpSpPr/>
            <p:nvPr/>
          </p:nvGrpSpPr>
          <p:grpSpPr>
            <a:xfrm>
              <a:off x="7297450" y="655500"/>
              <a:ext cx="457825" cy="140900"/>
              <a:chOff x="2649600" y="4325500"/>
              <a:chExt cx="457825" cy="140900"/>
            </a:xfrm>
          </p:grpSpPr>
          <p:sp>
            <p:nvSpPr>
              <p:cNvPr id="405" name="Google Shape;405;p13"/>
              <p:cNvSpPr/>
              <p:nvPr/>
            </p:nvSpPr>
            <p:spPr>
              <a:xfrm>
                <a:off x="2702925" y="4325500"/>
                <a:ext cx="313525" cy="113550"/>
              </a:xfrm>
              <a:custGeom>
                <a:rect b="b" l="l" r="r" t="t"/>
                <a:pathLst>
                  <a:path extrusionOk="0" h="4542" w="12541">
                    <a:moveTo>
                      <a:pt x="6738" y="1"/>
                    </a:moveTo>
                    <a:cubicBezTo>
                      <a:pt x="5576" y="1"/>
                      <a:pt x="4554" y="716"/>
                      <a:pt x="4156" y="1796"/>
                    </a:cubicBezTo>
                    <a:cubicBezTo>
                      <a:pt x="4079" y="1790"/>
                      <a:pt x="4008" y="1786"/>
                      <a:pt x="3939" y="1786"/>
                    </a:cubicBezTo>
                    <a:cubicBezTo>
                      <a:pt x="2562" y="1786"/>
                      <a:pt x="1433" y="2865"/>
                      <a:pt x="1350" y="4223"/>
                    </a:cubicBezTo>
                    <a:lnTo>
                      <a:pt x="160" y="4223"/>
                    </a:lnTo>
                    <a:cubicBezTo>
                      <a:pt x="72" y="4223"/>
                      <a:pt x="1" y="4294"/>
                      <a:pt x="1" y="4382"/>
                    </a:cubicBezTo>
                    <a:cubicBezTo>
                      <a:pt x="1" y="4471"/>
                      <a:pt x="72" y="4542"/>
                      <a:pt x="160" y="4542"/>
                    </a:cubicBezTo>
                    <a:lnTo>
                      <a:pt x="1665" y="4542"/>
                    </a:lnTo>
                    <a:lnTo>
                      <a:pt x="1665" y="4382"/>
                    </a:lnTo>
                    <a:cubicBezTo>
                      <a:pt x="1665" y="3129"/>
                      <a:pt x="2684" y="2107"/>
                      <a:pt x="3941" y="2107"/>
                    </a:cubicBezTo>
                    <a:cubicBezTo>
                      <a:pt x="4032" y="2107"/>
                      <a:pt x="4128" y="2113"/>
                      <a:pt x="4244" y="2129"/>
                    </a:cubicBezTo>
                    <a:lnTo>
                      <a:pt x="4376" y="2146"/>
                    </a:lnTo>
                    <a:lnTo>
                      <a:pt x="4416" y="2018"/>
                    </a:lnTo>
                    <a:cubicBezTo>
                      <a:pt x="4739" y="1000"/>
                      <a:pt x="5673" y="318"/>
                      <a:pt x="6738" y="318"/>
                    </a:cubicBezTo>
                    <a:cubicBezTo>
                      <a:pt x="7824" y="318"/>
                      <a:pt x="8787" y="1051"/>
                      <a:pt x="9083" y="2095"/>
                    </a:cubicBezTo>
                    <a:lnTo>
                      <a:pt x="9126" y="2249"/>
                    </a:lnTo>
                    <a:lnTo>
                      <a:pt x="9282" y="2203"/>
                    </a:lnTo>
                    <a:cubicBezTo>
                      <a:pt x="9499" y="2136"/>
                      <a:pt x="9721" y="2105"/>
                      <a:pt x="9944" y="2105"/>
                    </a:cubicBezTo>
                    <a:cubicBezTo>
                      <a:pt x="11199" y="2105"/>
                      <a:pt x="12219" y="3123"/>
                      <a:pt x="12219" y="4380"/>
                    </a:cubicBezTo>
                    <a:cubicBezTo>
                      <a:pt x="12219" y="4469"/>
                      <a:pt x="12290" y="4540"/>
                      <a:pt x="12381" y="4540"/>
                    </a:cubicBezTo>
                    <a:cubicBezTo>
                      <a:pt x="12470" y="4540"/>
                      <a:pt x="12540" y="4469"/>
                      <a:pt x="12538" y="4380"/>
                    </a:cubicBezTo>
                    <a:cubicBezTo>
                      <a:pt x="12538" y="2952"/>
                      <a:pt x="11376" y="1786"/>
                      <a:pt x="9944" y="1786"/>
                    </a:cubicBezTo>
                    <a:cubicBezTo>
                      <a:pt x="9741" y="1786"/>
                      <a:pt x="9538" y="1811"/>
                      <a:pt x="9341" y="1859"/>
                    </a:cubicBezTo>
                    <a:cubicBezTo>
                      <a:pt x="8963" y="757"/>
                      <a:pt x="7913" y="1"/>
                      <a:pt x="67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>
                <a:off x="2893300" y="4458400"/>
                <a:ext cx="116550" cy="8000"/>
              </a:xfrm>
              <a:custGeom>
                <a:rect b="b" l="l" r="r" t="t"/>
                <a:pathLst>
                  <a:path extrusionOk="0" h="320" w="4662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8"/>
                      <a:pt x="71" y="319"/>
                      <a:pt x="160" y="319"/>
                    </a:cubicBezTo>
                    <a:lnTo>
                      <a:pt x="4502" y="319"/>
                    </a:lnTo>
                    <a:cubicBezTo>
                      <a:pt x="4591" y="319"/>
                      <a:pt x="4661" y="248"/>
                      <a:pt x="4661" y="160"/>
                    </a:cubicBezTo>
                    <a:cubicBezTo>
                      <a:pt x="4661" y="71"/>
                      <a:pt x="4591" y="0"/>
                      <a:pt x="45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2662350" y="4458400"/>
                <a:ext cx="116550" cy="8000"/>
              </a:xfrm>
              <a:custGeom>
                <a:rect b="b" l="l" r="r" t="t"/>
                <a:pathLst>
                  <a:path extrusionOk="0" h="320" w="4662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8"/>
                      <a:pt x="71" y="319"/>
                      <a:pt x="160" y="319"/>
                    </a:cubicBezTo>
                    <a:lnTo>
                      <a:pt x="4502" y="319"/>
                    </a:lnTo>
                    <a:cubicBezTo>
                      <a:pt x="4591" y="319"/>
                      <a:pt x="4662" y="248"/>
                      <a:pt x="4662" y="160"/>
                    </a:cubicBezTo>
                    <a:cubicBezTo>
                      <a:pt x="4662" y="71"/>
                      <a:pt x="4591" y="0"/>
                      <a:pt x="45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2649600" y="4458400"/>
                <a:ext cx="184175" cy="8000"/>
              </a:xfrm>
              <a:custGeom>
                <a:rect b="b" l="l" r="r" t="t"/>
                <a:pathLst>
                  <a:path extrusionOk="0" h="320" w="7367">
                    <a:moveTo>
                      <a:pt x="162" y="0"/>
                    </a:moveTo>
                    <a:cubicBezTo>
                      <a:pt x="73" y="0"/>
                      <a:pt x="0" y="71"/>
                      <a:pt x="0" y="160"/>
                    </a:cubicBezTo>
                    <a:cubicBezTo>
                      <a:pt x="0" y="248"/>
                      <a:pt x="73" y="319"/>
                      <a:pt x="162" y="319"/>
                    </a:cubicBezTo>
                    <a:lnTo>
                      <a:pt x="7207" y="319"/>
                    </a:lnTo>
                    <a:cubicBezTo>
                      <a:pt x="7295" y="319"/>
                      <a:pt x="7364" y="248"/>
                      <a:pt x="7366" y="160"/>
                    </a:cubicBezTo>
                    <a:cubicBezTo>
                      <a:pt x="7366" y="71"/>
                      <a:pt x="7295" y="0"/>
                      <a:pt x="72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2797250" y="4430950"/>
                <a:ext cx="83250" cy="8050"/>
              </a:xfrm>
              <a:custGeom>
                <a:rect b="b" l="l" r="r" t="t"/>
                <a:pathLst>
                  <a:path extrusionOk="0" h="322" w="3330">
                    <a:moveTo>
                      <a:pt x="160" y="1"/>
                    </a:moveTo>
                    <a:cubicBezTo>
                      <a:pt x="71" y="1"/>
                      <a:pt x="0" y="74"/>
                      <a:pt x="0" y="162"/>
                    </a:cubicBezTo>
                    <a:cubicBezTo>
                      <a:pt x="0" y="251"/>
                      <a:pt x="71" y="322"/>
                      <a:pt x="160" y="322"/>
                    </a:cubicBezTo>
                    <a:lnTo>
                      <a:pt x="3168" y="322"/>
                    </a:lnTo>
                    <a:cubicBezTo>
                      <a:pt x="3255" y="322"/>
                      <a:pt x="3328" y="251"/>
                      <a:pt x="3330" y="162"/>
                    </a:cubicBezTo>
                    <a:cubicBezTo>
                      <a:pt x="3330" y="74"/>
                      <a:pt x="3259" y="1"/>
                      <a:pt x="31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>
                <a:off x="3024150" y="4433025"/>
                <a:ext cx="83275" cy="8000"/>
              </a:xfrm>
              <a:custGeom>
                <a:rect b="b" l="l" r="r" t="t"/>
                <a:pathLst>
                  <a:path extrusionOk="0" h="320" w="3331">
                    <a:moveTo>
                      <a:pt x="162" y="1"/>
                    </a:moveTo>
                    <a:cubicBezTo>
                      <a:pt x="74" y="1"/>
                      <a:pt x="1" y="71"/>
                      <a:pt x="1" y="160"/>
                    </a:cubicBezTo>
                    <a:cubicBezTo>
                      <a:pt x="1" y="249"/>
                      <a:pt x="74" y="320"/>
                      <a:pt x="162" y="320"/>
                    </a:cubicBezTo>
                    <a:lnTo>
                      <a:pt x="3171" y="320"/>
                    </a:lnTo>
                    <a:cubicBezTo>
                      <a:pt x="3259" y="320"/>
                      <a:pt x="3330" y="249"/>
                      <a:pt x="3330" y="160"/>
                    </a:cubicBezTo>
                    <a:cubicBezTo>
                      <a:pt x="3330" y="71"/>
                      <a:pt x="3259" y="1"/>
                      <a:pt x="31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1" name="Google Shape;411;p13"/>
            <p:cNvSpPr/>
            <p:nvPr/>
          </p:nvSpPr>
          <p:spPr>
            <a:xfrm>
              <a:off x="212563" y="4805150"/>
              <a:ext cx="161373" cy="157651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3"/>
            <p:cNvSpPr/>
            <p:nvPr/>
          </p:nvSpPr>
          <p:spPr>
            <a:xfrm flipH="1">
              <a:off x="7670675" y="28817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3" name="Google Shape;413;p13"/>
            <p:cNvGrpSpPr/>
            <p:nvPr/>
          </p:nvGrpSpPr>
          <p:grpSpPr>
            <a:xfrm>
              <a:off x="373925" y="4732550"/>
              <a:ext cx="72600" cy="72600"/>
              <a:chOff x="2145125" y="90950"/>
              <a:chExt cx="72600" cy="72600"/>
            </a:xfrm>
          </p:grpSpPr>
          <p:cxnSp>
            <p:nvCxnSpPr>
              <p:cNvPr id="414" name="Google Shape;414;p13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5" name="Google Shape;415;p13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16"/>
          <p:cNvGrpSpPr/>
          <p:nvPr/>
        </p:nvGrpSpPr>
        <p:grpSpPr>
          <a:xfrm>
            <a:off x="436300" y="309050"/>
            <a:ext cx="8607225" cy="4294450"/>
            <a:chOff x="436300" y="309050"/>
            <a:chExt cx="8607225" cy="4294450"/>
          </a:xfrm>
        </p:grpSpPr>
        <p:grpSp>
          <p:nvGrpSpPr>
            <p:cNvPr id="420" name="Google Shape;420;p16"/>
            <p:cNvGrpSpPr/>
            <p:nvPr/>
          </p:nvGrpSpPr>
          <p:grpSpPr>
            <a:xfrm>
              <a:off x="619375" y="3850425"/>
              <a:ext cx="368800" cy="113600"/>
              <a:chOff x="645625" y="3253125"/>
              <a:chExt cx="368800" cy="113600"/>
            </a:xfrm>
          </p:grpSpPr>
          <p:sp>
            <p:nvSpPr>
              <p:cNvPr id="421" name="Google Shape;421;p16"/>
              <p:cNvSpPr/>
              <p:nvPr/>
            </p:nvSpPr>
            <p:spPr>
              <a:xfrm>
                <a:off x="688625" y="3253125"/>
                <a:ext cx="252600" cy="91475"/>
              </a:xfrm>
              <a:custGeom>
                <a:rect b="b" l="l" r="r" t="t"/>
                <a:pathLst>
                  <a:path extrusionOk="0" h="3659" w="10104">
                    <a:moveTo>
                      <a:pt x="5428" y="0"/>
                    </a:moveTo>
                    <a:cubicBezTo>
                      <a:pt x="4493" y="0"/>
                      <a:pt x="3671" y="580"/>
                      <a:pt x="3348" y="1448"/>
                    </a:cubicBezTo>
                    <a:cubicBezTo>
                      <a:pt x="3287" y="1443"/>
                      <a:pt x="3230" y="1439"/>
                      <a:pt x="3173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31"/>
                    </a:cubicBezTo>
                    <a:cubicBezTo>
                      <a:pt x="1" y="3602"/>
                      <a:pt x="58" y="3659"/>
                      <a:pt x="129" y="3659"/>
                    </a:cubicBezTo>
                    <a:lnTo>
                      <a:pt x="1340" y="3659"/>
                    </a:lnTo>
                    <a:lnTo>
                      <a:pt x="1340" y="3531"/>
                    </a:lnTo>
                    <a:cubicBezTo>
                      <a:pt x="1340" y="2520"/>
                      <a:pt x="2164" y="1699"/>
                      <a:pt x="3173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7"/>
                      <a:pt x="5426" y="257"/>
                    </a:cubicBezTo>
                    <a:cubicBezTo>
                      <a:pt x="6301" y="257"/>
                      <a:pt x="7077" y="846"/>
                      <a:pt x="7316" y="1689"/>
                    </a:cubicBezTo>
                    <a:lnTo>
                      <a:pt x="7349" y="1815"/>
                    </a:lnTo>
                    <a:lnTo>
                      <a:pt x="7475" y="1777"/>
                    </a:lnTo>
                    <a:cubicBezTo>
                      <a:pt x="7651" y="1726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9" y="3659"/>
                      <a:pt x="9969" y="3659"/>
                    </a:cubicBezTo>
                    <a:cubicBezTo>
                      <a:pt x="10042" y="3659"/>
                      <a:pt x="10100" y="3602"/>
                      <a:pt x="10103" y="3531"/>
                    </a:cubicBezTo>
                    <a:cubicBezTo>
                      <a:pt x="10103" y="2378"/>
                      <a:pt x="9166" y="1439"/>
                      <a:pt x="8013" y="1439"/>
                    </a:cubicBezTo>
                    <a:cubicBezTo>
                      <a:pt x="7850" y="1439"/>
                      <a:pt x="7688" y="1458"/>
                      <a:pt x="7527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16"/>
              <p:cNvSpPr/>
              <p:nvPr/>
            </p:nvSpPr>
            <p:spPr>
              <a:xfrm>
                <a:off x="841900" y="3360300"/>
                <a:ext cx="93900" cy="6425"/>
              </a:xfrm>
              <a:custGeom>
                <a:rect b="b" l="l" r="r" t="t"/>
                <a:pathLst>
                  <a:path extrusionOk="0" h="257" w="3756">
                    <a:moveTo>
                      <a:pt x="129" y="0"/>
                    </a:moveTo>
                    <a:cubicBezTo>
                      <a:pt x="56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3628" y="257"/>
                    </a:lnTo>
                    <a:cubicBezTo>
                      <a:pt x="3699" y="257"/>
                      <a:pt x="3756" y="195"/>
                      <a:pt x="3756" y="128"/>
                    </a:cubicBezTo>
                    <a:cubicBezTo>
                      <a:pt x="3756" y="56"/>
                      <a:pt x="3699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655875" y="3360300"/>
                <a:ext cx="93950" cy="6425"/>
              </a:xfrm>
              <a:custGeom>
                <a:rect b="b" l="l" r="r" t="t"/>
                <a:pathLst>
                  <a:path extrusionOk="0" h="257" w="3758">
                    <a:moveTo>
                      <a:pt x="131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31" y="257"/>
                    </a:cubicBezTo>
                    <a:lnTo>
                      <a:pt x="3628" y="257"/>
                    </a:lnTo>
                    <a:cubicBezTo>
                      <a:pt x="3698" y="257"/>
                      <a:pt x="3756" y="195"/>
                      <a:pt x="3758" y="128"/>
                    </a:cubicBezTo>
                    <a:cubicBezTo>
                      <a:pt x="3758" y="56"/>
                      <a:pt x="3700" y="0"/>
                      <a:pt x="3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6"/>
              <p:cNvSpPr/>
              <p:nvPr/>
            </p:nvSpPr>
            <p:spPr>
              <a:xfrm>
                <a:off x="645625" y="3360300"/>
                <a:ext cx="148325" cy="6425"/>
              </a:xfrm>
              <a:custGeom>
                <a:rect b="b" l="l" r="r" t="t"/>
                <a:pathLst>
                  <a:path extrusionOk="0" h="257" w="5933">
                    <a:moveTo>
                      <a:pt x="129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5805" y="257"/>
                    </a:lnTo>
                    <a:cubicBezTo>
                      <a:pt x="5874" y="257"/>
                      <a:pt x="5933" y="195"/>
                      <a:pt x="5931" y="128"/>
                    </a:cubicBezTo>
                    <a:cubicBezTo>
                      <a:pt x="5931" y="56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6"/>
              <p:cNvSpPr/>
              <p:nvPr/>
            </p:nvSpPr>
            <p:spPr>
              <a:xfrm>
                <a:off x="764575" y="3338175"/>
                <a:ext cx="67000" cy="6425"/>
              </a:xfrm>
              <a:custGeom>
                <a:rect b="b" l="l" r="r" t="t"/>
                <a:pathLst>
                  <a:path extrusionOk="0" h="257" w="268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947350" y="3339850"/>
                <a:ext cx="67075" cy="6425"/>
              </a:xfrm>
              <a:custGeom>
                <a:rect b="b" l="l" r="r" t="t"/>
                <a:pathLst>
                  <a:path extrusionOk="0" h="257" w="2683">
                    <a:moveTo>
                      <a:pt x="129" y="1"/>
                    </a:moveTo>
                    <a:cubicBezTo>
                      <a:pt x="58" y="1"/>
                      <a:pt x="1" y="56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2" y="198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7" name="Google Shape;427;p16"/>
            <p:cNvGrpSpPr/>
            <p:nvPr/>
          </p:nvGrpSpPr>
          <p:grpSpPr>
            <a:xfrm>
              <a:off x="8055200" y="1161600"/>
              <a:ext cx="368800" cy="113600"/>
              <a:chOff x="645625" y="3253125"/>
              <a:chExt cx="368800" cy="113600"/>
            </a:xfrm>
          </p:grpSpPr>
          <p:sp>
            <p:nvSpPr>
              <p:cNvPr id="428" name="Google Shape;428;p16"/>
              <p:cNvSpPr/>
              <p:nvPr/>
            </p:nvSpPr>
            <p:spPr>
              <a:xfrm>
                <a:off x="688625" y="3253125"/>
                <a:ext cx="252600" cy="91475"/>
              </a:xfrm>
              <a:custGeom>
                <a:rect b="b" l="l" r="r" t="t"/>
                <a:pathLst>
                  <a:path extrusionOk="0" h="3659" w="10104">
                    <a:moveTo>
                      <a:pt x="5428" y="0"/>
                    </a:moveTo>
                    <a:cubicBezTo>
                      <a:pt x="4493" y="0"/>
                      <a:pt x="3671" y="580"/>
                      <a:pt x="3348" y="1448"/>
                    </a:cubicBezTo>
                    <a:cubicBezTo>
                      <a:pt x="3287" y="1443"/>
                      <a:pt x="3230" y="1439"/>
                      <a:pt x="3173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31"/>
                    </a:cubicBezTo>
                    <a:cubicBezTo>
                      <a:pt x="1" y="3602"/>
                      <a:pt x="58" y="3659"/>
                      <a:pt x="129" y="3659"/>
                    </a:cubicBezTo>
                    <a:lnTo>
                      <a:pt x="1340" y="3659"/>
                    </a:lnTo>
                    <a:lnTo>
                      <a:pt x="1340" y="3531"/>
                    </a:lnTo>
                    <a:cubicBezTo>
                      <a:pt x="1340" y="2520"/>
                      <a:pt x="2164" y="1699"/>
                      <a:pt x="3173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7"/>
                      <a:pt x="5426" y="257"/>
                    </a:cubicBezTo>
                    <a:cubicBezTo>
                      <a:pt x="6301" y="257"/>
                      <a:pt x="7077" y="846"/>
                      <a:pt x="7316" y="1689"/>
                    </a:cubicBezTo>
                    <a:lnTo>
                      <a:pt x="7349" y="1815"/>
                    </a:lnTo>
                    <a:lnTo>
                      <a:pt x="7475" y="1777"/>
                    </a:lnTo>
                    <a:cubicBezTo>
                      <a:pt x="7651" y="1726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9" y="3659"/>
                      <a:pt x="9969" y="3659"/>
                    </a:cubicBezTo>
                    <a:cubicBezTo>
                      <a:pt x="10042" y="3659"/>
                      <a:pt x="10100" y="3602"/>
                      <a:pt x="10103" y="3531"/>
                    </a:cubicBezTo>
                    <a:cubicBezTo>
                      <a:pt x="10103" y="2378"/>
                      <a:pt x="9166" y="1439"/>
                      <a:pt x="8013" y="1439"/>
                    </a:cubicBezTo>
                    <a:cubicBezTo>
                      <a:pt x="7850" y="1439"/>
                      <a:pt x="7688" y="1458"/>
                      <a:pt x="7527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6"/>
              <p:cNvSpPr/>
              <p:nvPr/>
            </p:nvSpPr>
            <p:spPr>
              <a:xfrm>
                <a:off x="841900" y="3360300"/>
                <a:ext cx="93900" cy="6425"/>
              </a:xfrm>
              <a:custGeom>
                <a:rect b="b" l="l" r="r" t="t"/>
                <a:pathLst>
                  <a:path extrusionOk="0" h="257" w="3756">
                    <a:moveTo>
                      <a:pt x="129" y="0"/>
                    </a:moveTo>
                    <a:cubicBezTo>
                      <a:pt x="56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3628" y="257"/>
                    </a:lnTo>
                    <a:cubicBezTo>
                      <a:pt x="3699" y="257"/>
                      <a:pt x="3756" y="195"/>
                      <a:pt x="3756" y="128"/>
                    </a:cubicBezTo>
                    <a:cubicBezTo>
                      <a:pt x="3756" y="56"/>
                      <a:pt x="3699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6"/>
              <p:cNvSpPr/>
              <p:nvPr/>
            </p:nvSpPr>
            <p:spPr>
              <a:xfrm>
                <a:off x="655875" y="3360300"/>
                <a:ext cx="93950" cy="6425"/>
              </a:xfrm>
              <a:custGeom>
                <a:rect b="b" l="l" r="r" t="t"/>
                <a:pathLst>
                  <a:path extrusionOk="0" h="257" w="3758">
                    <a:moveTo>
                      <a:pt x="131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31" y="257"/>
                    </a:cubicBezTo>
                    <a:lnTo>
                      <a:pt x="3628" y="257"/>
                    </a:lnTo>
                    <a:cubicBezTo>
                      <a:pt x="3698" y="257"/>
                      <a:pt x="3756" y="195"/>
                      <a:pt x="3758" y="128"/>
                    </a:cubicBezTo>
                    <a:cubicBezTo>
                      <a:pt x="3758" y="56"/>
                      <a:pt x="3700" y="0"/>
                      <a:pt x="3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6"/>
              <p:cNvSpPr/>
              <p:nvPr/>
            </p:nvSpPr>
            <p:spPr>
              <a:xfrm>
                <a:off x="645625" y="3360300"/>
                <a:ext cx="148325" cy="6425"/>
              </a:xfrm>
              <a:custGeom>
                <a:rect b="b" l="l" r="r" t="t"/>
                <a:pathLst>
                  <a:path extrusionOk="0" h="257" w="5933">
                    <a:moveTo>
                      <a:pt x="129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5805" y="257"/>
                    </a:lnTo>
                    <a:cubicBezTo>
                      <a:pt x="5874" y="257"/>
                      <a:pt x="5933" y="195"/>
                      <a:pt x="5931" y="128"/>
                    </a:cubicBezTo>
                    <a:cubicBezTo>
                      <a:pt x="5931" y="56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>
                <a:off x="764575" y="3338175"/>
                <a:ext cx="67000" cy="6425"/>
              </a:xfrm>
              <a:custGeom>
                <a:rect b="b" l="l" r="r" t="t"/>
                <a:pathLst>
                  <a:path extrusionOk="0" h="257" w="268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6"/>
              <p:cNvSpPr/>
              <p:nvPr/>
            </p:nvSpPr>
            <p:spPr>
              <a:xfrm>
                <a:off x="947350" y="3339850"/>
                <a:ext cx="67075" cy="6425"/>
              </a:xfrm>
              <a:custGeom>
                <a:rect b="b" l="l" r="r" t="t"/>
                <a:pathLst>
                  <a:path extrusionOk="0" h="257" w="2683">
                    <a:moveTo>
                      <a:pt x="129" y="1"/>
                    </a:moveTo>
                    <a:cubicBezTo>
                      <a:pt x="58" y="1"/>
                      <a:pt x="1" y="56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2" y="198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4" name="Google Shape;434;p16"/>
            <p:cNvGrpSpPr/>
            <p:nvPr/>
          </p:nvGrpSpPr>
          <p:grpSpPr>
            <a:xfrm>
              <a:off x="720000" y="540000"/>
              <a:ext cx="838400" cy="220775"/>
              <a:chOff x="1095175" y="1018225"/>
              <a:chExt cx="838400" cy="220775"/>
            </a:xfrm>
          </p:grpSpPr>
          <p:sp>
            <p:nvSpPr>
              <p:cNvPr id="435" name="Google Shape;435;p16"/>
              <p:cNvSpPr/>
              <p:nvPr/>
            </p:nvSpPr>
            <p:spPr>
              <a:xfrm>
                <a:off x="1239475" y="1018225"/>
                <a:ext cx="480000" cy="170200"/>
              </a:xfrm>
              <a:custGeom>
                <a:rect b="b" l="l" r="r" t="t"/>
                <a:pathLst>
                  <a:path extrusionOk="0" h="6808" w="19200">
                    <a:moveTo>
                      <a:pt x="8874" y="0"/>
                    </a:moveTo>
                    <a:cubicBezTo>
                      <a:pt x="7069" y="0"/>
                      <a:pt x="5458" y="1184"/>
                      <a:pt x="4914" y="2898"/>
                    </a:cubicBezTo>
                    <a:cubicBezTo>
                      <a:pt x="4585" y="2810"/>
                      <a:pt x="4246" y="2766"/>
                      <a:pt x="3907" y="2766"/>
                    </a:cubicBezTo>
                    <a:cubicBezTo>
                      <a:pt x="1752" y="2766"/>
                      <a:pt x="0" y="4520"/>
                      <a:pt x="0" y="6671"/>
                    </a:cubicBezTo>
                    <a:cubicBezTo>
                      <a:pt x="0" y="6746"/>
                      <a:pt x="60" y="6807"/>
                      <a:pt x="134" y="6807"/>
                    </a:cubicBezTo>
                    <a:cubicBezTo>
                      <a:pt x="207" y="6807"/>
                      <a:pt x="266" y="6748"/>
                      <a:pt x="266" y="6675"/>
                    </a:cubicBezTo>
                    <a:cubicBezTo>
                      <a:pt x="266" y="4668"/>
                      <a:pt x="1900" y="3034"/>
                      <a:pt x="3907" y="3034"/>
                    </a:cubicBezTo>
                    <a:cubicBezTo>
                      <a:pt x="4264" y="3034"/>
                      <a:pt x="4620" y="3090"/>
                      <a:pt x="4965" y="3192"/>
                    </a:cubicBezTo>
                    <a:lnTo>
                      <a:pt x="5097" y="3231"/>
                    </a:lnTo>
                    <a:lnTo>
                      <a:pt x="5133" y="3101"/>
                    </a:lnTo>
                    <a:cubicBezTo>
                      <a:pt x="5604" y="1435"/>
                      <a:pt x="7142" y="270"/>
                      <a:pt x="8874" y="270"/>
                    </a:cubicBezTo>
                    <a:cubicBezTo>
                      <a:pt x="10576" y="270"/>
                      <a:pt x="12066" y="1358"/>
                      <a:pt x="12580" y="2981"/>
                    </a:cubicBezTo>
                    <a:lnTo>
                      <a:pt x="12615" y="3086"/>
                    </a:lnTo>
                    <a:lnTo>
                      <a:pt x="12725" y="3072"/>
                    </a:lnTo>
                    <a:cubicBezTo>
                      <a:pt x="12911" y="3048"/>
                      <a:pt x="13066" y="3034"/>
                      <a:pt x="13210" y="3034"/>
                    </a:cubicBezTo>
                    <a:cubicBezTo>
                      <a:pt x="15218" y="3034"/>
                      <a:pt x="16851" y="4668"/>
                      <a:pt x="16851" y="6675"/>
                    </a:cubicBezTo>
                    <a:lnTo>
                      <a:pt x="16851" y="6807"/>
                    </a:lnTo>
                    <a:lnTo>
                      <a:pt x="19067" y="6807"/>
                    </a:lnTo>
                    <a:cubicBezTo>
                      <a:pt x="19140" y="6807"/>
                      <a:pt x="19199" y="6748"/>
                      <a:pt x="19199" y="6675"/>
                    </a:cubicBezTo>
                    <a:cubicBezTo>
                      <a:pt x="19199" y="6600"/>
                      <a:pt x="19140" y="6541"/>
                      <a:pt x="19067" y="6541"/>
                    </a:cubicBezTo>
                    <a:lnTo>
                      <a:pt x="17117" y="6541"/>
                    </a:lnTo>
                    <a:cubicBezTo>
                      <a:pt x="17046" y="4449"/>
                      <a:pt x="15322" y="2768"/>
                      <a:pt x="13214" y="2768"/>
                    </a:cubicBezTo>
                    <a:cubicBezTo>
                      <a:pt x="13086" y="2768"/>
                      <a:pt x="12952" y="2776"/>
                      <a:pt x="12802" y="2794"/>
                    </a:cubicBezTo>
                    <a:cubicBezTo>
                      <a:pt x="12221" y="1119"/>
                      <a:pt x="10657" y="0"/>
                      <a:pt x="8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6"/>
              <p:cNvSpPr/>
              <p:nvPr/>
            </p:nvSpPr>
            <p:spPr>
              <a:xfrm>
                <a:off x="1545000" y="1230950"/>
                <a:ext cx="208400" cy="8050"/>
              </a:xfrm>
              <a:custGeom>
                <a:rect b="b" l="l" r="r" t="t"/>
                <a:pathLst>
                  <a:path extrusionOk="0" h="322" w="8336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1"/>
                      <a:pt x="8265" y="0"/>
                      <a:pt x="8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103975" y="1189625"/>
                <a:ext cx="121450" cy="8050"/>
              </a:xfrm>
              <a:custGeom>
                <a:rect b="b" l="l" r="r" t="t"/>
                <a:pathLst>
                  <a:path extrusionOk="0" h="322" w="4858">
                    <a:moveTo>
                      <a:pt x="95" y="0"/>
                    </a:moveTo>
                    <a:cubicBezTo>
                      <a:pt x="42" y="0"/>
                      <a:pt x="1" y="73"/>
                      <a:pt x="1" y="162"/>
                    </a:cubicBezTo>
                    <a:cubicBezTo>
                      <a:pt x="1" y="251"/>
                      <a:pt x="42" y="322"/>
                      <a:pt x="95" y="322"/>
                    </a:cubicBezTo>
                    <a:lnTo>
                      <a:pt x="4764" y="322"/>
                    </a:lnTo>
                    <a:cubicBezTo>
                      <a:pt x="4816" y="322"/>
                      <a:pt x="4855" y="251"/>
                      <a:pt x="4857" y="162"/>
                    </a:cubicBezTo>
                    <a:cubicBezTo>
                      <a:pt x="4857" y="73"/>
                      <a:pt x="4816" y="0"/>
                      <a:pt x="4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>
                <a:off x="1095175" y="1230950"/>
                <a:ext cx="333150" cy="8050"/>
              </a:xfrm>
              <a:custGeom>
                <a:rect b="b" l="l" r="r" t="t"/>
                <a:pathLst>
                  <a:path extrusionOk="0" h="322" w="13326">
                    <a:moveTo>
                      <a:pt x="162" y="0"/>
                    </a:moveTo>
                    <a:cubicBezTo>
                      <a:pt x="73" y="0"/>
                      <a:pt x="0" y="71"/>
                      <a:pt x="0" y="160"/>
                    </a:cubicBezTo>
                    <a:cubicBezTo>
                      <a:pt x="0" y="249"/>
                      <a:pt x="73" y="322"/>
                      <a:pt x="162" y="322"/>
                    </a:cubicBezTo>
                    <a:lnTo>
                      <a:pt x="13166" y="322"/>
                    </a:lnTo>
                    <a:cubicBezTo>
                      <a:pt x="13253" y="322"/>
                      <a:pt x="13324" y="249"/>
                      <a:pt x="13326" y="160"/>
                    </a:cubicBezTo>
                    <a:cubicBezTo>
                      <a:pt x="13326" y="71"/>
                      <a:pt x="13255" y="0"/>
                      <a:pt x="131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>
                <a:off x="1367675" y="1180425"/>
                <a:ext cx="146850" cy="8000"/>
              </a:xfrm>
              <a:custGeom>
                <a:rect b="b" l="l" r="r" t="t"/>
                <a:pathLst>
                  <a:path extrusionOk="0" h="320" w="5874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786675" y="1184100"/>
                <a:ext cx="146900" cy="8000"/>
              </a:xfrm>
              <a:custGeom>
                <a:rect b="b" l="l" r="r" t="t"/>
                <a:pathLst>
                  <a:path extrusionOk="0" h="320" w="5876">
                    <a:moveTo>
                      <a:pt x="162" y="1"/>
                    </a:moveTo>
                    <a:cubicBezTo>
                      <a:pt x="73" y="1"/>
                      <a:pt x="1" y="72"/>
                      <a:pt x="1" y="160"/>
                    </a:cubicBezTo>
                    <a:cubicBezTo>
                      <a:pt x="1" y="249"/>
                      <a:pt x="73" y="320"/>
                      <a:pt x="162" y="320"/>
                    </a:cubicBezTo>
                    <a:lnTo>
                      <a:pt x="5714" y="320"/>
                    </a:lnTo>
                    <a:cubicBezTo>
                      <a:pt x="5801" y="320"/>
                      <a:pt x="5871" y="251"/>
                      <a:pt x="5875" y="160"/>
                    </a:cubicBezTo>
                    <a:cubicBezTo>
                      <a:pt x="5875" y="72"/>
                      <a:pt x="5803" y="1"/>
                      <a:pt x="57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1" name="Google Shape;441;p16"/>
            <p:cNvGrpSpPr/>
            <p:nvPr/>
          </p:nvGrpSpPr>
          <p:grpSpPr>
            <a:xfrm>
              <a:off x="1573938" y="831500"/>
              <a:ext cx="457850" cy="140875"/>
              <a:chOff x="1871875" y="1234150"/>
              <a:chExt cx="457850" cy="140875"/>
            </a:xfrm>
          </p:grpSpPr>
          <p:sp>
            <p:nvSpPr>
              <p:cNvPr id="442" name="Google Shape;442;p16"/>
              <p:cNvSpPr/>
              <p:nvPr/>
            </p:nvSpPr>
            <p:spPr>
              <a:xfrm>
                <a:off x="1925225" y="1234150"/>
                <a:ext cx="313525" cy="113550"/>
              </a:xfrm>
              <a:custGeom>
                <a:rect b="b" l="l" r="r" t="t"/>
                <a:pathLst>
                  <a:path extrusionOk="0" h="4542" w="12541">
                    <a:moveTo>
                      <a:pt x="6738" y="0"/>
                    </a:moveTo>
                    <a:cubicBezTo>
                      <a:pt x="5576" y="0"/>
                      <a:pt x="4553" y="716"/>
                      <a:pt x="4153" y="1795"/>
                    </a:cubicBezTo>
                    <a:cubicBezTo>
                      <a:pt x="4079" y="1789"/>
                      <a:pt x="4006" y="1785"/>
                      <a:pt x="3937" y="1785"/>
                    </a:cubicBezTo>
                    <a:cubicBezTo>
                      <a:pt x="2562" y="1785"/>
                      <a:pt x="1433" y="2865"/>
                      <a:pt x="1350" y="4222"/>
                    </a:cubicBezTo>
                    <a:lnTo>
                      <a:pt x="160" y="4222"/>
                    </a:lnTo>
                    <a:cubicBezTo>
                      <a:pt x="71" y="4222"/>
                      <a:pt x="0" y="4293"/>
                      <a:pt x="0" y="4382"/>
                    </a:cubicBezTo>
                    <a:cubicBezTo>
                      <a:pt x="0" y="4471"/>
                      <a:pt x="71" y="4542"/>
                      <a:pt x="160" y="4542"/>
                    </a:cubicBezTo>
                    <a:lnTo>
                      <a:pt x="1665" y="4542"/>
                    </a:lnTo>
                    <a:lnTo>
                      <a:pt x="1665" y="4382"/>
                    </a:lnTo>
                    <a:cubicBezTo>
                      <a:pt x="1665" y="3129"/>
                      <a:pt x="2684" y="2106"/>
                      <a:pt x="3941" y="2106"/>
                    </a:cubicBezTo>
                    <a:cubicBezTo>
                      <a:pt x="4031" y="2106"/>
                      <a:pt x="4128" y="2114"/>
                      <a:pt x="4242" y="2128"/>
                    </a:cubicBezTo>
                    <a:lnTo>
                      <a:pt x="4376" y="2146"/>
                    </a:lnTo>
                    <a:lnTo>
                      <a:pt x="4415" y="2018"/>
                    </a:lnTo>
                    <a:cubicBezTo>
                      <a:pt x="4739" y="1001"/>
                      <a:pt x="5670" y="318"/>
                      <a:pt x="6738" y="318"/>
                    </a:cubicBezTo>
                    <a:cubicBezTo>
                      <a:pt x="7824" y="318"/>
                      <a:pt x="8787" y="1051"/>
                      <a:pt x="9083" y="2095"/>
                    </a:cubicBezTo>
                    <a:lnTo>
                      <a:pt x="9126" y="2248"/>
                    </a:lnTo>
                    <a:lnTo>
                      <a:pt x="9282" y="2203"/>
                    </a:lnTo>
                    <a:cubicBezTo>
                      <a:pt x="9498" y="2136"/>
                      <a:pt x="9721" y="2105"/>
                      <a:pt x="9944" y="2105"/>
                    </a:cubicBezTo>
                    <a:cubicBezTo>
                      <a:pt x="11199" y="2105"/>
                      <a:pt x="12219" y="3123"/>
                      <a:pt x="12219" y="4380"/>
                    </a:cubicBezTo>
                    <a:cubicBezTo>
                      <a:pt x="12219" y="4469"/>
                      <a:pt x="12292" y="4540"/>
                      <a:pt x="12381" y="4540"/>
                    </a:cubicBezTo>
                    <a:cubicBezTo>
                      <a:pt x="12469" y="4540"/>
                      <a:pt x="12540" y="4469"/>
                      <a:pt x="12536" y="4380"/>
                    </a:cubicBezTo>
                    <a:cubicBezTo>
                      <a:pt x="12536" y="2952"/>
                      <a:pt x="11374" y="1785"/>
                      <a:pt x="9944" y="1785"/>
                    </a:cubicBezTo>
                    <a:cubicBezTo>
                      <a:pt x="9739" y="1785"/>
                      <a:pt x="9538" y="1811"/>
                      <a:pt x="9341" y="1858"/>
                    </a:cubicBezTo>
                    <a:cubicBezTo>
                      <a:pt x="8963" y="757"/>
                      <a:pt x="7912" y="0"/>
                      <a:pt x="6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6"/>
              <p:cNvSpPr/>
              <p:nvPr/>
            </p:nvSpPr>
            <p:spPr>
              <a:xfrm>
                <a:off x="2115575" y="1367025"/>
                <a:ext cx="116575" cy="8000"/>
              </a:xfrm>
              <a:custGeom>
                <a:rect b="b" l="l" r="r" t="t"/>
                <a:pathLst>
                  <a:path extrusionOk="0" h="320" w="4663">
                    <a:moveTo>
                      <a:pt x="161" y="1"/>
                    </a:moveTo>
                    <a:cubicBezTo>
                      <a:pt x="72" y="1"/>
                      <a:pt x="1" y="72"/>
                      <a:pt x="1" y="160"/>
                    </a:cubicBezTo>
                    <a:cubicBezTo>
                      <a:pt x="1" y="249"/>
                      <a:pt x="72" y="320"/>
                      <a:pt x="161" y="320"/>
                    </a:cubicBezTo>
                    <a:lnTo>
                      <a:pt x="4505" y="320"/>
                    </a:lnTo>
                    <a:cubicBezTo>
                      <a:pt x="4591" y="320"/>
                      <a:pt x="4662" y="249"/>
                      <a:pt x="4662" y="160"/>
                    </a:cubicBezTo>
                    <a:cubicBezTo>
                      <a:pt x="4662" y="72"/>
                      <a:pt x="4591" y="1"/>
                      <a:pt x="45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>
                <a:off x="1884650" y="1367025"/>
                <a:ext cx="116550" cy="8000"/>
              </a:xfrm>
              <a:custGeom>
                <a:rect b="b" l="l" r="r" t="t"/>
                <a:pathLst>
                  <a:path extrusionOk="0" h="320" w="4662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0"/>
                      <a:pt x="160" y="320"/>
                    </a:cubicBezTo>
                    <a:lnTo>
                      <a:pt x="4502" y="320"/>
                    </a:lnTo>
                    <a:cubicBezTo>
                      <a:pt x="4590" y="320"/>
                      <a:pt x="4661" y="249"/>
                      <a:pt x="4661" y="160"/>
                    </a:cubicBezTo>
                    <a:cubicBezTo>
                      <a:pt x="4661" y="72"/>
                      <a:pt x="4590" y="1"/>
                      <a:pt x="45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6"/>
              <p:cNvSpPr/>
              <p:nvPr/>
            </p:nvSpPr>
            <p:spPr>
              <a:xfrm>
                <a:off x="1871875" y="1367025"/>
                <a:ext cx="184200" cy="8000"/>
              </a:xfrm>
              <a:custGeom>
                <a:rect b="b" l="l" r="r" t="t"/>
                <a:pathLst>
                  <a:path extrusionOk="0" h="320" w="7368">
                    <a:moveTo>
                      <a:pt x="162" y="1"/>
                    </a:moveTo>
                    <a:cubicBezTo>
                      <a:pt x="74" y="1"/>
                      <a:pt x="1" y="72"/>
                      <a:pt x="1" y="160"/>
                    </a:cubicBezTo>
                    <a:cubicBezTo>
                      <a:pt x="1" y="249"/>
                      <a:pt x="74" y="320"/>
                      <a:pt x="162" y="320"/>
                    </a:cubicBezTo>
                    <a:lnTo>
                      <a:pt x="7208" y="320"/>
                    </a:lnTo>
                    <a:cubicBezTo>
                      <a:pt x="7296" y="320"/>
                      <a:pt x="7367" y="249"/>
                      <a:pt x="7367" y="160"/>
                    </a:cubicBezTo>
                    <a:cubicBezTo>
                      <a:pt x="7367" y="72"/>
                      <a:pt x="7296" y="1"/>
                      <a:pt x="7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6"/>
              <p:cNvSpPr/>
              <p:nvPr/>
            </p:nvSpPr>
            <p:spPr>
              <a:xfrm>
                <a:off x="2019550" y="1339600"/>
                <a:ext cx="83250" cy="8050"/>
              </a:xfrm>
              <a:custGeom>
                <a:rect b="b" l="l" r="r" t="t"/>
                <a:pathLst>
                  <a:path extrusionOk="0" h="322" w="3330">
                    <a:moveTo>
                      <a:pt x="160" y="0"/>
                    </a:moveTo>
                    <a:cubicBezTo>
                      <a:pt x="71" y="0"/>
                      <a:pt x="0" y="73"/>
                      <a:pt x="0" y="162"/>
                    </a:cubicBezTo>
                    <a:cubicBezTo>
                      <a:pt x="0" y="251"/>
                      <a:pt x="71" y="322"/>
                      <a:pt x="160" y="322"/>
                    </a:cubicBezTo>
                    <a:lnTo>
                      <a:pt x="3170" y="322"/>
                    </a:lnTo>
                    <a:cubicBezTo>
                      <a:pt x="3259" y="322"/>
                      <a:pt x="3330" y="251"/>
                      <a:pt x="3330" y="162"/>
                    </a:cubicBezTo>
                    <a:cubicBezTo>
                      <a:pt x="3330" y="73"/>
                      <a:pt x="3259" y="0"/>
                      <a:pt x="3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6"/>
              <p:cNvSpPr/>
              <p:nvPr/>
            </p:nvSpPr>
            <p:spPr>
              <a:xfrm>
                <a:off x="2246450" y="1341675"/>
                <a:ext cx="83275" cy="8000"/>
              </a:xfrm>
              <a:custGeom>
                <a:rect b="b" l="l" r="r" t="t"/>
                <a:pathLst>
                  <a:path extrusionOk="0" h="320" w="3331">
                    <a:moveTo>
                      <a:pt x="162" y="0"/>
                    </a:moveTo>
                    <a:cubicBezTo>
                      <a:pt x="73" y="0"/>
                      <a:pt x="1" y="71"/>
                      <a:pt x="1" y="160"/>
                    </a:cubicBezTo>
                    <a:cubicBezTo>
                      <a:pt x="1" y="248"/>
                      <a:pt x="73" y="319"/>
                      <a:pt x="162" y="319"/>
                    </a:cubicBezTo>
                    <a:lnTo>
                      <a:pt x="3170" y="319"/>
                    </a:lnTo>
                    <a:cubicBezTo>
                      <a:pt x="3259" y="319"/>
                      <a:pt x="3330" y="248"/>
                      <a:pt x="3330" y="160"/>
                    </a:cubicBezTo>
                    <a:cubicBezTo>
                      <a:pt x="3330" y="71"/>
                      <a:pt x="3259" y="0"/>
                      <a:pt x="3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8" name="Google Shape;448;p16"/>
            <p:cNvGrpSpPr/>
            <p:nvPr/>
          </p:nvGrpSpPr>
          <p:grpSpPr>
            <a:xfrm>
              <a:off x="8320525" y="2229725"/>
              <a:ext cx="723000" cy="307800"/>
              <a:chOff x="6408575" y="622725"/>
              <a:chExt cx="723000" cy="307800"/>
            </a:xfrm>
          </p:grpSpPr>
          <p:sp>
            <p:nvSpPr>
              <p:cNvPr id="449" name="Google Shape;449;p16"/>
              <p:cNvSpPr/>
              <p:nvPr/>
            </p:nvSpPr>
            <p:spPr>
              <a:xfrm>
                <a:off x="6408575" y="622725"/>
                <a:ext cx="723000" cy="307800"/>
              </a:xfrm>
              <a:custGeom>
                <a:rect b="b" l="l" r="r" t="t"/>
                <a:pathLst>
                  <a:path extrusionOk="0" h="12312" w="28920">
                    <a:moveTo>
                      <a:pt x="16421" y="0"/>
                    </a:moveTo>
                    <a:cubicBezTo>
                      <a:pt x="13338" y="0"/>
                      <a:pt x="10767" y="2256"/>
                      <a:pt x="10369" y="5278"/>
                    </a:cubicBezTo>
                    <a:cubicBezTo>
                      <a:pt x="8519" y="5310"/>
                      <a:pt x="7012" y="6766"/>
                      <a:pt x="6906" y="8590"/>
                    </a:cubicBezTo>
                    <a:lnTo>
                      <a:pt x="205" y="8590"/>
                    </a:lnTo>
                    <a:cubicBezTo>
                      <a:pt x="93" y="8590"/>
                      <a:pt x="0" y="8683"/>
                      <a:pt x="0" y="8795"/>
                    </a:cubicBezTo>
                    <a:cubicBezTo>
                      <a:pt x="0" y="8907"/>
                      <a:pt x="93" y="9000"/>
                      <a:pt x="205" y="9000"/>
                    </a:cubicBezTo>
                    <a:lnTo>
                      <a:pt x="7310" y="9000"/>
                    </a:lnTo>
                    <a:lnTo>
                      <a:pt x="7310" y="8795"/>
                    </a:lnTo>
                    <a:cubicBezTo>
                      <a:pt x="7310" y="7081"/>
                      <a:pt x="8712" y="5688"/>
                      <a:pt x="10432" y="5688"/>
                    </a:cubicBezTo>
                    <a:lnTo>
                      <a:pt x="10738" y="5688"/>
                    </a:lnTo>
                    <a:lnTo>
                      <a:pt x="10757" y="5503"/>
                    </a:lnTo>
                    <a:cubicBezTo>
                      <a:pt x="11053" y="2599"/>
                      <a:pt x="13490" y="410"/>
                      <a:pt x="16425" y="410"/>
                    </a:cubicBezTo>
                    <a:cubicBezTo>
                      <a:pt x="19357" y="410"/>
                      <a:pt x="21796" y="2599"/>
                      <a:pt x="22091" y="5503"/>
                    </a:cubicBezTo>
                    <a:lnTo>
                      <a:pt x="22111" y="5688"/>
                    </a:lnTo>
                    <a:lnTo>
                      <a:pt x="25391" y="5688"/>
                    </a:lnTo>
                    <a:cubicBezTo>
                      <a:pt x="27113" y="5688"/>
                      <a:pt x="28514" y="7081"/>
                      <a:pt x="28514" y="8795"/>
                    </a:cubicBezTo>
                    <a:cubicBezTo>
                      <a:pt x="28514" y="10509"/>
                      <a:pt x="27113" y="11904"/>
                      <a:pt x="25391" y="11904"/>
                    </a:cubicBezTo>
                    <a:lnTo>
                      <a:pt x="4882" y="11904"/>
                    </a:lnTo>
                    <a:cubicBezTo>
                      <a:pt x="4768" y="11904"/>
                      <a:pt x="4678" y="11994"/>
                      <a:pt x="4678" y="12107"/>
                    </a:cubicBezTo>
                    <a:cubicBezTo>
                      <a:pt x="4678" y="12221"/>
                      <a:pt x="4768" y="12312"/>
                      <a:pt x="4882" y="12312"/>
                    </a:cubicBezTo>
                    <a:lnTo>
                      <a:pt x="25391" y="12312"/>
                    </a:lnTo>
                    <a:cubicBezTo>
                      <a:pt x="27336" y="12312"/>
                      <a:pt x="28920" y="10738"/>
                      <a:pt x="28920" y="8797"/>
                    </a:cubicBezTo>
                    <a:cubicBezTo>
                      <a:pt x="28920" y="6856"/>
                      <a:pt x="27336" y="5278"/>
                      <a:pt x="25389" y="5278"/>
                    </a:cubicBezTo>
                    <a:lnTo>
                      <a:pt x="22476" y="5278"/>
                    </a:lnTo>
                    <a:cubicBezTo>
                      <a:pt x="22076" y="2256"/>
                      <a:pt x="19505" y="0"/>
                      <a:pt x="16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>
                <a:off x="6554375" y="876475"/>
                <a:ext cx="181900" cy="10225"/>
              </a:xfrm>
              <a:custGeom>
                <a:rect b="b" l="l" r="r" t="t"/>
                <a:pathLst>
                  <a:path extrusionOk="0" h="409" w="7276">
                    <a:moveTo>
                      <a:pt x="205" y="0"/>
                    </a:moveTo>
                    <a:cubicBezTo>
                      <a:pt x="93" y="0"/>
                      <a:pt x="0" y="91"/>
                      <a:pt x="0" y="203"/>
                    </a:cubicBezTo>
                    <a:cubicBezTo>
                      <a:pt x="0" y="318"/>
                      <a:pt x="93" y="408"/>
                      <a:pt x="205" y="408"/>
                    </a:cubicBezTo>
                    <a:lnTo>
                      <a:pt x="7071" y="408"/>
                    </a:lnTo>
                    <a:cubicBezTo>
                      <a:pt x="7185" y="408"/>
                      <a:pt x="7276" y="318"/>
                      <a:pt x="7276" y="203"/>
                    </a:cubicBezTo>
                    <a:cubicBezTo>
                      <a:pt x="7276" y="91"/>
                      <a:pt x="7185" y="0"/>
                      <a:pt x="70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6667350" y="754625"/>
                <a:ext cx="86425" cy="64800"/>
              </a:xfrm>
              <a:custGeom>
                <a:rect b="b" l="l" r="r" t="t"/>
                <a:pathLst>
                  <a:path extrusionOk="0" h="2592" w="3457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6960550" y="754650"/>
                <a:ext cx="13425" cy="67775"/>
              </a:xfrm>
              <a:custGeom>
                <a:rect b="b" l="l" r="r" t="t"/>
                <a:pathLst>
                  <a:path extrusionOk="0" h="2711" w="537">
                    <a:moveTo>
                      <a:pt x="212" y="1"/>
                    </a:moveTo>
                    <a:cubicBezTo>
                      <a:pt x="207" y="1"/>
                      <a:pt x="202" y="1"/>
                      <a:pt x="198" y="1"/>
                    </a:cubicBezTo>
                    <a:cubicBezTo>
                      <a:pt x="83" y="13"/>
                      <a:pt x="3" y="112"/>
                      <a:pt x="12" y="226"/>
                    </a:cubicBezTo>
                    <a:cubicBezTo>
                      <a:pt x="12" y="238"/>
                      <a:pt x="123" y="1420"/>
                      <a:pt x="12" y="2486"/>
                    </a:cubicBezTo>
                    <a:cubicBezTo>
                      <a:pt x="1" y="2598"/>
                      <a:pt x="81" y="2698"/>
                      <a:pt x="194" y="2710"/>
                    </a:cubicBezTo>
                    <a:lnTo>
                      <a:pt x="217" y="2710"/>
                    </a:lnTo>
                    <a:cubicBezTo>
                      <a:pt x="320" y="2710"/>
                      <a:pt x="408" y="2631"/>
                      <a:pt x="420" y="2529"/>
                    </a:cubicBezTo>
                    <a:cubicBezTo>
                      <a:pt x="536" y="1420"/>
                      <a:pt x="426" y="236"/>
                      <a:pt x="420" y="187"/>
                    </a:cubicBezTo>
                    <a:cubicBezTo>
                      <a:pt x="409" y="78"/>
                      <a:pt x="312" y="1"/>
                      <a:pt x="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3" name="Google Shape;453;p16"/>
            <p:cNvGrpSpPr/>
            <p:nvPr/>
          </p:nvGrpSpPr>
          <p:grpSpPr>
            <a:xfrm>
              <a:off x="894625" y="1611100"/>
              <a:ext cx="306025" cy="150100"/>
              <a:chOff x="6630075" y="2320075"/>
              <a:chExt cx="306025" cy="150100"/>
            </a:xfrm>
          </p:grpSpPr>
          <p:sp>
            <p:nvSpPr>
              <p:cNvPr id="454" name="Google Shape;454;p16"/>
              <p:cNvSpPr/>
              <p:nvPr/>
            </p:nvSpPr>
            <p:spPr>
              <a:xfrm>
                <a:off x="6684975" y="2459900"/>
                <a:ext cx="251125" cy="10275"/>
              </a:xfrm>
              <a:custGeom>
                <a:rect b="b" l="l" r="r" t="t"/>
                <a:pathLst>
                  <a:path extrusionOk="0" h="411" w="10045">
                    <a:moveTo>
                      <a:pt x="204" y="1"/>
                    </a:moveTo>
                    <a:cubicBezTo>
                      <a:pt x="91" y="1"/>
                      <a:pt x="1" y="93"/>
                      <a:pt x="1" y="206"/>
                    </a:cubicBezTo>
                    <a:cubicBezTo>
                      <a:pt x="1" y="320"/>
                      <a:pt x="91" y="411"/>
                      <a:pt x="204" y="411"/>
                    </a:cubicBezTo>
                    <a:lnTo>
                      <a:pt x="9842" y="411"/>
                    </a:lnTo>
                    <a:cubicBezTo>
                      <a:pt x="9954" y="411"/>
                      <a:pt x="10044" y="320"/>
                      <a:pt x="10044" y="206"/>
                    </a:cubicBezTo>
                    <a:cubicBezTo>
                      <a:pt x="10044" y="93"/>
                      <a:pt x="9954" y="1"/>
                      <a:pt x="98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6"/>
              <p:cNvSpPr/>
              <p:nvPr/>
            </p:nvSpPr>
            <p:spPr>
              <a:xfrm>
                <a:off x="6630075" y="2320075"/>
                <a:ext cx="306025" cy="111200"/>
              </a:xfrm>
              <a:custGeom>
                <a:rect b="b" l="l" r="r" t="t"/>
                <a:pathLst>
                  <a:path extrusionOk="0" h="4448" w="12241">
                    <a:moveTo>
                      <a:pt x="7823" y="1"/>
                    </a:moveTo>
                    <a:cubicBezTo>
                      <a:pt x="6350" y="1"/>
                      <a:pt x="5118" y="1057"/>
                      <a:pt x="4884" y="2485"/>
                    </a:cubicBezTo>
                    <a:cubicBezTo>
                      <a:pt x="4035" y="2544"/>
                      <a:pt x="3349" y="3204"/>
                      <a:pt x="3253" y="4039"/>
                    </a:cubicBezTo>
                    <a:lnTo>
                      <a:pt x="203" y="4039"/>
                    </a:lnTo>
                    <a:cubicBezTo>
                      <a:pt x="91" y="4039"/>
                      <a:pt x="0" y="4130"/>
                      <a:pt x="0" y="4242"/>
                    </a:cubicBezTo>
                    <a:cubicBezTo>
                      <a:pt x="0" y="4356"/>
                      <a:pt x="91" y="4447"/>
                      <a:pt x="203" y="4447"/>
                    </a:cubicBezTo>
                    <a:lnTo>
                      <a:pt x="3647" y="4447"/>
                    </a:lnTo>
                    <a:lnTo>
                      <a:pt x="3647" y="4240"/>
                    </a:lnTo>
                    <a:cubicBezTo>
                      <a:pt x="3647" y="3494"/>
                      <a:pt x="4258" y="2889"/>
                      <a:pt x="5006" y="2889"/>
                    </a:cubicBezTo>
                    <a:lnTo>
                      <a:pt x="5247" y="2889"/>
                    </a:lnTo>
                    <a:lnTo>
                      <a:pt x="5266" y="2704"/>
                    </a:lnTo>
                    <a:cubicBezTo>
                      <a:pt x="5402" y="1395"/>
                      <a:pt x="6498" y="408"/>
                      <a:pt x="7823" y="408"/>
                    </a:cubicBezTo>
                    <a:cubicBezTo>
                      <a:pt x="9147" y="408"/>
                      <a:pt x="10247" y="1395"/>
                      <a:pt x="10379" y="2704"/>
                    </a:cubicBezTo>
                    <a:lnTo>
                      <a:pt x="10398" y="2889"/>
                    </a:lnTo>
                    <a:lnTo>
                      <a:pt x="12036" y="2889"/>
                    </a:lnTo>
                    <a:cubicBezTo>
                      <a:pt x="12150" y="2889"/>
                      <a:pt x="12240" y="2796"/>
                      <a:pt x="12240" y="2684"/>
                    </a:cubicBezTo>
                    <a:cubicBezTo>
                      <a:pt x="12240" y="2570"/>
                      <a:pt x="12150" y="2479"/>
                      <a:pt x="12036" y="2479"/>
                    </a:cubicBezTo>
                    <a:lnTo>
                      <a:pt x="10761" y="2479"/>
                    </a:lnTo>
                    <a:cubicBezTo>
                      <a:pt x="10526" y="1055"/>
                      <a:pt x="9295" y="1"/>
                      <a:pt x="78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6"/>
              <p:cNvSpPr/>
              <p:nvPr/>
            </p:nvSpPr>
            <p:spPr>
              <a:xfrm>
                <a:off x="6698575" y="2439325"/>
                <a:ext cx="90900" cy="10225"/>
              </a:xfrm>
              <a:custGeom>
                <a:rect b="b" l="l" r="r" t="t"/>
                <a:pathLst>
                  <a:path extrusionOk="0" h="409" w="3636">
                    <a:moveTo>
                      <a:pt x="205" y="0"/>
                    </a:moveTo>
                    <a:cubicBezTo>
                      <a:pt x="91" y="0"/>
                      <a:pt x="1" y="91"/>
                      <a:pt x="1" y="205"/>
                    </a:cubicBezTo>
                    <a:cubicBezTo>
                      <a:pt x="1" y="317"/>
                      <a:pt x="91" y="408"/>
                      <a:pt x="205" y="408"/>
                    </a:cubicBezTo>
                    <a:lnTo>
                      <a:pt x="3431" y="408"/>
                    </a:lnTo>
                    <a:cubicBezTo>
                      <a:pt x="3545" y="408"/>
                      <a:pt x="3635" y="317"/>
                      <a:pt x="3635" y="205"/>
                    </a:cubicBezTo>
                    <a:cubicBezTo>
                      <a:pt x="3635" y="91"/>
                      <a:pt x="3545" y="0"/>
                      <a:pt x="34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6"/>
              <p:cNvSpPr/>
              <p:nvPr/>
            </p:nvSpPr>
            <p:spPr>
              <a:xfrm>
                <a:off x="6778075" y="2401600"/>
                <a:ext cx="46225" cy="35825"/>
              </a:xfrm>
              <a:custGeom>
                <a:rect b="b" l="l" r="r" t="t"/>
                <a:pathLst>
                  <a:path extrusionOk="0" h="1433" w="1849">
                    <a:moveTo>
                      <a:pt x="209" y="0"/>
                    </a:moveTo>
                    <a:cubicBezTo>
                      <a:pt x="95" y="0"/>
                      <a:pt x="0" y="89"/>
                      <a:pt x="0" y="203"/>
                    </a:cubicBezTo>
                    <a:cubicBezTo>
                      <a:pt x="0" y="317"/>
                      <a:pt x="91" y="408"/>
                      <a:pt x="203" y="408"/>
                    </a:cubicBezTo>
                    <a:cubicBezTo>
                      <a:pt x="203" y="408"/>
                      <a:pt x="206" y="408"/>
                      <a:pt x="212" y="408"/>
                    </a:cubicBezTo>
                    <a:cubicBezTo>
                      <a:pt x="311" y="408"/>
                      <a:pt x="1261" y="446"/>
                      <a:pt x="1423" y="1267"/>
                    </a:cubicBezTo>
                    <a:cubicBezTo>
                      <a:pt x="1440" y="1365"/>
                      <a:pt x="1527" y="1432"/>
                      <a:pt x="1622" y="1432"/>
                    </a:cubicBezTo>
                    <a:cubicBezTo>
                      <a:pt x="1636" y="1432"/>
                      <a:pt x="1649" y="1432"/>
                      <a:pt x="1667" y="1430"/>
                    </a:cubicBezTo>
                    <a:cubicBezTo>
                      <a:pt x="1777" y="1409"/>
                      <a:pt x="1848" y="1300"/>
                      <a:pt x="1827" y="1188"/>
                    </a:cubicBezTo>
                    <a:cubicBezTo>
                      <a:pt x="1639" y="248"/>
                      <a:pt x="692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8" name="Google Shape;458;p16"/>
            <p:cNvGrpSpPr/>
            <p:nvPr/>
          </p:nvGrpSpPr>
          <p:grpSpPr>
            <a:xfrm>
              <a:off x="6509650" y="539975"/>
              <a:ext cx="838350" cy="220825"/>
              <a:chOff x="2095150" y="4632100"/>
              <a:chExt cx="838350" cy="220825"/>
            </a:xfrm>
          </p:grpSpPr>
          <p:sp>
            <p:nvSpPr>
              <p:cNvPr id="459" name="Google Shape;459;p16"/>
              <p:cNvSpPr/>
              <p:nvPr/>
            </p:nvSpPr>
            <p:spPr>
              <a:xfrm>
                <a:off x="2239500" y="4632100"/>
                <a:ext cx="480000" cy="170200"/>
              </a:xfrm>
              <a:custGeom>
                <a:rect b="b" l="l" r="r" t="t"/>
                <a:pathLst>
                  <a:path extrusionOk="0" h="6808" w="19200">
                    <a:moveTo>
                      <a:pt x="8874" y="1"/>
                    </a:moveTo>
                    <a:cubicBezTo>
                      <a:pt x="7070" y="1"/>
                      <a:pt x="5458" y="1185"/>
                      <a:pt x="4914" y="2899"/>
                    </a:cubicBezTo>
                    <a:cubicBezTo>
                      <a:pt x="4583" y="2810"/>
                      <a:pt x="4246" y="2767"/>
                      <a:pt x="3908" y="2767"/>
                    </a:cubicBezTo>
                    <a:cubicBezTo>
                      <a:pt x="1752" y="2767"/>
                      <a:pt x="1" y="4520"/>
                      <a:pt x="1" y="6672"/>
                    </a:cubicBezTo>
                    <a:cubicBezTo>
                      <a:pt x="1" y="6748"/>
                      <a:pt x="60" y="6808"/>
                      <a:pt x="135" y="6808"/>
                    </a:cubicBezTo>
                    <a:cubicBezTo>
                      <a:pt x="208" y="6808"/>
                      <a:pt x="267" y="6748"/>
                      <a:pt x="267" y="6676"/>
                    </a:cubicBezTo>
                    <a:cubicBezTo>
                      <a:pt x="267" y="4668"/>
                      <a:pt x="1900" y="3035"/>
                      <a:pt x="3908" y="3035"/>
                    </a:cubicBezTo>
                    <a:cubicBezTo>
                      <a:pt x="4264" y="3035"/>
                      <a:pt x="4621" y="3090"/>
                      <a:pt x="4965" y="3192"/>
                    </a:cubicBezTo>
                    <a:lnTo>
                      <a:pt x="5096" y="3232"/>
                    </a:lnTo>
                    <a:lnTo>
                      <a:pt x="5133" y="3102"/>
                    </a:lnTo>
                    <a:cubicBezTo>
                      <a:pt x="5604" y="1435"/>
                      <a:pt x="7142" y="269"/>
                      <a:pt x="8874" y="269"/>
                    </a:cubicBezTo>
                    <a:cubicBezTo>
                      <a:pt x="10576" y="269"/>
                      <a:pt x="12066" y="1358"/>
                      <a:pt x="12580" y="2982"/>
                    </a:cubicBezTo>
                    <a:lnTo>
                      <a:pt x="12615" y="3086"/>
                    </a:lnTo>
                    <a:lnTo>
                      <a:pt x="12726" y="3072"/>
                    </a:lnTo>
                    <a:cubicBezTo>
                      <a:pt x="12911" y="3047"/>
                      <a:pt x="13065" y="3035"/>
                      <a:pt x="13210" y="3035"/>
                    </a:cubicBezTo>
                    <a:cubicBezTo>
                      <a:pt x="15218" y="3035"/>
                      <a:pt x="16851" y="4668"/>
                      <a:pt x="16851" y="6676"/>
                    </a:cubicBezTo>
                    <a:lnTo>
                      <a:pt x="16851" y="6808"/>
                    </a:lnTo>
                    <a:lnTo>
                      <a:pt x="19068" y="6808"/>
                    </a:lnTo>
                    <a:cubicBezTo>
                      <a:pt x="19140" y="6808"/>
                      <a:pt x="19200" y="6748"/>
                      <a:pt x="19200" y="6676"/>
                    </a:cubicBezTo>
                    <a:cubicBezTo>
                      <a:pt x="19200" y="6601"/>
                      <a:pt x="19140" y="6542"/>
                      <a:pt x="19068" y="6542"/>
                    </a:cubicBezTo>
                    <a:lnTo>
                      <a:pt x="17117" y="6542"/>
                    </a:lnTo>
                    <a:cubicBezTo>
                      <a:pt x="17044" y="4449"/>
                      <a:pt x="15320" y="2769"/>
                      <a:pt x="13212" y="2769"/>
                    </a:cubicBezTo>
                    <a:cubicBezTo>
                      <a:pt x="13084" y="2769"/>
                      <a:pt x="12952" y="2777"/>
                      <a:pt x="12803" y="2794"/>
                    </a:cubicBezTo>
                    <a:cubicBezTo>
                      <a:pt x="12221" y="1120"/>
                      <a:pt x="10657" y="1"/>
                      <a:pt x="88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6"/>
              <p:cNvSpPr/>
              <p:nvPr/>
            </p:nvSpPr>
            <p:spPr>
              <a:xfrm>
                <a:off x="2545025" y="4844875"/>
                <a:ext cx="208425" cy="8050"/>
              </a:xfrm>
              <a:custGeom>
                <a:rect b="b" l="l" r="r" t="t"/>
                <a:pathLst>
                  <a:path extrusionOk="0" h="322" w="8337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2"/>
                      <a:pt x="8265" y="1"/>
                      <a:pt x="8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6"/>
              <p:cNvSpPr/>
              <p:nvPr/>
            </p:nvSpPr>
            <p:spPr>
              <a:xfrm>
                <a:off x="2103975" y="4803550"/>
                <a:ext cx="121425" cy="8050"/>
              </a:xfrm>
              <a:custGeom>
                <a:rect b="b" l="l" r="r" t="t"/>
                <a:pathLst>
                  <a:path extrusionOk="0" h="322" w="4857">
                    <a:moveTo>
                      <a:pt x="93" y="1"/>
                    </a:moveTo>
                    <a:cubicBezTo>
                      <a:pt x="41" y="1"/>
                      <a:pt x="0" y="74"/>
                      <a:pt x="0" y="162"/>
                    </a:cubicBezTo>
                    <a:cubicBezTo>
                      <a:pt x="0" y="251"/>
                      <a:pt x="41" y="322"/>
                      <a:pt x="93" y="322"/>
                    </a:cubicBezTo>
                    <a:lnTo>
                      <a:pt x="4762" y="322"/>
                    </a:lnTo>
                    <a:cubicBezTo>
                      <a:pt x="4813" y="322"/>
                      <a:pt x="4856" y="251"/>
                      <a:pt x="4856" y="162"/>
                    </a:cubicBezTo>
                    <a:cubicBezTo>
                      <a:pt x="4856" y="74"/>
                      <a:pt x="4813" y="1"/>
                      <a:pt x="47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6"/>
              <p:cNvSpPr/>
              <p:nvPr/>
            </p:nvSpPr>
            <p:spPr>
              <a:xfrm>
                <a:off x="2095150" y="4844875"/>
                <a:ext cx="333175" cy="8050"/>
              </a:xfrm>
              <a:custGeom>
                <a:rect b="b" l="l" r="r" t="t"/>
                <a:pathLst>
                  <a:path extrusionOk="0" h="322" w="13327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13165" y="322"/>
                    </a:lnTo>
                    <a:cubicBezTo>
                      <a:pt x="13253" y="322"/>
                      <a:pt x="13326" y="249"/>
                      <a:pt x="13326" y="160"/>
                    </a:cubicBezTo>
                    <a:cubicBezTo>
                      <a:pt x="13326" y="72"/>
                      <a:pt x="13253" y="1"/>
                      <a:pt x="13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6"/>
              <p:cNvSpPr/>
              <p:nvPr/>
            </p:nvSpPr>
            <p:spPr>
              <a:xfrm>
                <a:off x="2367725" y="4794300"/>
                <a:ext cx="146825" cy="8000"/>
              </a:xfrm>
              <a:custGeom>
                <a:rect b="b" l="l" r="r" t="t"/>
                <a:pathLst>
                  <a:path extrusionOk="0" h="320" w="5873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0"/>
                      <a:pt x="160" y="320"/>
                    </a:cubicBezTo>
                    <a:lnTo>
                      <a:pt x="5713" y="320"/>
                    </a:lnTo>
                    <a:cubicBezTo>
                      <a:pt x="5802" y="320"/>
                      <a:pt x="5873" y="249"/>
                      <a:pt x="5873" y="160"/>
                    </a:cubicBezTo>
                    <a:cubicBezTo>
                      <a:pt x="5873" y="71"/>
                      <a:pt x="5802" y="0"/>
                      <a:pt x="57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6"/>
              <p:cNvSpPr/>
              <p:nvPr/>
            </p:nvSpPr>
            <p:spPr>
              <a:xfrm>
                <a:off x="2786650" y="4798050"/>
                <a:ext cx="146850" cy="8000"/>
              </a:xfrm>
              <a:custGeom>
                <a:rect b="b" l="l" r="r" t="t"/>
                <a:pathLst>
                  <a:path extrusionOk="0" h="320" w="5874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5" name="Google Shape;465;p16"/>
            <p:cNvSpPr/>
            <p:nvPr/>
          </p:nvSpPr>
          <p:spPr>
            <a:xfrm>
              <a:off x="1627025" y="141795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436300" y="214512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6027950" y="398790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7858050" y="214512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8639725" y="30905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0" name="Google Shape;470;p16"/>
            <p:cNvGrpSpPr/>
            <p:nvPr/>
          </p:nvGrpSpPr>
          <p:grpSpPr>
            <a:xfrm>
              <a:off x="1485800" y="2151125"/>
              <a:ext cx="72600" cy="72600"/>
              <a:chOff x="2145125" y="90950"/>
              <a:chExt cx="72600" cy="72600"/>
            </a:xfrm>
          </p:grpSpPr>
          <p:cxnSp>
            <p:nvCxnSpPr>
              <p:cNvPr id="471" name="Google Shape;471;p16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2" name="Google Shape;472;p16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73" name="Google Shape;473;p16"/>
            <p:cNvGrpSpPr/>
            <p:nvPr/>
          </p:nvGrpSpPr>
          <p:grpSpPr>
            <a:xfrm>
              <a:off x="1085250" y="4530900"/>
              <a:ext cx="72600" cy="72600"/>
              <a:chOff x="2145125" y="90950"/>
              <a:chExt cx="72600" cy="72600"/>
            </a:xfrm>
          </p:grpSpPr>
          <p:cxnSp>
            <p:nvCxnSpPr>
              <p:cNvPr id="474" name="Google Shape;474;p16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5" name="Google Shape;475;p16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76" name="Google Shape;476;p16"/>
            <p:cNvSpPr/>
            <p:nvPr/>
          </p:nvSpPr>
          <p:spPr>
            <a:xfrm>
              <a:off x="6112550" y="4146550"/>
              <a:ext cx="161373" cy="157651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2">
    <p:bg>
      <p:bgPr>
        <a:solidFill>
          <a:schemeClr val="lt2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2450281" y="3437988"/>
            <a:ext cx="42453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5" name="Google Shape;75;p3"/>
          <p:cNvSpPr txBox="1"/>
          <p:nvPr>
            <p:ph idx="1" type="subTitle"/>
          </p:nvPr>
        </p:nvSpPr>
        <p:spPr>
          <a:xfrm>
            <a:off x="1494950" y="1810350"/>
            <a:ext cx="61557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" name="Google Shape;76;p3"/>
          <p:cNvGrpSpPr/>
          <p:nvPr/>
        </p:nvGrpSpPr>
        <p:grpSpPr>
          <a:xfrm>
            <a:off x="436300" y="345150"/>
            <a:ext cx="8232276" cy="4460250"/>
            <a:chOff x="436300" y="345150"/>
            <a:chExt cx="8232276" cy="4460250"/>
          </a:xfrm>
        </p:grpSpPr>
        <p:sp>
          <p:nvSpPr>
            <p:cNvPr id="77" name="Google Shape;77;p3"/>
            <p:cNvSpPr/>
            <p:nvPr/>
          </p:nvSpPr>
          <p:spPr>
            <a:xfrm>
              <a:off x="6451625" y="1541450"/>
              <a:ext cx="69925" cy="25"/>
            </a:xfrm>
            <a:custGeom>
              <a:rect b="b" l="l" r="r" t="t"/>
              <a:pathLst>
                <a:path extrusionOk="0" h="1" w="2797">
                  <a:moveTo>
                    <a:pt x="1" y="1"/>
                  </a:moveTo>
                  <a:lnTo>
                    <a:pt x="2796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76100" y="806500"/>
              <a:ext cx="161373" cy="157651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" name="Google Shape;79;p3"/>
            <p:cNvGrpSpPr/>
            <p:nvPr/>
          </p:nvGrpSpPr>
          <p:grpSpPr>
            <a:xfrm>
              <a:off x="7982211" y="2607978"/>
              <a:ext cx="658543" cy="202711"/>
              <a:chOff x="3489250" y="4014775"/>
              <a:chExt cx="368725" cy="113500"/>
            </a:xfrm>
          </p:grpSpPr>
          <p:sp>
            <p:nvSpPr>
              <p:cNvPr id="80" name="Google Shape;80;p3"/>
              <p:cNvSpPr/>
              <p:nvPr/>
            </p:nvSpPr>
            <p:spPr>
              <a:xfrm>
                <a:off x="3532200" y="4014775"/>
                <a:ext cx="252600" cy="91475"/>
              </a:xfrm>
              <a:custGeom>
                <a:rect b="b" l="l" r="r" t="t"/>
                <a:pathLst>
                  <a:path extrusionOk="0" h="3659" w="10104">
                    <a:moveTo>
                      <a:pt x="5428" y="0"/>
                    </a:moveTo>
                    <a:cubicBezTo>
                      <a:pt x="4492" y="0"/>
                      <a:pt x="3671" y="580"/>
                      <a:pt x="3348" y="1448"/>
                    </a:cubicBezTo>
                    <a:cubicBezTo>
                      <a:pt x="3287" y="1442"/>
                      <a:pt x="3230" y="1439"/>
                      <a:pt x="3172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29"/>
                    </a:cubicBezTo>
                    <a:cubicBezTo>
                      <a:pt x="1" y="3602"/>
                      <a:pt x="58" y="3657"/>
                      <a:pt x="129" y="3657"/>
                    </a:cubicBezTo>
                    <a:lnTo>
                      <a:pt x="1340" y="3657"/>
                    </a:lnTo>
                    <a:lnTo>
                      <a:pt x="1340" y="3529"/>
                    </a:lnTo>
                    <a:cubicBezTo>
                      <a:pt x="1340" y="2520"/>
                      <a:pt x="2164" y="1699"/>
                      <a:pt x="3172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6"/>
                      <a:pt x="5426" y="256"/>
                    </a:cubicBezTo>
                    <a:cubicBezTo>
                      <a:pt x="6301" y="256"/>
                      <a:pt x="7077" y="846"/>
                      <a:pt x="7316" y="1689"/>
                    </a:cubicBezTo>
                    <a:lnTo>
                      <a:pt x="7349" y="1813"/>
                    </a:lnTo>
                    <a:lnTo>
                      <a:pt x="7475" y="1777"/>
                    </a:lnTo>
                    <a:cubicBezTo>
                      <a:pt x="7651" y="1724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8" y="3659"/>
                      <a:pt x="9969" y="3659"/>
                    </a:cubicBezTo>
                    <a:cubicBezTo>
                      <a:pt x="10042" y="3659"/>
                      <a:pt x="10097" y="3600"/>
                      <a:pt x="10103" y="3529"/>
                    </a:cubicBezTo>
                    <a:cubicBezTo>
                      <a:pt x="10103" y="2376"/>
                      <a:pt x="9166" y="1439"/>
                      <a:pt x="8013" y="1439"/>
                    </a:cubicBezTo>
                    <a:cubicBezTo>
                      <a:pt x="7849" y="1439"/>
                      <a:pt x="7688" y="1458"/>
                      <a:pt x="7526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3685475" y="4121850"/>
                <a:ext cx="93900" cy="6425"/>
              </a:xfrm>
              <a:custGeom>
                <a:rect b="b" l="l" r="r" t="t"/>
                <a:pathLst>
                  <a:path extrusionOk="0" h="257" w="3756">
                    <a:moveTo>
                      <a:pt x="129" y="0"/>
                    </a:moveTo>
                    <a:cubicBezTo>
                      <a:pt x="56" y="0"/>
                      <a:pt x="1" y="58"/>
                      <a:pt x="1" y="128"/>
                    </a:cubicBezTo>
                    <a:cubicBezTo>
                      <a:pt x="1" y="199"/>
                      <a:pt x="56" y="256"/>
                      <a:pt x="129" y="256"/>
                    </a:cubicBezTo>
                    <a:lnTo>
                      <a:pt x="3628" y="256"/>
                    </a:lnTo>
                    <a:cubicBezTo>
                      <a:pt x="3698" y="256"/>
                      <a:pt x="3756" y="199"/>
                      <a:pt x="3756" y="128"/>
                    </a:cubicBezTo>
                    <a:cubicBezTo>
                      <a:pt x="3756" y="58"/>
                      <a:pt x="3698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3499450" y="4121850"/>
                <a:ext cx="93950" cy="6425"/>
              </a:xfrm>
              <a:custGeom>
                <a:rect b="b" l="l" r="r" t="t"/>
                <a:pathLst>
                  <a:path extrusionOk="0" h="257" w="3758">
                    <a:moveTo>
                      <a:pt x="128" y="0"/>
                    </a:moveTo>
                    <a:cubicBezTo>
                      <a:pt x="58" y="0"/>
                      <a:pt x="0" y="58"/>
                      <a:pt x="0" y="128"/>
                    </a:cubicBezTo>
                    <a:cubicBezTo>
                      <a:pt x="0" y="199"/>
                      <a:pt x="58" y="256"/>
                      <a:pt x="128" y="256"/>
                    </a:cubicBezTo>
                    <a:lnTo>
                      <a:pt x="3629" y="256"/>
                    </a:lnTo>
                    <a:cubicBezTo>
                      <a:pt x="3698" y="256"/>
                      <a:pt x="3757" y="199"/>
                      <a:pt x="3757" y="128"/>
                    </a:cubicBezTo>
                    <a:cubicBezTo>
                      <a:pt x="3757" y="58"/>
                      <a:pt x="3700" y="0"/>
                      <a:pt x="36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3489250" y="4121850"/>
                <a:ext cx="148275" cy="6425"/>
              </a:xfrm>
              <a:custGeom>
                <a:rect b="b" l="l" r="r" t="t"/>
                <a:pathLst>
                  <a:path extrusionOk="0" h="257" w="5931">
                    <a:moveTo>
                      <a:pt x="129" y="0"/>
                    </a:moveTo>
                    <a:cubicBezTo>
                      <a:pt x="58" y="0"/>
                      <a:pt x="1" y="58"/>
                      <a:pt x="1" y="128"/>
                    </a:cubicBezTo>
                    <a:cubicBezTo>
                      <a:pt x="1" y="199"/>
                      <a:pt x="58" y="256"/>
                      <a:pt x="129" y="256"/>
                    </a:cubicBezTo>
                    <a:lnTo>
                      <a:pt x="5803" y="256"/>
                    </a:lnTo>
                    <a:cubicBezTo>
                      <a:pt x="5874" y="256"/>
                      <a:pt x="5931" y="199"/>
                      <a:pt x="5931" y="128"/>
                    </a:cubicBezTo>
                    <a:cubicBezTo>
                      <a:pt x="5931" y="58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3608150" y="4099825"/>
                <a:ext cx="67000" cy="6425"/>
              </a:xfrm>
              <a:custGeom>
                <a:rect b="b" l="l" r="r" t="t"/>
                <a:pathLst>
                  <a:path extrusionOk="0" h="257" w="2680">
                    <a:moveTo>
                      <a:pt x="129" y="1"/>
                    </a:moveTo>
                    <a:cubicBezTo>
                      <a:pt x="56" y="1"/>
                      <a:pt x="0" y="56"/>
                      <a:pt x="0" y="129"/>
                    </a:cubicBezTo>
                    <a:cubicBezTo>
                      <a:pt x="0" y="200"/>
                      <a:pt x="56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3790975" y="4101400"/>
                <a:ext cx="67000" cy="6425"/>
              </a:xfrm>
              <a:custGeom>
                <a:rect b="b" l="l" r="r" t="t"/>
                <a:pathLst>
                  <a:path extrusionOk="0" h="257" w="268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" name="Google Shape;86;p3"/>
            <p:cNvSpPr/>
            <p:nvPr/>
          </p:nvSpPr>
          <p:spPr>
            <a:xfrm>
              <a:off x="436300" y="214512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" name="Google Shape;87;p3"/>
            <p:cNvGrpSpPr/>
            <p:nvPr/>
          </p:nvGrpSpPr>
          <p:grpSpPr>
            <a:xfrm flipH="1">
              <a:off x="7046825" y="1403450"/>
              <a:ext cx="368800" cy="113600"/>
              <a:chOff x="645625" y="3253125"/>
              <a:chExt cx="368800" cy="1136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688625" y="3253125"/>
                <a:ext cx="252600" cy="91475"/>
              </a:xfrm>
              <a:custGeom>
                <a:rect b="b" l="l" r="r" t="t"/>
                <a:pathLst>
                  <a:path extrusionOk="0" h="3659" w="10104">
                    <a:moveTo>
                      <a:pt x="5428" y="0"/>
                    </a:moveTo>
                    <a:cubicBezTo>
                      <a:pt x="4493" y="0"/>
                      <a:pt x="3671" y="580"/>
                      <a:pt x="3348" y="1448"/>
                    </a:cubicBezTo>
                    <a:cubicBezTo>
                      <a:pt x="3287" y="1443"/>
                      <a:pt x="3230" y="1439"/>
                      <a:pt x="3173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31"/>
                    </a:cubicBezTo>
                    <a:cubicBezTo>
                      <a:pt x="1" y="3602"/>
                      <a:pt x="58" y="3659"/>
                      <a:pt x="129" y="3659"/>
                    </a:cubicBezTo>
                    <a:lnTo>
                      <a:pt x="1340" y="3659"/>
                    </a:lnTo>
                    <a:lnTo>
                      <a:pt x="1340" y="3531"/>
                    </a:lnTo>
                    <a:cubicBezTo>
                      <a:pt x="1340" y="2520"/>
                      <a:pt x="2164" y="1699"/>
                      <a:pt x="3173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7"/>
                      <a:pt x="5426" y="257"/>
                    </a:cubicBezTo>
                    <a:cubicBezTo>
                      <a:pt x="6301" y="257"/>
                      <a:pt x="7077" y="846"/>
                      <a:pt x="7316" y="1689"/>
                    </a:cubicBezTo>
                    <a:lnTo>
                      <a:pt x="7349" y="1815"/>
                    </a:lnTo>
                    <a:lnTo>
                      <a:pt x="7475" y="1777"/>
                    </a:lnTo>
                    <a:cubicBezTo>
                      <a:pt x="7651" y="1726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9" y="3659"/>
                      <a:pt x="9969" y="3659"/>
                    </a:cubicBezTo>
                    <a:cubicBezTo>
                      <a:pt x="10042" y="3659"/>
                      <a:pt x="10100" y="3602"/>
                      <a:pt x="10103" y="3531"/>
                    </a:cubicBezTo>
                    <a:cubicBezTo>
                      <a:pt x="10103" y="2378"/>
                      <a:pt x="9166" y="1439"/>
                      <a:pt x="8013" y="1439"/>
                    </a:cubicBezTo>
                    <a:cubicBezTo>
                      <a:pt x="7850" y="1439"/>
                      <a:pt x="7688" y="1458"/>
                      <a:pt x="7527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841900" y="3360300"/>
                <a:ext cx="93900" cy="6425"/>
              </a:xfrm>
              <a:custGeom>
                <a:rect b="b" l="l" r="r" t="t"/>
                <a:pathLst>
                  <a:path extrusionOk="0" h="257" w="3756">
                    <a:moveTo>
                      <a:pt x="129" y="0"/>
                    </a:moveTo>
                    <a:cubicBezTo>
                      <a:pt x="56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3628" y="257"/>
                    </a:lnTo>
                    <a:cubicBezTo>
                      <a:pt x="3699" y="257"/>
                      <a:pt x="3756" y="195"/>
                      <a:pt x="3756" y="128"/>
                    </a:cubicBezTo>
                    <a:cubicBezTo>
                      <a:pt x="3756" y="56"/>
                      <a:pt x="3699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655875" y="3360300"/>
                <a:ext cx="93950" cy="6425"/>
              </a:xfrm>
              <a:custGeom>
                <a:rect b="b" l="l" r="r" t="t"/>
                <a:pathLst>
                  <a:path extrusionOk="0" h="257" w="3758">
                    <a:moveTo>
                      <a:pt x="131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31" y="257"/>
                    </a:cubicBezTo>
                    <a:lnTo>
                      <a:pt x="3628" y="257"/>
                    </a:lnTo>
                    <a:cubicBezTo>
                      <a:pt x="3698" y="257"/>
                      <a:pt x="3756" y="195"/>
                      <a:pt x="3758" y="128"/>
                    </a:cubicBezTo>
                    <a:cubicBezTo>
                      <a:pt x="3758" y="56"/>
                      <a:pt x="3700" y="0"/>
                      <a:pt x="3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645625" y="3360300"/>
                <a:ext cx="148325" cy="6425"/>
              </a:xfrm>
              <a:custGeom>
                <a:rect b="b" l="l" r="r" t="t"/>
                <a:pathLst>
                  <a:path extrusionOk="0" h="257" w="5933">
                    <a:moveTo>
                      <a:pt x="129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5805" y="257"/>
                    </a:lnTo>
                    <a:cubicBezTo>
                      <a:pt x="5874" y="257"/>
                      <a:pt x="5933" y="195"/>
                      <a:pt x="5931" y="128"/>
                    </a:cubicBezTo>
                    <a:cubicBezTo>
                      <a:pt x="5931" y="56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764575" y="3338175"/>
                <a:ext cx="67000" cy="6425"/>
              </a:xfrm>
              <a:custGeom>
                <a:rect b="b" l="l" r="r" t="t"/>
                <a:pathLst>
                  <a:path extrusionOk="0" h="257" w="268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947350" y="3339850"/>
                <a:ext cx="67075" cy="6425"/>
              </a:xfrm>
              <a:custGeom>
                <a:rect b="b" l="l" r="r" t="t"/>
                <a:pathLst>
                  <a:path extrusionOk="0" h="257" w="2683">
                    <a:moveTo>
                      <a:pt x="129" y="1"/>
                    </a:moveTo>
                    <a:cubicBezTo>
                      <a:pt x="58" y="1"/>
                      <a:pt x="1" y="56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2" y="198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" name="Google Shape;94;p3"/>
            <p:cNvGrpSpPr/>
            <p:nvPr/>
          </p:nvGrpSpPr>
          <p:grpSpPr>
            <a:xfrm flipH="1">
              <a:off x="762800" y="3129450"/>
              <a:ext cx="723000" cy="307800"/>
              <a:chOff x="6408575" y="622725"/>
              <a:chExt cx="723000" cy="307800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6408575" y="622725"/>
                <a:ext cx="723000" cy="307800"/>
              </a:xfrm>
              <a:custGeom>
                <a:rect b="b" l="l" r="r" t="t"/>
                <a:pathLst>
                  <a:path extrusionOk="0" h="12312" w="28920">
                    <a:moveTo>
                      <a:pt x="16421" y="0"/>
                    </a:moveTo>
                    <a:cubicBezTo>
                      <a:pt x="13338" y="0"/>
                      <a:pt x="10767" y="2256"/>
                      <a:pt x="10369" y="5278"/>
                    </a:cubicBezTo>
                    <a:cubicBezTo>
                      <a:pt x="8519" y="5310"/>
                      <a:pt x="7012" y="6766"/>
                      <a:pt x="6906" y="8590"/>
                    </a:cubicBezTo>
                    <a:lnTo>
                      <a:pt x="205" y="8590"/>
                    </a:lnTo>
                    <a:cubicBezTo>
                      <a:pt x="93" y="8590"/>
                      <a:pt x="0" y="8683"/>
                      <a:pt x="0" y="8795"/>
                    </a:cubicBezTo>
                    <a:cubicBezTo>
                      <a:pt x="0" y="8907"/>
                      <a:pt x="93" y="9000"/>
                      <a:pt x="205" y="9000"/>
                    </a:cubicBezTo>
                    <a:lnTo>
                      <a:pt x="7310" y="9000"/>
                    </a:lnTo>
                    <a:lnTo>
                      <a:pt x="7310" y="8795"/>
                    </a:lnTo>
                    <a:cubicBezTo>
                      <a:pt x="7310" y="7081"/>
                      <a:pt x="8712" y="5688"/>
                      <a:pt x="10432" y="5688"/>
                    </a:cubicBezTo>
                    <a:lnTo>
                      <a:pt x="10738" y="5688"/>
                    </a:lnTo>
                    <a:lnTo>
                      <a:pt x="10757" y="5503"/>
                    </a:lnTo>
                    <a:cubicBezTo>
                      <a:pt x="11053" y="2599"/>
                      <a:pt x="13490" y="410"/>
                      <a:pt x="16425" y="410"/>
                    </a:cubicBezTo>
                    <a:cubicBezTo>
                      <a:pt x="19357" y="410"/>
                      <a:pt x="21796" y="2599"/>
                      <a:pt x="22091" y="5503"/>
                    </a:cubicBezTo>
                    <a:lnTo>
                      <a:pt x="22111" y="5688"/>
                    </a:lnTo>
                    <a:lnTo>
                      <a:pt x="25391" y="5688"/>
                    </a:lnTo>
                    <a:cubicBezTo>
                      <a:pt x="27113" y="5688"/>
                      <a:pt x="28514" y="7081"/>
                      <a:pt x="28514" y="8795"/>
                    </a:cubicBezTo>
                    <a:cubicBezTo>
                      <a:pt x="28514" y="10509"/>
                      <a:pt x="27113" y="11904"/>
                      <a:pt x="25391" y="11904"/>
                    </a:cubicBezTo>
                    <a:lnTo>
                      <a:pt x="4882" y="11904"/>
                    </a:lnTo>
                    <a:cubicBezTo>
                      <a:pt x="4768" y="11904"/>
                      <a:pt x="4678" y="11994"/>
                      <a:pt x="4678" y="12107"/>
                    </a:cubicBezTo>
                    <a:cubicBezTo>
                      <a:pt x="4678" y="12221"/>
                      <a:pt x="4768" y="12312"/>
                      <a:pt x="4882" y="12312"/>
                    </a:cubicBezTo>
                    <a:lnTo>
                      <a:pt x="25391" y="12312"/>
                    </a:lnTo>
                    <a:cubicBezTo>
                      <a:pt x="27336" y="12312"/>
                      <a:pt x="28920" y="10738"/>
                      <a:pt x="28920" y="8797"/>
                    </a:cubicBezTo>
                    <a:cubicBezTo>
                      <a:pt x="28920" y="6856"/>
                      <a:pt x="27336" y="5278"/>
                      <a:pt x="25389" y="5278"/>
                    </a:cubicBezTo>
                    <a:lnTo>
                      <a:pt x="22476" y="5278"/>
                    </a:lnTo>
                    <a:cubicBezTo>
                      <a:pt x="22076" y="2256"/>
                      <a:pt x="19505" y="0"/>
                      <a:pt x="16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6554375" y="876475"/>
                <a:ext cx="181900" cy="10225"/>
              </a:xfrm>
              <a:custGeom>
                <a:rect b="b" l="l" r="r" t="t"/>
                <a:pathLst>
                  <a:path extrusionOk="0" h="409" w="7276">
                    <a:moveTo>
                      <a:pt x="205" y="0"/>
                    </a:moveTo>
                    <a:cubicBezTo>
                      <a:pt x="93" y="0"/>
                      <a:pt x="0" y="91"/>
                      <a:pt x="0" y="203"/>
                    </a:cubicBezTo>
                    <a:cubicBezTo>
                      <a:pt x="0" y="318"/>
                      <a:pt x="93" y="408"/>
                      <a:pt x="205" y="408"/>
                    </a:cubicBezTo>
                    <a:lnTo>
                      <a:pt x="7071" y="408"/>
                    </a:lnTo>
                    <a:cubicBezTo>
                      <a:pt x="7185" y="408"/>
                      <a:pt x="7276" y="318"/>
                      <a:pt x="7276" y="203"/>
                    </a:cubicBezTo>
                    <a:cubicBezTo>
                      <a:pt x="7276" y="91"/>
                      <a:pt x="7185" y="0"/>
                      <a:pt x="70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6667350" y="754625"/>
                <a:ext cx="86425" cy="64800"/>
              </a:xfrm>
              <a:custGeom>
                <a:rect b="b" l="l" r="r" t="t"/>
                <a:pathLst>
                  <a:path extrusionOk="0" h="2592" w="3457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6960550" y="754650"/>
                <a:ext cx="13425" cy="67775"/>
              </a:xfrm>
              <a:custGeom>
                <a:rect b="b" l="l" r="r" t="t"/>
                <a:pathLst>
                  <a:path extrusionOk="0" h="2711" w="537">
                    <a:moveTo>
                      <a:pt x="212" y="1"/>
                    </a:moveTo>
                    <a:cubicBezTo>
                      <a:pt x="207" y="1"/>
                      <a:pt x="202" y="1"/>
                      <a:pt x="198" y="1"/>
                    </a:cubicBezTo>
                    <a:cubicBezTo>
                      <a:pt x="83" y="13"/>
                      <a:pt x="3" y="112"/>
                      <a:pt x="12" y="226"/>
                    </a:cubicBezTo>
                    <a:cubicBezTo>
                      <a:pt x="12" y="238"/>
                      <a:pt x="123" y="1420"/>
                      <a:pt x="12" y="2486"/>
                    </a:cubicBezTo>
                    <a:cubicBezTo>
                      <a:pt x="1" y="2598"/>
                      <a:pt x="81" y="2698"/>
                      <a:pt x="194" y="2710"/>
                    </a:cubicBezTo>
                    <a:lnTo>
                      <a:pt x="217" y="2710"/>
                    </a:lnTo>
                    <a:cubicBezTo>
                      <a:pt x="320" y="2710"/>
                      <a:pt x="408" y="2631"/>
                      <a:pt x="420" y="2529"/>
                    </a:cubicBezTo>
                    <a:cubicBezTo>
                      <a:pt x="536" y="1420"/>
                      <a:pt x="426" y="236"/>
                      <a:pt x="420" y="187"/>
                    </a:cubicBezTo>
                    <a:cubicBezTo>
                      <a:pt x="409" y="78"/>
                      <a:pt x="312" y="1"/>
                      <a:pt x="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 flipH="1">
              <a:off x="7783575" y="536625"/>
              <a:ext cx="838350" cy="220825"/>
              <a:chOff x="2095150" y="4632100"/>
              <a:chExt cx="838350" cy="220825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2239500" y="4632100"/>
                <a:ext cx="480000" cy="170200"/>
              </a:xfrm>
              <a:custGeom>
                <a:rect b="b" l="l" r="r" t="t"/>
                <a:pathLst>
                  <a:path extrusionOk="0" h="6808" w="19200">
                    <a:moveTo>
                      <a:pt x="8874" y="1"/>
                    </a:moveTo>
                    <a:cubicBezTo>
                      <a:pt x="7070" y="1"/>
                      <a:pt x="5458" y="1185"/>
                      <a:pt x="4914" y="2899"/>
                    </a:cubicBezTo>
                    <a:cubicBezTo>
                      <a:pt x="4583" y="2810"/>
                      <a:pt x="4246" y="2767"/>
                      <a:pt x="3908" y="2767"/>
                    </a:cubicBezTo>
                    <a:cubicBezTo>
                      <a:pt x="1752" y="2767"/>
                      <a:pt x="1" y="4520"/>
                      <a:pt x="1" y="6672"/>
                    </a:cubicBezTo>
                    <a:cubicBezTo>
                      <a:pt x="1" y="6748"/>
                      <a:pt x="60" y="6808"/>
                      <a:pt x="135" y="6808"/>
                    </a:cubicBezTo>
                    <a:cubicBezTo>
                      <a:pt x="208" y="6808"/>
                      <a:pt x="267" y="6748"/>
                      <a:pt x="267" y="6676"/>
                    </a:cubicBezTo>
                    <a:cubicBezTo>
                      <a:pt x="267" y="4668"/>
                      <a:pt x="1900" y="3035"/>
                      <a:pt x="3908" y="3035"/>
                    </a:cubicBezTo>
                    <a:cubicBezTo>
                      <a:pt x="4264" y="3035"/>
                      <a:pt x="4621" y="3090"/>
                      <a:pt x="4965" y="3192"/>
                    </a:cubicBezTo>
                    <a:lnTo>
                      <a:pt x="5096" y="3232"/>
                    </a:lnTo>
                    <a:lnTo>
                      <a:pt x="5133" y="3102"/>
                    </a:lnTo>
                    <a:cubicBezTo>
                      <a:pt x="5604" y="1435"/>
                      <a:pt x="7142" y="269"/>
                      <a:pt x="8874" y="269"/>
                    </a:cubicBezTo>
                    <a:cubicBezTo>
                      <a:pt x="10576" y="269"/>
                      <a:pt x="12066" y="1358"/>
                      <a:pt x="12580" y="2982"/>
                    </a:cubicBezTo>
                    <a:lnTo>
                      <a:pt x="12615" y="3086"/>
                    </a:lnTo>
                    <a:lnTo>
                      <a:pt x="12726" y="3072"/>
                    </a:lnTo>
                    <a:cubicBezTo>
                      <a:pt x="12911" y="3047"/>
                      <a:pt x="13065" y="3035"/>
                      <a:pt x="13210" y="3035"/>
                    </a:cubicBezTo>
                    <a:cubicBezTo>
                      <a:pt x="15218" y="3035"/>
                      <a:pt x="16851" y="4668"/>
                      <a:pt x="16851" y="6676"/>
                    </a:cubicBezTo>
                    <a:lnTo>
                      <a:pt x="16851" y="6808"/>
                    </a:lnTo>
                    <a:lnTo>
                      <a:pt x="19068" y="6808"/>
                    </a:lnTo>
                    <a:cubicBezTo>
                      <a:pt x="19140" y="6808"/>
                      <a:pt x="19200" y="6748"/>
                      <a:pt x="19200" y="6676"/>
                    </a:cubicBezTo>
                    <a:cubicBezTo>
                      <a:pt x="19200" y="6601"/>
                      <a:pt x="19140" y="6542"/>
                      <a:pt x="19068" y="6542"/>
                    </a:cubicBezTo>
                    <a:lnTo>
                      <a:pt x="17117" y="6542"/>
                    </a:lnTo>
                    <a:cubicBezTo>
                      <a:pt x="17044" y="4449"/>
                      <a:pt x="15320" y="2769"/>
                      <a:pt x="13212" y="2769"/>
                    </a:cubicBezTo>
                    <a:cubicBezTo>
                      <a:pt x="13084" y="2769"/>
                      <a:pt x="12952" y="2777"/>
                      <a:pt x="12803" y="2794"/>
                    </a:cubicBezTo>
                    <a:cubicBezTo>
                      <a:pt x="12221" y="1120"/>
                      <a:pt x="10657" y="1"/>
                      <a:pt x="88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2545025" y="4844875"/>
                <a:ext cx="208425" cy="8050"/>
              </a:xfrm>
              <a:custGeom>
                <a:rect b="b" l="l" r="r" t="t"/>
                <a:pathLst>
                  <a:path extrusionOk="0" h="322" w="8337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2"/>
                      <a:pt x="8265" y="1"/>
                      <a:pt x="8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2103975" y="4803550"/>
                <a:ext cx="121425" cy="8050"/>
              </a:xfrm>
              <a:custGeom>
                <a:rect b="b" l="l" r="r" t="t"/>
                <a:pathLst>
                  <a:path extrusionOk="0" h="322" w="4857">
                    <a:moveTo>
                      <a:pt x="93" y="1"/>
                    </a:moveTo>
                    <a:cubicBezTo>
                      <a:pt x="41" y="1"/>
                      <a:pt x="0" y="74"/>
                      <a:pt x="0" y="162"/>
                    </a:cubicBezTo>
                    <a:cubicBezTo>
                      <a:pt x="0" y="251"/>
                      <a:pt x="41" y="322"/>
                      <a:pt x="93" y="322"/>
                    </a:cubicBezTo>
                    <a:lnTo>
                      <a:pt x="4762" y="322"/>
                    </a:lnTo>
                    <a:cubicBezTo>
                      <a:pt x="4813" y="322"/>
                      <a:pt x="4856" y="251"/>
                      <a:pt x="4856" y="162"/>
                    </a:cubicBezTo>
                    <a:cubicBezTo>
                      <a:pt x="4856" y="74"/>
                      <a:pt x="4813" y="1"/>
                      <a:pt x="47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2095150" y="4844875"/>
                <a:ext cx="333175" cy="8050"/>
              </a:xfrm>
              <a:custGeom>
                <a:rect b="b" l="l" r="r" t="t"/>
                <a:pathLst>
                  <a:path extrusionOk="0" h="322" w="13327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13165" y="322"/>
                    </a:lnTo>
                    <a:cubicBezTo>
                      <a:pt x="13253" y="322"/>
                      <a:pt x="13326" y="249"/>
                      <a:pt x="13326" y="160"/>
                    </a:cubicBezTo>
                    <a:cubicBezTo>
                      <a:pt x="13326" y="72"/>
                      <a:pt x="13253" y="1"/>
                      <a:pt x="13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2367725" y="4794300"/>
                <a:ext cx="146825" cy="8000"/>
              </a:xfrm>
              <a:custGeom>
                <a:rect b="b" l="l" r="r" t="t"/>
                <a:pathLst>
                  <a:path extrusionOk="0" h="320" w="5873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0"/>
                      <a:pt x="160" y="320"/>
                    </a:cubicBezTo>
                    <a:lnTo>
                      <a:pt x="5713" y="320"/>
                    </a:lnTo>
                    <a:cubicBezTo>
                      <a:pt x="5802" y="320"/>
                      <a:pt x="5873" y="249"/>
                      <a:pt x="5873" y="160"/>
                    </a:cubicBezTo>
                    <a:cubicBezTo>
                      <a:pt x="5873" y="71"/>
                      <a:pt x="5802" y="0"/>
                      <a:pt x="57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2786650" y="4798050"/>
                <a:ext cx="146850" cy="8000"/>
              </a:xfrm>
              <a:custGeom>
                <a:rect b="b" l="l" r="r" t="t"/>
                <a:pathLst>
                  <a:path extrusionOk="0" h="320" w="5874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" name="Google Shape;106;p3"/>
            <p:cNvSpPr/>
            <p:nvPr/>
          </p:nvSpPr>
          <p:spPr>
            <a:xfrm flipH="1">
              <a:off x="7856175" y="472080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" name="Google Shape;107;p3"/>
            <p:cNvGrpSpPr/>
            <p:nvPr/>
          </p:nvGrpSpPr>
          <p:grpSpPr>
            <a:xfrm flipH="1">
              <a:off x="7783575" y="3265775"/>
              <a:ext cx="72600" cy="72600"/>
              <a:chOff x="2145125" y="90950"/>
              <a:chExt cx="72600" cy="72600"/>
            </a:xfrm>
          </p:grpSpPr>
          <p:cxnSp>
            <p:nvCxnSpPr>
              <p:cNvPr id="108" name="Google Shape;108;p3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10" name="Google Shape;110;p3"/>
            <p:cNvGrpSpPr/>
            <p:nvPr/>
          </p:nvGrpSpPr>
          <p:grpSpPr>
            <a:xfrm>
              <a:off x="1037475" y="4396225"/>
              <a:ext cx="72600" cy="72600"/>
              <a:chOff x="2145125" y="90950"/>
              <a:chExt cx="72600" cy="72600"/>
            </a:xfrm>
          </p:grpSpPr>
          <p:cxnSp>
            <p:nvCxnSpPr>
              <p:cNvPr id="111" name="Google Shape;111;p3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13" name="Google Shape;113;p3"/>
            <p:cNvGrpSpPr/>
            <p:nvPr/>
          </p:nvGrpSpPr>
          <p:grpSpPr>
            <a:xfrm>
              <a:off x="5773075" y="757450"/>
              <a:ext cx="72600" cy="72600"/>
              <a:chOff x="2145125" y="90950"/>
              <a:chExt cx="72600" cy="72600"/>
            </a:xfrm>
          </p:grpSpPr>
          <p:cxnSp>
            <p:nvCxnSpPr>
              <p:cNvPr id="114" name="Google Shape;114;p3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3818825" y="345150"/>
              <a:ext cx="72600" cy="72600"/>
              <a:chOff x="2145125" y="90950"/>
              <a:chExt cx="72600" cy="72600"/>
            </a:xfrm>
          </p:grpSpPr>
          <p:cxnSp>
            <p:nvCxnSpPr>
              <p:cNvPr id="117" name="Google Shape;117;p3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19" name="Google Shape;119;p3"/>
            <p:cNvSpPr/>
            <p:nvPr/>
          </p:nvSpPr>
          <p:spPr>
            <a:xfrm>
              <a:off x="8583975" y="1899528"/>
              <a:ext cx="84601" cy="82650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720000" y="1273775"/>
            <a:ext cx="7704000" cy="3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23" name="Google Shape;123;p4"/>
          <p:cNvGrpSpPr/>
          <p:nvPr/>
        </p:nvGrpSpPr>
        <p:grpSpPr>
          <a:xfrm>
            <a:off x="120075" y="340875"/>
            <a:ext cx="8556113" cy="4573325"/>
            <a:chOff x="120075" y="340875"/>
            <a:chExt cx="8556113" cy="4573325"/>
          </a:xfrm>
        </p:grpSpPr>
        <p:grpSp>
          <p:nvGrpSpPr>
            <p:cNvPr id="124" name="Google Shape;124;p4"/>
            <p:cNvGrpSpPr/>
            <p:nvPr/>
          </p:nvGrpSpPr>
          <p:grpSpPr>
            <a:xfrm>
              <a:off x="7364400" y="340875"/>
              <a:ext cx="838400" cy="220775"/>
              <a:chOff x="1095175" y="1018225"/>
              <a:chExt cx="838400" cy="220775"/>
            </a:xfrm>
          </p:grpSpPr>
          <p:sp>
            <p:nvSpPr>
              <p:cNvPr id="125" name="Google Shape;125;p4"/>
              <p:cNvSpPr/>
              <p:nvPr/>
            </p:nvSpPr>
            <p:spPr>
              <a:xfrm>
                <a:off x="1239475" y="1018225"/>
                <a:ext cx="480000" cy="170200"/>
              </a:xfrm>
              <a:custGeom>
                <a:rect b="b" l="l" r="r" t="t"/>
                <a:pathLst>
                  <a:path extrusionOk="0" h="6808" w="19200">
                    <a:moveTo>
                      <a:pt x="8874" y="0"/>
                    </a:moveTo>
                    <a:cubicBezTo>
                      <a:pt x="7069" y="0"/>
                      <a:pt x="5458" y="1184"/>
                      <a:pt x="4914" y="2898"/>
                    </a:cubicBezTo>
                    <a:cubicBezTo>
                      <a:pt x="4585" y="2810"/>
                      <a:pt x="4246" y="2766"/>
                      <a:pt x="3907" y="2766"/>
                    </a:cubicBezTo>
                    <a:cubicBezTo>
                      <a:pt x="1752" y="2766"/>
                      <a:pt x="0" y="4520"/>
                      <a:pt x="0" y="6671"/>
                    </a:cubicBezTo>
                    <a:cubicBezTo>
                      <a:pt x="0" y="6746"/>
                      <a:pt x="60" y="6807"/>
                      <a:pt x="134" y="6807"/>
                    </a:cubicBezTo>
                    <a:cubicBezTo>
                      <a:pt x="207" y="6807"/>
                      <a:pt x="266" y="6748"/>
                      <a:pt x="266" y="6675"/>
                    </a:cubicBezTo>
                    <a:cubicBezTo>
                      <a:pt x="266" y="4668"/>
                      <a:pt x="1900" y="3034"/>
                      <a:pt x="3907" y="3034"/>
                    </a:cubicBezTo>
                    <a:cubicBezTo>
                      <a:pt x="4264" y="3034"/>
                      <a:pt x="4620" y="3090"/>
                      <a:pt x="4965" y="3192"/>
                    </a:cubicBezTo>
                    <a:lnTo>
                      <a:pt x="5097" y="3231"/>
                    </a:lnTo>
                    <a:lnTo>
                      <a:pt x="5133" y="3101"/>
                    </a:lnTo>
                    <a:cubicBezTo>
                      <a:pt x="5604" y="1435"/>
                      <a:pt x="7142" y="270"/>
                      <a:pt x="8874" y="270"/>
                    </a:cubicBezTo>
                    <a:cubicBezTo>
                      <a:pt x="10576" y="270"/>
                      <a:pt x="12066" y="1358"/>
                      <a:pt x="12580" y="2981"/>
                    </a:cubicBezTo>
                    <a:lnTo>
                      <a:pt x="12615" y="3086"/>
                    </a:lnTo>
                    <a:lnTo>
                      <a:pt x="12725" y="3072"/>
                    </a:lnTo>
                    <a:cubicBezTo>
                      <a:pt x="12911" y="3048"/>
                      <a:pt x="13066" y="3034"/>
                      <a:pt x="13210" y="3034"/>
                    </a:cubicBezTo>
                    <a:cubicBezTo>
                      <a:pt x="15218" y="3034"/>
                      <a:pt x="16851" y="4668"/>
                      <a:pt x="16851" y="6675"/>
                    </a:cubicBezTo>
                    <a:lnTo>
                      <a:pt x="16851" y="6807"/>
                    </a:lnTo>
                    <a:lnTo>
                      <a:pt x="19067" y="6807"/>
                    </a:lnTo>
                    <a:cubicBezTo>
                      <a:pt x="19140" y="6807"/>
                      <a:pt x="19199" y="6748"/>
                      <a:pt x="19199" y="6675"/>
                    </a:cubicBezTo>
                    <a:cubicBezTo>
                      <a:pt x="19199" y="6600"/>
                      <a:pt x="19140" y="6541"/>
                      <a:pt x="19067" y="6541"/>
                    </a:cubicBezTo>
                    <a:lnTo>
                      <a:pt x="17117" y="6541"/>
                    </a:lnTo>
                    <a:cubicBezTo>
                      <a:pt x="17046" y="4449"/>
                      <a:pt x="15322" y="2768"/>
                      <a:pt x="13214" y="2768"/>
                    </a:cubicBezTo>
                    <a:cubicBezTo>
                      <a:pt x="13086" y="2768"/>
                      <a:pt x="12952" y="2776"/>
                      <a:pt x="12802" y="2794"/>
                    </a:cubicBezTo>
                    <a:cubicBezTo>
                      <a:pt x="12221" y="1119"/>
                      <a:pt x="10657" y="0"/>
                      <a:pt x="8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1545000" y="1230950"/>
                <a:ext cx="208400" cy="8050"/>
              </a:xfrm>
              <a:custGeom>
                <a:rect b="b" l="l" r="r" t="t"/>
                <a:pathLst>
                  <a:path extrusionOk="0" h="322" w="8336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1"/>
                      <a:pt x="8265" y="0"/>
                      <a:pt x="8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1103975" y="1189625"/>
                <a:ext cx="121450" cy="8050"/>
              </a:xfrm>
              <a:custGeom>
                <a:rect b="b" l="l" r="r" t="t"/>
                <a:pathLst>
                  <a:path extrusionOk="0" h="322" w="4858">
                    <a:moveTo>
                      <a:pt x="95" y="0"/>
                    </a:moveTo>
                    <a:cubicBezTo>
                      <a:pt x="42" y="0"/>
                      <a:pt x="1" y="73"/>
                      <a:pt x="1" y="162"/>
                    </a:cubicBezTo>
                    <a:cubicBezTo>
                      <a:pt x="1" y="251"/>
                      <a:pt x="42" y="322"/>
                      <a:pt x="95" y="322"/>
                    </a:cubicBezTo>
                    <a:lnTo>
                      <a:pt x="4764" y="322"/>
                    </a:lnTo>
                    <a:cubicBezTo>
                      <a:pt x="4816" y="322"/>
                      <a:pt x="4855" y="251"/>
                      <a:pt x="4857" y="162"/>
                    </a:cubicBezTo>
                    <a:cubicBezTo>
                      <a:pt x="4857" y="73"/>
                      <a:pt x="4816" y="0"/>
                      <a:pt x="4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1095175" y="1230950"/>
                <a:ext cx="333150" cy="8050"/>
              </a:xfrm>
              <a:custGeom>
                <a:rect b="b" l="l" r="r" t="t"/>
                <a:pathLst>
                  <a:path extrusionOk="0" h="322" w="13326">
                    <a:moveTo>
                      <a:pt x="162" y="0"/>
                    </a:moveTo>
                    <a:cubicBezTo>
                      <a:pt x="73" y="0"/>
                      <a:pt x="0" y="71"/>
                      <a:pt x="0" y="160"/>
                    </a:cubicBezTo>
                    <a:cubicBezTo>
                      <a:pt x="0" y="249"/>
                      <a:pt x="73" y="322"/>
                      <a:pt x="162" y="322"/>
                    </a:cubicBezTo>
                    <a:lnTo>
                      <a:pt x="13166" y="322"/>
                    </a:lnTo>
                    <a:cubicBezTo>
                      <a:pt x="13253" y="322"/>
                      <a:pt x="13324" y="249"/>
                      <a:pt x="13326" y="160"/>
                    </a:cubicBezTo>
                    <a:cubicBezTo>
                      <a:pt x="13326" y="71"/>
                      <a:pt x="13255" y="0"/>
                      <a:pt x="131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1367675" y="1180425"/>
                <a:ext cx="146850" cy="8000"/>
              </a:xfrm>
              <a:custGeom>
                <a:rect b="b" l="l" r="r" t="t"/>
                <a:pathLst>
                  <a:path extrusionOk="0" h="320" w="5874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1786675" y="1184100"/>
                <a:ext cx="146900" cy="8000"/>
              </a:xfrm>
              <a:custGeom>
                <a:rect b="b" l="l" r="r" t="t"/>
                <a:pathLst>
                  <a:path extrusionOk="0" h="320" w="5876">
                    <a:moveTo>
                      <a:pt x="162" y="1"/>
                    </a:moveTo>
                    <a:cubicBezTo>
                      <a:pt x="73" y="1"/>
                      <a:pt x="1" y="72"/>
                      <a:pt x="1" y="160"/>
                    </a:cubicBezTo>
                    <a:cubicBezTo>
                      <a:pt x="1" y="249"/>
                      <a:pt x="73" y="320"/>
                      <a:pt x="162" y="320"/>
                    </a:cubicBezTo>
                    <a:lnTo>
                      <a:pt x="5714" y="320"/>
                    </a:lnTo>
                    <a:cubicBezTo>
                      <a:pt x="5801" y="320"/>
                      <a:pt x="5871" y="251"/>
                      <a:pt x="5875" y="160"/>
                    </a:cubicBezTo>
                    <a:cubicBezTo>
                      <a:pt x="5875" y="72"/>
                      <a:pt x="5803" y="1"/>
                      <a:pt x="57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" name="Google Shape;131;p4"/>
            <p:cNvGrpSpPr/>
            <p:nvPr/>
          </p:nvGrpSpPr>
          <p:grpSpPr>
            <a:xfrm>
              <a:off x="8218338" y="632375"/>
              <a:ext cx="457850" cy="140875"/>
              <a:chOff x="1871875" y="1234150"/>
              <a:chExt cx="457850" cy="140875"/>
            </a:xfrm>
          </p:grpSpPr>
          <p:sp>
            <p:nvSpPr>
              <p:cNvPr id="132" name="Google Shape;132;p4"/>
              <p:cNvSpPr/>
              <p:nvPr/>
            </p:nvSpPr>
            <p:spPr>
              <a:xfrm>
                <a:off x="1925225" y="1234150"/>
                <a:ext cx="313525" cy="113550"/>
              </a:xfrm>
              <a:custGeom>
                <a:rect b="b" l="l" r="r" t="t"/>
                <a:pathLst>
                  <a:path extrusionOk="0" h="4542" w="12541">
                    <a:moveTo>
                      <a:pt x="6738" y="0"/>
                    </a:moveTo>
                    <a:cubicBezTo>
                      <a:pt x="5576" y="0"/>
                      <a:pt x="4553" y="716"/>
                      <a:pt x="4153" y="1795"/>
                    </a:cubicBezTo>
                    <a:cubicBezTo>
                      <a:pt x="4079" y="1789"/>
                      <a:pt x="4006" y="1785"/>
                      <a:pt x="3937" y="1785"/>
                    </a:cubicBezTo>
                    <a:cubicBezTo>
                      <a:pt x="2562" y="1785"/>
                      <a:pt x="1433" y="2865"/>
                      <a:pt x="1350" y="4222"/>
                    </a:cubicBezTo>
                    <a:lnTo>
                      <a:pt x="160" y="4222"/>
                    </a:lnTo>
                    <a:cubicBezTo>
                      <a:pt x="71" y="4222"/>
                      <a:pt x="0" y="4293"/>
                      <a:pt x="0" y="4382"/>
                    </a:cubicBezTo>
                    <a:cubicBezTo>
                      <a:pt x="0" y="4471"/>
                      <a:pt x="71" y="4542"/>
                      <a:pt x="160" y="4542"/>
                    </a:cubicBezTo>
                    <a:lnTo>
                      <a:pt x="1665" y="4542"/>
                    </a:lnTo>
                    <a:lnTo>
                      <a:pt x="1665" y="4382"/>
                    </a:lnTo>
                    <a:cubicBezTo>
                      <a:pt x="1665" y="3129"/>
                      <a:pt x="2684" y="2106"/>
                      <a:pt x="3941" y="2106"/>
                    </a:cubicBezTo>
                    <a:cubicBezTo>
                      <a:pt x="4031" y="2106"/>
                      <a:pt x="4128" y="2114"/>
                      <a:pt x="4242" y="2128"/>
                    </a:cubicBezTo>
                    <a:lnTo>
                      <a:pt x="4376" y="2146"/>
                    </a:lnTo>
                    <a:lnTo>
                      <a:pt x="4415" y="2018"/>
                    </a:lnTo>
                    <a:cubicBezTo>
                      <a:pt x="4739" y="1001"/>
                      <a:pt x="5670" y="318"/>
                      <a:pt x="6738" y="318"/>
                    </a:cubicBezTo>
                    <a:cubicBezTo>
                      <a:pt x="7824" y="318"/>
                      <a:pt x="8787" y="1051"/>
                      <a:pt x="9083" y="2095"/>
                    </a:cubicBezTo>
                    <a:lnTo>
                      <a:pt x="9126" y="2248"/>
                    </a:lnTo>
                    <a:lnTo>
                      <a:pt x="9282" y="2203"/>
                    </a:lnTo>
                    <a:cubicBezTo>
                      <a:pt x="9498" y="2136"/>
                      <a:pt x="9721" y="2105"/>
                      <a:pt x="9944" y="2105"/>
                    </a:cubicBezTo>
                    <a:cubicBezTo>
                      <a:pt x="11199" y="2105"/>
                      <a:pt x="12219" y="3123"/>
                      <a:pt x="12219" y="4380"/>
                    </a:cubicBezTo>
                    <a:cubicBezTo>
                      <a:pt x="12219" y="4469"/>
                      <a:pt x="12292" y="4540"/>
                      <a:pt x="12381" y="4540"/>
                    </a:cubicBezTo>
                    <a:cubicBezTo>
                      <a:pt x="12469" y="4540"/>
                      <a:pt x="12540" y="4469"/>
                      <a:pt x="12536" y="4380"/>
                    </a:cubicBezTo>
                    <a:cubicBezTo>
                      <a:pt x="12536" y="2952"/>
                      <a:pt x="11374" y="1785"/>
                      <a:pt x="9944" y="1785"/>
                    </a:cubicBezTo>
                    <a:cubicBezTo>
                      <a:pt x="9739" y="1785"/>
                      <a:pt x="9538" y="1811"/>
                      <a:pt x="9341" y="1858"/>
                    </a:cubicBezTo>
                    <a:cubicBezTo>
                      <a:pt x="8963" y="757"/>
                      <a:pt x="7912" y="0"/>
                      <a:pt x="6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2115575" y="1367025"/>
                <a:ext cx="116575" cy="8000"/>
              </a:xfrm>
              <a:custGeom>
                <a:rect b="b" l="l" r="r" t="t"/>
                <a:pathLst>
                  <a:path extrusionOk="0" h="320" w="4663">
                    <a:moveTo>
                      <a:pt x="161" y="1"/>
                    </a:moveTo>
                    <a:cubicBezTo>
                      <a:pt x="72" y="1"/>
                      <a:pt x="1" y="72"/>
                      <a:pt x="1" y="160"/>
                    </a:cubicBezTo>
                    <a:cubicBezTo>
                      <a:pt x="1" y="249"/>
                      <a:pt x="72" y="320"/>
                      <a:pt x="161" y="320"/>
                    </a:cubicBezTo>
                    <a:lnTo>
                      <a:pt x="4505" y="320"/>
                    </a:lnTo>
                    <a:cubicBezTo>
                      <a:pt x="4591" y="320"/>
                      <a:pt x="4662" y="249"/>
                      <a:pt x="4662" y="160"/>
                    </a:cubicBezTo>
                    <a:cubicBezTo>
                      <a:pt x="4662" y="72"/>
                      <a:pt x="4591" y="1"/>
                      <a:pt x="45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1884650" y="1367025"/>
                <a:ext cx="116550" cy="8000"/>
              </a:xfrm>
              <a:custGeom>
                <a:rect b="b" l="l" r="r" t="t"/>
                <a:pathLst>
                  <a:path extrusionOk="0" h="320" w="4662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0"/>
                      <a:pt x="160" y="320"/>
                    </a:cubicBezTo>
                    <a:lnTo>
                      <a:pt x="4502" y="320"/>
                    </a:lnTo>
                    <a:cubicBezTo>
                      <a:pt x="4590" y="320"/>
                      <a:pt x="4661" y="249"/>
                      <a:pt x="4661" y="160"/>
                    </a:cubicBezTo>
                    <a:cubicBezTo>
                      <a:pt x="4661" y="72"/>
                      <a:pt x="4590" y="1"/>
                      <a:pt x="45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1871875" y="1367025"/>
                <a:ext cx="184200" cy="8000"/>
              </a:xfrm>
              <a:custGeom>
                <a:rect b="b" l="l" r="r" t="t"/>
                <a:pathLst>
                  <a:path extrusionOk="0" h="320" w="7368">
                    <a:moveTo>
                      <a:pt x="162" y="1"/>
                    </a:moveTo>
                    <a:cubicBezTo>
                      <a:pt x="74" y="1"/>
                      <a:pt x="1" y="72"/>
                      <a:pt x="1" y="160"/>
                    </a:cubicBezTo>
                    <a:cubicBezTo>
                      <a:pt x="1" y="249"/>
                      <a:pt x="74" y="320"/>
                      <a:pt x="162" y="320"/>
                    </a:cubicBezTo>
                    <a:lnTo>
                      <a:pt x="7208" y="320"/>
                    </a:lnTo>
                    <a:cubicBezTo>
                      <a:pt x="7296" y="320"/>
                      <a:pt x="7367" y="249"/>
                      <a:pt x="7367" y="160"/>
                    </a:cubicBezTo>
                    <a:cubicBezTo>
                      <a:pt x="7367" y="72"/>
                      <a:pt x="7296" y="1"/>
                      <a:pt x="7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2019550" y="1339600"/>
                <a:ext cx="83250" cy="8050"/>
              </a:xfrm>
              <a:custGeom>
                <a:rect b="b" l="l" r="r" t="t"/>
                <a:pathLst>
                  <a:path extrusionOk="0" h="322" w="3330">
                    <a:moveTo>
                      <a:pt x="160" y="0"/>
                    </a:moveTo>
                    <a:cubicBezTo>
                      <a:pt x="71" y="0"/>
                      <a:pt x="0" y="73"/>
                      <a:pt x="0" y="162"/>
                    </a:cubicBezTo>
                    <a:cubicBezTo>
                      <a:pt x="0" y="251"/>
                      <a:pt x="71" y="322"/>
                      <a:pt x="160" y="322"/>
                    </a:cubicBezTo>
                    <a:lnTo>
                      <a:pt x="3170" y="322"/>
                    </a:lnTo>
                    <a:cubicBezTo>
                      <a:pt x="3259" y="322"/>
                      <a:pt x="3330" y="251"/>
                      <a:pt x="3330" y="162"/>
                    </a:cubicBezTo>
                    <a:cubicBezTo>
                      <a:pt x="3330" y="73"/>
                      <a:pt x="3259" y="0"/>
                      <a:pt x="3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2246450" y="1341675"/>
                <a:ext cx="83275" cy="8000"/>
              </a:xfrm>
              <a:custGeom>
                <a:rect b="b" l="l" r="r" t="t"/>
                <a:pathLst>
                  <a:path extrusionOk="0" h="320" w="3331">
                    <a:moveTo>
                      <a:pt x="162" y="0"/>
                    </a:moveTo>
                    <a:cubicBezTo>
                      <a:pt x="73" y="0"/>
                      <a:pt x="1" y="71"/>
                      <a:pt x="1" y="160"/>
                    </a:cubicBezTo>
                    <a:cubicBezTo>
                      <a:pt x="1" y="248"/>
                      <a:pt x="73" y="319"/>
                      <a:pt x="162" y="319"/>
                    </a:cubicBezTo>
                    <a:lnTo>
                      <a:pt x="3170" y="319"/>
                    </a:lnTo>
                    <a:cubicBezTo>
                      <a:pt x="3259" y="319"/>
                      <a:pt x="3330" y="248"/>
                      <a:pt x="3330" y="160"/>
                    </a:cubicBezTo>
                    <a:cubicBezTo>
                      <a:pt x="3330" y="71"/>
                      <a:pt x="3259" y="0"/>
                      <a:pt x="3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8" name="Google Shape;138;p4"/>
            <p:cNvSpPr/>
            <p:nvPr/>
          </p:nvSpPr>
          <p:spPr>
            <a:xfrm>
              <a:off x="8271425" y="121882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9" name="Google Shape;139;p4"/>
            <p:cNvGrpSpPr/>
            <p:nvPr/>
          </p:nvGrpSpPr>
          <p:grpSpPr>
            <a:xfrm>
              <a:off x="6285050" y="4759800"/>
              <a:ext cx="72600" cy="72600"/>
              <a:chOff x="2145125" y="90950"/>
              <a:chExt cx="72600" cy="72600"/>
            </a:xfrm>
          </p:grpSpPr>
          <p:cxnSp>
            <p:nvCxnSpPr>
              <p:cNvPr id="140" name="Google Shape;140;p4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1" name="Google Shape;141;p4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2" name="Google Shape;142;p4"/>
            <p:cNvSpPr/>
            <p:nvPr/>
          </p:nvSpPr>
          <p:spPr>
            <a:xfrm>
              <a:off x="6357650" y="4603500"/>
              <a:ext cx="161373" cy="157651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3" name="Google Shape;143;p4"/>
            <p:cNvGrpSpPr/>
            <p:nvPr/>
          </p:nvGrpSpPr>
          <p:grpSpPr>
            <a:xfrm>
              <a:off x="120075" y="4161125"/>
              <a:ext cx="368800" cy="113600"/>
              <a:chOff x="645625" y="3253125"/>
              <a:chExt cx="368800" cy="113600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688625" y="3253125"/>
                <a:ext cx="252600" cy="91475"/>
              </a:xfrm>
              <a:custGeom>
                <a:rect b="b" l="l" r="r" t="t"/>
                <a:pathLst>
                  <a:path extrusionOk="0" h="3659" w="10104">
                    <a:moveTo>
                      <a:pt x="5428" y="0"/>
                    </a:moveTo>
                    <a:cubicBezTo>
                      <a:pt x="4493" y="0"/>
                      <a:pt x="3671" y="580"/>
                      <a:pt x="3348" y="1448"/>
                    </a:cubicBezTo>
                    <a:cubicBezTo>
                      <a:pt x="3287" y="1443"/>
                      <a:pt x="3230" y="1439"/>
                      <a:pt x="3173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31"/>
                    </a:cubicBezTo>
                    <a:cubicBezTo>
                      <a:pt x="1" y="3602"/>
                      <a:pt x="58" y="3659"/>
                      <a:pt x="129" y="3659"/>
                    </a:cubicBezTo>
                    <a:lnTo>
                      <a:pt x="1340" y="3659"/>
                    </a:lnTo>
                    <a:lnTo>
                      <a:pt x="1340" y="3531"/>
                    </a:lnTo>
                    <a:cubicBezTo>
                      <a:pt x="1340" y="2520"/>
                      <a:pt x="2164" y="1699"/>
                      <a:pt x="3173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7"/>
                      <a:pt x="5426" y="257"/>
                    </a:cubicBezTo>
                    <a:cubicBezTo>
                      <a:pt x="6301" y="257"/>
                      <a:pt x="7077" y="846"/>
                      <a:pt x="7316" y="1689"/>
                    </a:cubicBezTo>
                    <a:lnTo>
                      <a:pt x="7349" y="1815"/>
                    </a:lnTo>
                    <a:lnTo>
                      <a:pt x="7475" y="1777"/>
                    </a:lnTo>
                    <a:cubicBezTo>
                      <a:pt x="7651" y="1726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9" y="3659"/>
                      <a:pt x="9969" y="3659"/>
                    </a:cubicBezTo>
                    <a:cubicBezTo>
                      <a:pt x="10042" y="3659"/>
                      <a:pt x="10100" y="3602"/>
                      <a:pt x="10103" y="3531"/>
                    </a:cubicBezTo>
                    <a:cubicBezTo>
                      <a:pt x="10103" y="2378"/>
                      <a:pt x="9166" y="1439"/>
                      <a:pt x="8013" y="1439"/>
                    </a:cubicBezTo>
                    <a:cubicBezTo>
                      <a:pt x="7850" y="1439"/>
                      <a:pt x="7688" y="1458"/>
                      <a:pt x="7527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841900" y="3360300"/>
                <a:ext cx="93900" cy="6425"/>
              </a:xfrm>
              <a:custGeom>
                <a:rect b="b" l="l" r="r" t="t"/>
                <a:pathLst>
                  <a:path extrusionOk="0" h="257" w="3756">
                    <a:moveTo>
                      <a:pt x="129" y="0"/>
                    </a:moveTo>
                    <a:cubicBezTo>
                      <a:pt x="56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3628" y="257"/>
                    </a:lnTo>
                    <a:cubicBezTo>
                      <a:pt x="3699" y="257"/>
                      <a:pt x="3756" y="195"/>
                      <a:pt x="3756" y="128"/>
                    </a:cubicBezTo>
                    <a:cubicBezTo>
                      <a:pt x="3756" y="56"/>
                      <a:pt x="3699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655875" y="3360300"/>
                <a:ext cx="93950" cy="6425"/>
              </a:xfrm>
              <a:custGeom>
                <a:rect b="b" l="l" r="r" t="t"/>
                <a:pathLst>
                  <a:path extrusionOk="0" h="257" w="3758">
                    <a:moveTo>
                      <a:pt x="131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31" y="257"/>
                    </a:cubicBezTo>
                    <a:lnTo>
                      <a:pt x="3628" y="257"/>
                    </a:lnTo>
                    <a:cubicBezTo>
                      <a:pt x="3698" y="257"/>
                      <a:pt x="3756" y="195"/>
                      <a:pt x="3758" y="128"/>
                    </a:cubicBezTo>
                    <a:cubicBezTo>
                      <a:pt x="3758" y="56"/>
                      <a:pt x="3700" y="0"/>
                      <a:pt x="3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645625" y="3360300"/>
                <a:ext cx="148325" cy="6425"/>
              </a:xfrm>
              <a:custGeom>
                <a:rect b="b" l="l" r="r" t="t"/>
                <a:pathLst>
                  <a:path extrusionOk="0" h="257" w="5933">
                    <a:moveTo>
                      <a:pt x="129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5805" y="257"/>
                    </a:lnTo>
                    <a:cubicBezTo>
                      <a:pt x="5874" y="257"/>
                      <a:pt x="5933" y="195"/>
                      <a:pt x="5931" y="128"/>
                    </a:cubicBezTo>
                    <a:cubicBezTo>
                      <a:pt x="5931" y="56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>
                <a:off x="764575" y="3338175"/>
                <a:ext cx="67000" cy="6425"/>
              </a:xfrm>
              <a:custGeom>
                <a:rect b="b" l="l" r="r" t="t"/>
                <a:pathLst>
                  <a:path extrusionOk="0" h="257" w="268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947350" y="3339850"/>
                <a:ext cx="67075" cy="6425"/>
              </a:xfrm>
              <a:custGeom>
                <a:rect b="b" l="l" r="r" t="t"/>
                <a:pathLst>
                  <a:path extrusionOk="0" h="257" w="2683">
                    <a:moveTo>
                      <a:pt x="129" y="1"/>
                    </a:moveTo>
                    <a:cubicBezTo>
                      <a:pt x="58" y="1"/>
                      <a:pt x="1" y="56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2" y="198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oogle Shape;150;p4"/>
            <p:cNvGrpSpPr/>
            <p:nvPr/>
          </p:nvGrpSpPr>
          <p:grpSpPr>
            <a:xfrm>
              <a:off x="585950" y="4841600"/>
              <a:ext cx="72600" cy="72600"/>
              <a:chOff x="2145125" y="90950"/>
              <a:chExt cx="72600" cy="72600"/>
            </a:xfrm>
          </p:grpSpPr>
          <p:cxnSp>
            <p:nvCxnSpPr>
              <p:cNvPr id="151" name="Google Shape;151;p4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2" name="Google Shape;152;p4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type="title"/>
          </p:nvPr>
        </p:nvSpPr>
        <p:spPr>
          <a:xfrm>
            <a:off x="720000" y="11960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5"/>
          <p:cNvSpPr txBox="1"/>
          <p:nvPr>
            <p:ph idx="2" type="title"/>
          </p:nvPr>
        </p:nvSpPr>
        <p:spPr>
          <a:xfrm>
            <a:off x="956033" y="540000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6" name="Google Shape;156;p5"/>
          <p:cNvSpPr txBox="1"/>
          <p:nvPr>
            <p:ph idx="1" type="subTitle"/>
          </p:nvPr>
        </p:nvSpPr>
        <p:spPr>
          <a:xfrm>
            <a:off x="720000" y="17197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"/>
          <p:cNvSpPr txBox="1"/>
          <p:nvPr>
            <p:ph idx="3" type="title"/>
          </p:nvPr>
        </p:nvSpPr>
        <p:spPr>
          <a:xfrm>
            <a:off x="3403800" y="11960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8" name="Google Shape;158;p5"/>
          <p:cNvSpPr txBox="1"/>
          <p:nvPr>
            <p:ph idx="4" type="title"/>
          </p:nvPr>
        </p:nvSpPr>
        <p:spPr>
          <a:xfrm>
            <a:off x="3639833" y="540000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9" name="Google Shape;159;p5"/>
          <p:cNvSpPr txBox="1"/>
          <p:nvPr>
            <p:ph idx="5" type="subTitle"/>
          </p:nvPr>
        </p:nvSpPr>
        <p:spPr>
          <a:xfrm>
            <a:off x="3403800" y="17197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5"/>
          <p:cNvSpPr txBox="1"/>
          <p:nvPr>
            <p:ph idx="6" type="title"/>
          </p:nvPr>
        </p:nvSpPr>
        <p:spPr>
          <a:xfrm>
            <a:off x="720000" y="35950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1" name="Google Shape;161;p5"/>
          <p:cNvSpPr txBox="1"/>
          <p:nvPr>
            <p:ph idx="7" type="title"/>
          </p:nvPr>
        </p:nvSpPr>
        <p:spPr>
          <a:xfrm>
            <a:off x="956033" y="2939000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2" name="Google Shape;162;p5"/>
          <p:cNvSpPr txBox="1"/>
          <p:nvPr>
            <p:ph idx="8" type="subTitle"/>
          </p:nvPr>
        </p:nvSpPr>
        <p:spPr>
          <a:xfrm>
            <a:off x="720000" y="41187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5"/>
          <p:cNvSpPr txBox="1"/>
          <p:nvPr>
            <p:ph idx="9" type="title"/>
          </p:nvPr>
        </p:nvSpPr>
        <p:spPr>
          <a:xfrm>
            <a:off x="3403800" y="35950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4" name="Google Shape;164;p5"/>
          <p:cNvSpPr txBox="1"/>
          <p:nvPr>
            <p:ph idx="13" type="title"/>
          </p:nvPr>
        </p:nvSpPr>
        <p:spPr>
          <a:xfrm>
            <a:off x="3639833" y="2939000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5" name="Google Shape;165;p5"/>
          <p:cNvSpPr txBox="1"/>
          <p:nvPr>
            <p:ph idx="14" type="subTitle"/>
          </p:nvPr>
        </p:nvSpPr>
        <p:spPr>
          <a:xfrm>
            <a:off x="3403800" y="41187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6" name="Google Shape;166;p5"/>
          <p:cNvGrpSpPr/>
          <p:nvPr/>
        </p:nvGrpSpPr>
        <p:grpSpPr>
          <a:xfrm>
            <a:off x="292975" y="386100"/>
            <a:ext cx="8619975" cy="4469025"/>
            <a:chOff x="292975" y="386100"/>
            <a:chExt cx="8619975" cy="4469025"/>
          </a:xfrm>
        </p:grpSpPr>
        <p:grpSp>
          <p:nvGrpSpPr>
            <p:cNvPr id="167" name="Google Shape;167;p5"/>
            <p:cNvGrpSpPr/>
            <p:nvPr/>
          </p:nvGrpSpPr>
          <p:grpSpPr>
            <a:xfrm>
              <a:off x="8466500" y="3139550"/>
              <a:ext cx="446450" cy="192300"/>
              <a:chOff x="6451225" y="1150425"/>
              <a:chExt cx="446450" cy="192300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6451225" y="1150425"/>
                <a:ext cx="446450" cy="192300"/>
              </a:xfrm>
              <a:custGeom>
                <a:rect b="b" l="l" r="r" t="t"/>
                <a:pathLst>
                  <a:path extrusionOk="0" h="7692" w="17858">
                    <a:moveTo>
                      <a:pt x="10131" y="0"/>
                    </a:moveTo>
                    <a:cubicBezTo>
                      <a:pt x="8226" y="0"/>
                      <a:pt x="6636" y="1377"/>
                      <a:pt x="6358" y="3231"/>
                    </a:cubicBezTo>
                    <a:cubicBezTo>
                      <a:pt x="5239" y="3282"/>
                      <a:pt x="4333" y="4155"/>
                      <a:pt x="4232" y="5257"/>
                    </a:cubicBezTo>
                    <a:lnTo>
                      <a:pt x="206" y="5257"/>
                    </a:lnTo>
                    <a:cubicBezTo>
                      <a:pt x="93" y="5257"/>
                      <a:pt x="1" y="5347"/>
                      <a:pt x="1" y="5459"/>
                    </a:cubicBezTo>
                    <a:cubicBezTo>
                      <a:pt x="1" y="5574"/>
                      <a:pt x="93" y="5664"/>
                      <a:pt x="206" y="5664"/>
                    </a:cubicBezTo>
                    <a:lnTo>
                      <a:pt x="4634" y="5664"/>
                    </a:lnTo>
                    <a:lnTo>
                      <a:pt x="4634" y="5459"/>
                    </a:lnTo>
                    <a:cubicBezTo>
                      <a:pt x="4634" y="4455"/>
                      <a:pt x="5456" y="3637"/>
                      <a:pt x="6467" y="3637"/>
                    </a:cubicBezTo>
                    <a:lnTo>
                      <a:pt x="6725" y="3637"/>
                    </a:lnTo>
                    <a:lnTo>
                      <a:pt x="6742" y="3454"/>
                    </a:lnTo>
                    <a:cubicBezTo>
                      <a:pt x="6920" y="1716"/>
                      <a:pt x="8374" y="406"/>
                      <a:pt x="10131" y="406"/>
                    </a:cubicBezTo>
                    <a:cubicBezTo>
                      <a:pt x="11884" y="406"/>
                      <a:pt x="13342" y="1716"/>
                      <a:pt x="13520" y="3454"/>
                    </a:cubicBezTo>
                    <a:lnTo>
                      <a:pt x="13537" y="3637"/>
                    </a:lnTo>
                    <a:lnTo>
                      <a:pt x="15616" y="3637"/>
                    </a:lnTo>
                    <a:cubicBezTo>
                      <a:pt x="16624" y="3637"/>
                      <a:pt x="17448" y="4455"/>
                      <a:pt x="17448" y="5459"/>
                    </a:cubicBezTo>
                    <a:cubicBezTo>
                      <a:pt x="17448" y="6464"/>
                      <a:pt x="16624" y="7282"/>
                      <a:pt x="15616" y="7282"/>
                    </a:cubicBezTo>
                    <a:lnTo>
                      <a:pt x="3062" y="7282"/>
                    </a:lnTo>
                    <a:cubicBezTo>
                      <a:pt x="2950" y="7282"/>
                      <a:pt x="2857" y="7374"/>
                      <a:pt x="2857" y="7487"/>
                    </a:cubicBezTo>
                    <a:cubicBezTo>
                      <a:pt x="2857" y="7601"/>
                      <a:pt x="2950" y="7692"/>
                      <a:pt x="3062" y="7692"/>
                    </a:cubicBezTo>
                    <a:lnTo>
                      <a:pt x="15616" y="7692"/>
                    </a:lnTo>
                    <a:cubicBezTo>
                      <a:pt x="16849" y="7692"/>
                      <a:pt x="17854" y="6689"/>
                      <a:pt x="17858" y="5463"/>
                    </a:cubicBezTo>
                    <a:cubicBezTo>
                      <a:pt x="17858" y="4232"/>
                      <a:pt x="16853" y="3229"/>
                      <a:pt x="15618" y="3229"/>
                    </a:cubicBezTo>
                    <a:lnTo>
                      <a:pt x="13904" y="3229"/>
                    </a:lnTo>
                    <a:cubicBezTo>
                      <a:pt x="13624" y="1377"/>
                      <a:pt x="12034" y="0"/>
                      <a:pt x="10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6540325" y="1305575"/>
                <a:ext cx="115275" cy="10250"/>
              </a:xfrm>
              <a:custGeom>
                <a:rect b="b" l="l" r="r" t="t"/>
                <a:pathLst>
                  <a:path extrusionOk="0" h="410" w="4611">
                    <a:moveTo>
                      <a:pt x="205" y="0"/>
                    </a:moveTo>
                    <a:cubicBezTo>
                      <a:pt x="93" y="0"/>
                      <a:pt x="1" y="91"/>
                      <a:pt x="1" y="205"/>
                    </a:cubicBezTo>
                    <a:cubicBezTo>
                      <a:pt x="1" y="317"/>
                      <a:pt x="91" y="410"/>
                      <a:pt x="205" y="410"/>
                    </a:cubicBezTo>
                    <a:lnTo>
                      <a:pt x="4408" y="410"/>
                    </a:lnTo>
                    <a:cubicBezTo>
                      <a:pt x="4520" y="410"/>
                      <a:pt x="4611" y="317"/>
                      <a:pt x="4611" y="205"/>
                    </a:cubicBezTo>
                    <a:cubicBezTo>
                      <a:pt x="4611" y="91"/>
                      <a:pt x="4520" y="0"/>
                      <a:pt x="44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6609475" y="1231100"/>
                <a:ext cx="57050" cy="43600"/>
              </a:xfrm>
              <a:custGeom>
                <a:rect b="b" l="l" r="r" t="t"/>
                <a:pathLst>
                  <a:path extrusionOk="0" h="1744" w="2282">
                    <a:moveTo>
                      <a:pt x="213" y="0"/>
                    </a:moveTo>
                    <a:cubicBezTo>
                      <a:pt x="79" y="4"/>
                      <a:pt x="1" y="89"/>
                      <a:pt x="1" y="203"/>
                    </a:cubicBezTo>
                    <a:cubicBezTo>
                      <a:pt x="1" y="317"/>
                      <a:pt x="91" y="408"/>
                      <a:pt x="206" y="408"/>
                    </a:cubicBezTo>
                    <a:cubicBezTo>
                      <a:pt x="227" y="408"/>
                      <a:pt x="1626" y="418"/>
                      <a:pt x="1854" y="1578"/>
                    </a:cubicBezTo>
                    <a:cubicBezTo>
                      <a:pt x="1872" y="1677"/>
                      <a:pt x="1959" y="1744"/>
                      <a:pt x="2055" y="1744"/>
                    </a:cubicBezTo>
                    <a:cubicBezTo>
                      <a:pt x="2069" y="1744"/>
                      <a:pt x="2081" y="1740"/>
                      <a:pt x="2099" y="1740"/>
                    </a:cubicBezTo>
                    <a:cubicBezTo>
                      <a:pt x="2209" y="1718"/>
                      <a:pt x="2282" y="1610"/>
                      <a:pt x="2258" y="1500"/>
                    </a:cubicBezTo>
                    <a:cubicBezTo>
                      <a:pt x="2026" y="312"/>
                      <a:pt x="824" y="0"/>
                      <a:pt x="2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6788800" y="1231125"/>
                <a:ext cx="12350" cy="45400"/>
              </a:xfrm>
              <a:custGeom>
                <a:rect b="b" l="l" r="r" t="t"/>
                <a:pathLst>
                  <a:path extrusionOk="0" h="1816" w="494">
                    <a:moveTo>
                      <a:pt x="210" y="1"/>
                    </a:moveTo>
                    <a:cubicBezTo>
                      <a:pt x="206" y="1"/>
                      <a:pt x="202" y="1"/>
                      <a:pt x="198" y="1"/>
                    </a:cubicBezTo>
                    <a:cubicBezTo>
                      <a:pt x="86" y="13"/>
                      <a:pt x="5" y="112"/>
                      <a:pt x="15" y="226"/>
                    </a:cubicBezTo>
                    <a:cubicBezTo>
                      <a:pt x="15" y="232"/>
                      <a:pt x="80" y="947"/>
                      <a:pt x="15" y="1591"/>
                    </a:cubicBezTo>
                    <a:cubicBezTo>
                      <a:pt x="1" y="1703"/>
                      <a:pt x="84" y="1804"/>
                      <a:pt x="196" y="1816"/>
                    </a:cubicBezTo>
                    <a:lnTo>
                      <a:pt x="218" y="1816"/>
                    </a:lnTo>
                    <a:cubicBezTo>
                      <a:pt x="320" y="1816"/>
                      <a:pt x="411" y="1737"/>
                      <a:pt x="422" y="1634"/>
                    </a:cubicBezTo>
                    <a:cubicBezTo>
                      <a:pt x="493" y="949"/>
                      <a:pt x="424" y="216"/>
                      <a:pt x="422" y="186"/>
                    </a:cubicBezTo>
                    <a:cubicBezTo>
                      <a:pt x="411" y="76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6437300" y="1614825"/>
              <a:ext cx="441575" cy="214075"/>
              <a:chOff x="6437300" y="1614825"/>
              <a:chExt cx="441575" cy="2140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6517275" y="1818625"/>
                <a:ext cx="361450" cy="10275"/>
              </a:xfrm>
              <a:custGeom>
                <a:rect b="b" l="l" r="r" t="t"/>
                <a:pathLst>
                  <a:path extrusionOk="0" h="411" w="14458">
                    <a:moveTo>
                      <a:pt x="203" y="1"/>
                    </a:moveTo>
                    <a:cubicBezTo>
                      <a:pt x="91" y="1"/>
                      <a:pt x="1" y="93"/>
                      <a:pt x="1" y="206"/>
                    </a:cubicBezTo>
                    <a:cubicBezTo>
                      <a:pt x="1" y="320"/>
                      <a:pt x="91" y="411"/>
                      <a:pt x="203" y="411"/>
                    </a:cubicBezTo>
                    <a:lnTo>
                      <a:pt x="14254" y="411"/>
                    </a:lnTo>
                    <a:cubicBezTo>
                      <a:pt x="14367" y="411"/>
                      <a:pt x="14457" y="320"/>
                      <a:pt x="14457" y="206"/>
                    </a:cubicBezTo>
                    <a:cubicBezTo>
                      <a:pt x="14457" y="93"/>
                      <a:pt x="14367" y="1"/>
                      <a:pt x="142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6437300" y="1614825"/>
                <a:ext cx="441575" cy="157375"/>
              </a:xfrm>
              <a:custGeom>
                <a:rect b="b" l="l" r="r" t="t"/>
                <a:pathLst>
                  <a:path extrusionOk="0" h="6295" w="17663">
                    <a:moveTo>
                      <a:pt x="11316" y="0"/>
                    </a:moveTo>
                    <a:cubicBezTo>
                      <a:pt x="9187" y="0"/>
                      <a:pt x="7412" y="1545"/>
                      <a:pt x="7112" y="3618"/>
                    </a:cubicBezTo>
                    <a:cubicBezTo>
                      <a:pt x="5855" y="3667"/>
                      <a:pt x="4837" y="4650"/>
                      <a:pt x="4736" y="5885"/>
                    </a:cubicBezTo>
                    <a:lnTo>
                      <a:pt x="205" y="5885"/>
                    </a:lnTo>
                    <a:cubicBezTo>
                      <a:pt x="91" y="5885"/>
                      <a:pt x="0" y="5978"/>
                      <a:pt x="0" y="6090"/>
                    </a:cubicBezTo>
                    <a:cubicBezTo>
                      <a:pt x="0" y="6204"/>
                      <a:pt x="91" y="6295"/>
                      <a:pt x="205" y="6295"/>
                    </a:cubicBezTo>
                    <a:lnTo>
                      <a:pt x="5140" y="6295"/>
                    </a:lnTo>
                    <a:lnTo>
                      <a:pt x="5140" y="6090"/>
                    </a:lnTo>
                    <a:cubicBezTo>
                      <a:pt x="5140" y="4949"/>
                      <a:pt x="6070" y="4023"/>
                      <a:pt x="7213" y="4023"/>
                    </a:cubicBezTo>
                    <a:lnTo>
                      <a:pt x="7479" y="4023"/>
                    </a:lnTo>
                    <a:lnTo>
                      <a:pt x="7498" y="3840"/>
                    </a:lnTo>
                    <a:cubicBezTo>
                      <a:pt x="7697" y="1884"/>
                      <a:pt x="9340" y="408"/>
                      <a:pt x="11318" y="408"/>
                    </a:cubicBezTo>
                    <a:cubicBezTo>
                      <a:pt x="13296" y="408"/>
                      <a:pt x="14936" y="1884"/>
                      <a:pt x="15135" y="3840"/>
                    </a:cubicBezTo>
                    <a:lnTo>
                      <a:pt x="15152" y="4023"/>
                    </a:lnTo>
                    <a:lnTo>
                      <a:pt x="17457" y="4023"/>
                    </a:lnTo>
                    <a:cubicBezTo>
                      <a:pt x="17572" y="4023"/>
                      <a:pt x="17662" y="3933"/>
                      <a:pt x="17662" y="3821"/>
                    </a:cubicBezTo>
                    <a:cubicBezTo>
                      <a:pt x="17662" y="3706"/>
                      <a:pt x="17572" y="3616"/>
                      <a:pt x="17457" y="3616"/>
                    </a:cubicBezTo>
                    <a:lnTo>
                      <a:pt x="15519" y="3616"/>
                    </a:lnTo>
                    <a:cubicBezTo>
                      <a:pt x="15217" y="1541"/>
                      <a:pt x="13440" y="0"/>
                      <a:pt x="113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6537075" y="1788600"/>
                <a:ext cx="127825" cy="10250"/>
              </a:xfrm>
              <a:custGeom>
                <a:rect b="b" l="l" r="r" t="t"/>
                <a:pathLst>
                  <a:path extrusionOk="0" h="410" w="5113">
                    <a:moveTo>
                      <a:pt x="205" y="0"/>
                    </a:moveTo>
                    <a:cubicBezTo>
                      <a:pt x="91" y="0"/>
                      <a:pt x="1" y="93"/>
                      <a:pt x="1" y="205"/>
                    </a:cubicBezTo>
                    <a:cubicBezTo>
                      <a:pt x="1" y="319"/>
                      <a:pt x="91" y="410"/>
                      <a:pt x="205" y="410"/>
                    </a:cubicBezTo>
                    <a:lnTo>
                      <a:pt x="4908" y="410"/>
                    </a:lnTo>
                    <a:cubicBezTo>
                      <a:pt x="5022" y="410"/>
                      <a:pt x="5113" y="319"/>
                      <a:pt x="5113" y="205"/>
                    </a:cubicBezTo>
                    <a:cubicBezTo>
                      <a:pt x="5113" y="93"/>
                      <a:pt x="5022" y="0"/>
                      <a:pt x="4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6652875" y="1733575"/>
                <a:ext cx="62525" cy="47600"/>
              </a:xfrm>
              <a:custGeom>
                <a:rect b="b" l="l" r="r" t="t"/>
                <a:pathLst>
                  <a:path extrusionOk="0" h="1904" w="2501">
                    <a:moveTo>
                      <a:pt x="206" y="0"/>
                    </a:moveTo>
                    <a:cubicBezTo>
                      <a:pt x="89" y="0"/>
                      <a:pt x="0" y="91"/>
                      <a:pt x="0" y="205"/>
                    </a:cubicBezTo>
                    <a:cubicBezTo>
                      <a:pt x="0" y="318"/>
                      <a:pt x="93" y="410"/>
                      <a:pt x="205" y="410"/>
                    </a:cubicBezTo>
                    <a:cubicBezTo>
                      <a:pt x="233" y="410"/>
                      <a:pt x="1817" y="422"/>
                      <a:pt x="2077" y="1740"/>
                    </a:cubicBezTo>
                    <a:cubicBezTo>
                      <a:pt x="2095" y="1839"/>
                      <a:pt x="2181" y="1904"/>
                      <a:pt x="2276" y="1904"/>
                    </a:cubicBezTo>
                    <a:cubicBezTo>
                      <a:pt x="2292" y="1904"/>
                      <a:pt x="2303" y="1902"/>
                      <a:pt x="2319" y="1902"/>
                    </a:cubicBezTo>
                    <a:cubicBezTo>
                      <a:pt x="2429" y="1880"/>
                      <a:pt x="2500" y="1772"/>
                      <a:pt x="2479" y="1661"/>
                    </a:cubicBezTo>
                    <a:cubicBezTo>
                      <a:pt x="2221" y="345"/>
                      <a:pt x="887" y="0"/>
                      <a:pt x="213" y="0"/>
                    </a:cubicBezTo>
                    <a:cubicBezTo>
                      <a:pt x="211" y="0"/>
                      <a:pt x="208" y="0"/>
                      <a:pt x="2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6815050" y="1705200"/>
                <a:ext cx="12550" cy="49625"/>
              </a:xfrm>
              <a:custGeom>
                <a:rect b="b" l="l" r="r" t="t"/>
                <a:pathLst>
                  <a:path extrusionOk="0" h="1985" w="502">
                    <a:moveTo>
                      <a:pt x="210" y="0"/>
                    </a:moveTo>
                    <a:cubicBezTo>
                      <a:pt x="206" y="0"/>
                      <a:pt x="202" y="0"/>
                      <a:pt x="198" y="1"/>
                    </a:cubicBezTo>
                    <a:cubicBezTo>
                      <a:pt x="84" y="12"/>
                      <a:pt x="3" y="111"/>
                      <a:pt x="13" y="223"/>
                    </a:cubicBezTo>
                    <a:cubicBezTo>
                      <a:pt x="13" y="235"/>
                      <a:pt x="90" y="1037"/>
                      <a:pt x="13" y="1762"/>
                    </a:cubicBezTo>
                    <a:cubicBezTo>
                      <a:pt x="1" y="1872"/>
                      <a:pt x="82" y="1973"/>
                      <a:pt x="196" y="1985"/>
                    </a:cubicBezTo>
                    <a:lnTo>
                      <a:pt x="218" y="1985"/>
                    </a:lnTo>
                    <a:cubicBezTo>
                      <a:pt x="320" y="1985"/>
                      <a:pt x="413" y="1906"/>
                      <a:pt x="422" y="1803"/>
                    </a:cubicBezTo>
                    <a:cubicBezTo>
                      <a:pt x="501" y="1037"/>
                      <a:pt x="424" y="219"/>
                      <a:pt x="422" y="186"/>
                    </a:cubicBezTo>
                    <a:cubicBezTo>
                      <a:pt x="409" y="76"/>
                      <a:pt x="315" y="0"/>
                      <a:pt x="2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8" name="Google Shape;178;p5"/>
            <p:cNvSpPr/>
            <p:nvPr/>
          </p:nvSpPr>
          <p:spPr>
            <a:xfrm>
              <a:off x="7825188" y="1562050"/>
              <a:ext cx="161373" cy="157651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8598625" y="248715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0" name="Google Shape;180;p5"/>
            <p:cNvGrpSpPr/>
            <p:nvPr/>
          </p:nvGrpSpPr>
          <p:grpSpPr>
            <a:xfrm>
              <a:off x="8466500" y="2730300"/>
              <a:ext cx="72600" cy="72600"/>
              <a:chOff x="2145125" y="90950"/>
              <a:chExt cx="72600" cy="72600"/>
            </a:xfrm>
          </p:grpSpPr>
          <p:cxnSp>
            <p:nvCxnSpPr>
              <p:cNvPr id="181" name="Google Shape;181;p5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p5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83" name="Google Shape;183;p5"/>
            <p:cNvSpPr/>
            <p:nvPr/>
          </p:nvSpPr>
          <p:spPr>
            <a:xfrm>
              <a:off x="5706075" y="54000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4" name="Google Shape;184;p5"/>
            <p:cNvGrpSpPr/>
            <p:nvPr/>
          </p:nvGrpSpPr>
          <p:grpSpPr>
            <a:xfrm>
              <a:off x="5573950" y="783150"/>
              <a:ext cx="72600" cy="72600"/>
              <a:chOff x="2145125" y="90950"/>
              <a:chExt cx="72600" cy="72600"/>
            </a:xfrm>
          </p:grpSpPr>
          <p:cxnSp>
            <p:nvCxnSpPr>
              <p:cNvPr id="185" name="Google Shape;185;p5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6" name="Google Shape;186;p5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87" name="Google Shape;187;p5"/>
            <p:cNvGrpSpPr/>
            <p:nvPr/>
          </p:nvGrpSpPr>
          <p:grpSpPr>
            <a:xfrm>
              <a:off x="292975" y="4782525"/>
              <a:ext cx="72600" cy="72600"/>
              <a:chOff x="2145125" y="90950"/>
              <a:chExt cx="72600" cy="72600"/>
            </a:xfrm>
          </p:grpSpPr>
          <p:cxnSp>
            <p:nvCxnSpPr>
              <p:cNvPr id="188" name="Google Shape;188;p5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9" name="Google Shape;189;p5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90" name="Google Shape;190;p5"/>
            <p:cNvGrpSpPr/>
            <p:nvPr/>
          </p:nvGrpSpPr>
          <p:grpSpPr>
            <a:xfrm flipH="1">
              <a:off x="8062500" y="386100"/>
              <a:ext cx="723000" cy="307800"/>
              <a:chOff x="6408575" y="622725"/>
              <a:chExt cx="723000" cy="307800"/>
            </a:xfrm>
          </p:grpSpPr>
          <p:sp>
            <p:nvSpPr>
              <p:cNvPr id="191" name="Google Shape;191;p5"/>
              <p:cNvSpPr/>
              <p:nvPr/>
            </p:nvSpPr>
            <p:spPr>
              <a:xfrm>
                <a:off x="6408575" y="622725"/>
                <a:ext cx="723000" cy="307800"/>
              </a:xfrm>
              <a:custGeom>
                <a:rect b="b" l="l" r="r" t="t"/>
                <a:pathLst>
                  <a:path extrusionOk="0" h="12312" w="28920">
                    <a:moveTo>
                      <a:pt x="16421" y="0"/>
                    </a:moveTo>
                    <a:cubicBezTo>
                      <a:pt x="13338" y="0"/>
                      <a:pt x="10767" y="2256"/>
                      <a:pt x="10369" y="5278"/>
                    </a:cubicBezTo>
                    <a:cubicBezTo>
                      <a:pt x="8519" y="5310"/>
                      <a:pt x="7012" y="6766"/>
                      <a:pt x="6906" y="8590"/>
                    </a:cubicBezTo>
                    <a:lnTo>
                      <a:pt x="205" y="8590"/>
                    </a:lnTo>
                    <a:cubicBezTo>
                      <a:pt x="93" y="8590"/>
                      <a:pt x="0" y="8683"/>
                      <a:pt x="0" y="8795"/>
                    </a:cubicBezTo>
                    <a:cubicBezTo>
                      <a:pt x="0" y="8907"/>
                      <a:pt x="93" y="9000"/>
                      <a:pt x="205" y="9000"/>
                    </a:cubicBezTo>
                    <a:lnTo>
                      <a:pt x="7310" y="9000"/>
                    </a:lnTo>
                    <a:lnTo>
                      <a:pt x="7310" y="8795"/>
                    </a:lnTo>
                    <a:cubicBezTo>
                      <a:pt x="7310" y="7081"/>
                      <a:pt x="8712" y="5688"/>
                      <a:pt x="10432" y="5688"/>
                    </a:cubicBezTo>
                    <a:lnTo>
                      <a:pt x="10738" y="5688"/>
                    </a:lnTo>
                    <a:lnTo>
                      <a:pt x="10757" y="5503"/>
                    </a:lnTo>
                    <a:cubicBezTo>
                      <a:pt x="11053" y="2599"/>
                      <a:pt x="13490" y="410"/>
                      <a:pt x="16425" y="410"/>
                    </a:cubicBezTo>
                    <a:cubicBezTo>
                      <a:pt x="19357" y="410"/>
                      <a:pt x="21796" y="2599"/>
                      <a:pt x="22091" y="5503"/>
                    </a:cubicBezTo>
                    <a:lnTo>
                      <a:pt x="22111" y="5688"/>
                    </a:lnTo>
                    <a:lnTo>
                      <a:pt x="25391" y="5688"/>
                    </a:lnTo>
                    <a:cubicBezTo>
                      <a:pt x="27113" y="5688"/>
                      <a:pt x="28514" y="7081"/>
                      <a:pt x="28514" y="8795"/>
                    </a:cubicBezTo>
                    <a:cubicBezTo>
                      <a:pt x="28514" y="10509"/>
                      <a:pt x="27113" y="11904"/>
                      <a:pt x="25391" y="11904"/>
                    </a:cubicBezTo>
                    <a:lnTo>
                      <a:pt x="4882" y="11904"/>
                    </a:lnTo>
                    <a:cubicBezTo>
                      <a:pt x="4768" y="11904"/>
                      <a:pt x="4678" y="11994"/>
                      <a:pt x="4678" y="12107"/>
                    </a:cubicBezTo>
                    <a:cubicBezTo>
                      <a:pt x="4678" y="12221"/>
                      <a:pt x="4768" y="12312"/>
                      <a:pt x="4882" y="12312"/>
                    </a:cubicBezTo>
                    <a:lnTo>
                      <a:pt x="25391" y="12312"/>
                    </a:lnTo>
                    <a:cubicBezTo>
                      <a:pt x="27336" y="12312"/>
                      <a:pt x="28920" y="10738"/>
                      <a:pt x="28920" y="8797"/>
                    </a:cubicBezTo>
                    <a:cubicBezTo>
                      <a:pt x="28920" y="6856"/>
                      <a:pt x="27336" y="5278"/>
                      <a:pt x="25389" y="5278"/>
                    </a:cubicBezTo>
                    <a:lnTo>
                      <a:pt x="22476" y="5278"/>
                    </a:lnTo>
                    <a:cubicBezTo>
                      <a:pt x="22076" y="2256"/>
                      <a:pt x="19505" y="0"/>
                      <a:pt x="16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6554375" y="876475"/>
                <a:ext cx="181900" cy="10225"/>
              </a:xfrm>
              <a:custGeom>
                <a:rect b="b" l="l" r="r" t="t"/>
                <a:pathLst>
                  <a:path extrusionOk="0" h="409" w="7276">
                    <a:moveTo>
                      <a:pt x="205" y="0"/>
                    </a:moveTo>
                    <a:cubicBezTo>
                      <a:pt x="93" y="0"/>
                      <a:pt x="0" y="91"/>
                      <a:pt x="0" y="203"/>
                    </a:cubicBezTo>
                    <a:cubicBezTo>
                      <a:pt x="0" y="318"/>
                      <a:pt x="93" y="408"/>
                      <a:pt x="205" y="408"/>
                    </a:cubicBezTo>
                    <a:lnTo>
                      <a:pt x="7071" y="408"/>
                    </a:lnTo>
                    <a:cubicBezTo>
                      <a:pt x="7185" y="408"/>
                      <a:pt x="7276" y="318"/>
                      <a:pt x="7276" y="203"/>
                    </a:cubicBezTo>
                    <a:cubicBezTo>
                      <a:pt x="7276" y="91"/>
                      <a:pt x="7185" y="0"/>
                      <a:pt x="70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6667350" y="754625"/>
                <a:ext cx="86425" cy="64800"/>
              </a:xfrm>
              <a:custGeom>
                <a:rect b="b" l="l" r="r" t="t"/>
                <a:pathLst>
                  <a:path extrusionOk="0" h="2592" w="3457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6960550" y="754650"/>
                <a:ext cx="13425" cy="67775"/>
              </a:xfrm>
              <a:custGeom>
                <a:rect b="b" l="l" r="r" t="t"/>
                <a:pathLst>
                  <a:path extrusionOk="0" h="2711" w="537">
                    <a:moveTo>
                      <a:pt x="212" y="1"/>
                    </a:moveTo>
                    <a:cubicBezTo>
                      <a:pt x="207" y="1"/>
                      <a:pt x="202" y="1"/>
                      <a:pt x="198" y="1"/>
                    </a:cubicBezTo>
                    <a:cubicBezTo>
                      <a:pt x="83" y="13"/>
                      <a:pt x="3" y="112"/>
                      <a:pt x="12" y="226"/>
                    </a:cubicBezTo>
                    <a:cubicBezTo>
                      <a:pt x="12" y="238"/>
                      <a:pt x="123" y="1420"/>
                      <a:pt x="12" y="2486"/>
                    </a:cubicBezTo>
                    <a:cubicBezTo>
                      <a:pt x="1" y="2598"/>
                      <a:pt x="81" y="2698"/>
                      <a:pt x="194" y="2710"/>
                    </a:cubicBezTo>
                    <a:lnTo>
                      <a:pt x="217" y="2710"/>
                    </a:lnTo>
                    <a:cubicBezTo>
                      <a:pt x="320" y="2710"/>
                      <a:pt x="408" y="2631"/>
                      <a:pt x="420" y="2529"/>
                    </a:cubicBezTo>
                    <a:cubicBezTo>
                      <a:pt x="536" y="1420"/>
                      <a:pt x="426" y="236"/>
                      <a:pt x="420" y="187"/>
                    </a:cubicBezTo>
                    <a:cubicBezTo>
                      <a:pt x="409" y="78"/>
                      <a:pt x="312" y="1"/>
                      <a:pt x="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/>
          <p:nvPr>
            <p:ph type="title"/>
          </p:nvPr>
        </p:nvSpPr>
        <p:spPr>
          <a:xfrm>
            <a:off x="2410950" y="2731388"/>
            <a:ext cx="43221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7" name="Google Shape;197;p6"/>
          <p:cNvSpPr txBox="1"/>
          <p:nvPr>
            <p:ph idx="2" type="title"/>
          </p:nvPr>
        </p:nvSpPr>
        <p:spPr>
          <a:xfrm>
            <a:off x="3952350" y="1348138"/>
            <a:ext cx="12393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98" name="Google Shape;198;p6"/>
          <p:cNvSpPr txBox="1"/>
          <p:nvPr>
            <p:ph idx="1" type="subTitle"/>
          </p:nvPr>
        </p:nvSpPr>
        <p:spPr>
          <a:xfrm>
            <a:off x="2410950" y="4007888"/>
            <a:ext cx="43221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9" name="Google Shape;199;p6"/>
          <p:cNvGrpSpPr/>
          <p:nvPr/>
        </p:nvGrpSpPr>
        <p:grpSpPr>
          <a:xfrm>
            <a:off x="876100" y="381775"/>
            <a:ext cx="7933275" cy="4620225"/>
            <a:chOff x="876100" y="381775"/>
            <a:chExt cx="7933275" cy="4620225"/>
          </a:xfrm>
        </p:grpSpPr>
        <p:grpSp>
          <p:nvGrpSpPr>
            <p:cNvPr id="200" name="Google Shape;200;p6"/>
            <p:cNvGrpSpPr/>
            <p:nvPr/>
          </p:nvGrpSpPr>
          <p:grpSpPr>
            <a:xfrm>
              <a:off x="6451225" y="1150425"/>
              <a:ext cx="446450" cy="192300"/>
              <a:chOff x="6451225" y="1150425"/>
              <a:chExt cx="446450" cy="192300"/>
            </a:xfrm>
          </p:grpSpPr>
          <p:sp>
            <p:nvSpPr>
              <p:cNvPr id="201" name="Google Shape;201;p6"/>
              <p:cNvSpPr/>
              <p:nvPr/>
            </p:nvSpPr>
            <p:spPr>
              <a:xfrm>
                <a:off x="6451225" y="1150425"/>
                <a:ext cx="446450" cy="192300"/>
              </a:xfrm>
              <a:custGeom>
                <a:rect b="b" l="l" r="r" t="t"/>
                <a:pathLst>
                  <a:path extrusionOk="0" h="7692" w="17858">
                    <a:moveTo>
                      <a:pt x="10131" y="0"/>
                    </a:moveTo>
                    <a:cubicBezTo>
                      <a:pt x="8226" y="0"/>
                      <a:pt x="6636" y="1377"/>
                      <a:pt x="6358" y="3231"/>
                    </a:cubicBezTo>
                    <a:cubicBezTo>
                      <a:pt x="5239" y="3282"/>
                      <a:pt x="4333" y="4155"/>
                      <a:pt x="4232" y="5257"/>
                    </a:cubicBezTo>
                    <a:lnTo>
                      <a:pt x="206" y="5257"/>
                    </a:lnTo>
                    <a:cubicBezTo>
                      <a:pt x="93" y="5257"/>
                      <a:pt x="1" y="5347"/>
                      <a:pt x="1" y="5459"/>
                    </a:cubicBezTo>
                    <a:cubicBezTo>
                      <a:pt x="1" y="5574"/>
                      <a:pt x="93" y="5664"/>
                      <a:pt x="206" y="5664"/>
                    </a:cubicBezTo>
                    <a:lnTo>
                      <a:pt x="4634" y="5664"/>
                    </a:lnTo>
                    <a:lnTo>
                      <a:pt x="4634" y="5459"/>
                    </a:lnTo>
                    <a:cubicBezTo>
                      <a:pt x="4634" y="4455"/>
                      <a:pt x="5456" y="3637"/>
                      <a:pt x="6467" y="3637"/>
                    </a:cubicBezTo>
                    <a:lnTo>
                      <a:pt x="6725" y="3637"/>
                    </a:lnTo>
                    <a:lnTo>
                      <a:pt x="6742" y="3454"/>
                    </a:lnTo>
                    <a:cubicBezTo>
                      <a:pt x="6920" y="1716"/>
                      <a:pt x="8374" y="406"/>
                      <a:pt x="10131" y="406"/>
                    </a:cubicBezTo>
                    <a:cubicBezTo>
                      <a:pt x="11884" y="406"/>
                      <a:pt x="13342" y="1716"/>
                      <a:pt x="13520" y="3454"/>
                    </a:cubicBezTo>
                    <a:lnTo>
                      <a:pt x="13537" y="3637"/>
                    </a:lnTo>
                    <a:lnTo>
                      <a:pt x="15616" y="3637"/>
                    </a:lnTo>
                    <a:cubicBezTo>
                      <a:pt x="16624" y="3637"/>
                      <a:pt x="17448" y="4455"/>
                      <a:pt x="17448" y="5459"/>
                    </a:cubicBezTo>
                    <a:cubicBezTo>
                      <a:pt x="17448" y="6464"/>
                      <a:pt x="16624" y="7282"/>
                      <a:pt x="15616" y="7282"/>
                    </a:cubicBezTo>
                    <a:lnTo>
                      <a:pt x="3062" y="7282"/>
                    </a:lnTo>
                    <a:cubicBezTo>
                      <a:pt x="2950" y="7282"/>
                      <a:pt x="2857" y="7374"/>
                      <a:pt x="2857" y="7487"/>
                    </a:cubicBezTo>
                    <a:cubicBezTo>
                      <a:pt x="2857" y="7601"/>
                      <a:pt x="2950" y="7692"/>
                      <a:pt x="3062" y="7692"/>
                    </a:cubicBezTo>
                    <a:lnTo>
                      <a:pt x="15616" y="7692"/>
                    </a:lnTo>
                    <a:cubicBezTo>
                      <a:pt x="16849" y="7692"/>
                      <a:pt x="17854" y="6689"/>
                      <a:pt x="17858" y="5463"/>
                    </a:cubicBezTo>
                    <a:cubicBezTo>
                      <a:pt x="17858" y="4232"/>
                      <a:pt x="16853" y="3229"/>
                      <a:pt x="15618" y="3229"/>
                    </a:cubicBezTo>
                    <a:lnTo>
                      <a:pt x="13904" y="3229"/>
                    </a:lnTo>
                    <a:cubicBezTo>
                      <a:pt x="13624" y="1377"/>
                      <a:pt x="12034" y="0"/>
                      <a:pt x="10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6540325" y="1305575"/>
                <a:ext cx="115275" cy="10250"/>
              </a:xfrm>
              <a:custGeom>
                <a:rect b="b" l="l" r="r" t="t"/>
                <a:pathLst>
                  <a:path extrusionOk="0" h="410" w="4611">
                    <a:moveTo>
                      <a:pt x="205" y="0"/>
                    </a:moveTo>
                    <a:cubicBezTo>
                      <a:pt x="93" y="0"/>
                      <a:pt x="1" y="91"/>
                      <a:pt x="1" y="205"/>
                    </a:cubicBezTo>
                    <a:cubicBezTo>
                      <a:pt x="1" y="317"/>
                      <a:pt x="91" y="410"/>
                      <a:pt x="205" y="410"/>
                    </a:cubicBezTo>
                    <a:lnTo>
                      <a:pt x="4408" y="410"/>
                    </a:lnTo>
                    <a:cubicBezTo>
                      <a:pt x="4520" y="410"/>
                      <a:pt x="4611" y="317"/>
                      <a:pt x="4611" y="205"/>
                    </a:cubicBezTo>
                    <a:cubicBezTo>
                      <a:pt x="4611" y="91"/>
                      <a:pt x="4520" y="0"/>
                      <a:pt x="44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6609475" y="1231100"/>
                <a:ext cx="57050" cy="43600"/>
              </a:xfrm>
              <a:custGeom>
                <a:rect b="b" l="l" r="r" t="t"/>
                <a:pathLst>
                  <a:path extrusionOk="0" h="1744" w="2282">
                    <a:moveTo>
                      <a:pt x="213" y="0"/>
                    </a:moveTo>
                    <a:cubicBezTo>
                      <a:pt x="79" y="4"/>
                      <a:pt x="1" y="89"/>
                      <a:pt x="1" y="203"/>
                    </a:cubicBezTo>
                    <a:cubicBezTo>
                      <a:pt x="1" y="317"/>
                      <a:pt x="91" y="408"/>
                      <a:pt x="206" y="408"/>
                    </a:cubicBezTo>
                    <a:cubicBezTo>
                      <a:pt x="227" y="408"/>
                      <a:pt x="1626" y="418"/>
                      <a:pt x="1854" y="1578"/>
                    </a:cubicBezTo>
                    <a:cubicBezTo>
                      <a:pt x="1872" y="1677"/>
                      <a:pt x="1959" y="1744"/>
                      <a:pt x="2055" y="1744"/>
                    </a:cubicBezTo>
                    <a:cubicBezTo>
                      <a:pt x="2069" y="1744"/>
                      <a:pt x="2081" y="1740"/>
                      <a:pt x="2099" y="1740"/>
                    </a:cubicBezTo>
                    <a:cubicBezTo>
                      <a:pt x="2209" y="1718"/>
                      <a:pt x="2282" y="1610"/>
                      <a:pt x="2258" y="1500"/>
                    </a:cubicBezTo>
                    <a:cubicBezTo>
                      <a:pt x="2026" y="312"/>
                      <a:pt x="824" y="0"/>
                      <a:pt x="2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6788800" y="1231125"/>
                <a:ext cx="12350" cy="45400"/>
              </a:xfrm>
              <a:custGeom>
                <a:rect b="b" l="l" r="r" t="t"/>
                <a:pathLst>
                  <a:path extrusionOk="0" h="1816" w="494">
                    <a:moveTo>
                      <a:pt x="210" y="1"/>
                    </a:moveTo>
                    <a:cubicBezTo>
                      <a:pt x="206" y="1"/>
                      <a:pt x="202" y="1"/>
                      <a:pt x="198" y="1"/>
                    </a:cubicBezTo>
                    <a:cubicBezTo>
                      <a:pt x="86" y="13"/>
                      <a:pt x="5" y="112"/>
                      <a:pt x="15" y="226"/>
                    </a:cubicBezTo>
                    <a:cubicBezTo>
                      <a:pt x="15" y="232"/>
                      <a:pt x="80" y="947"/>
                      <a:pt x="15" y="1591"/>
                    </a:cubicBezTo>
                    <a:cubicBezTo>
                      <a:pt x="1" y="1703"/>
                      <a:pt x="84" y="1804"/>
                      <a:pt x="196" y="1816"/>
                    </a:cubicBezTo>
                    <a:lnTo>
                      <a:pt x="218" y="1816"/>
                    </a:lnTo>
                    <a:cubicBezTo>
                      <a:pt x="320" y="1816"/>
                      <a:pt x="411" y="1737"/>
                      <a:pt x="422" y="1634"/>
                    </a:cubicBezTo>
                    <a:cubicBezTo>
                      <a:pt x="493" y="949"/>
                      <a:pt x="424" y="216"/>
                      <a:pt x="422" y="186"/>
                    </a:cubicBezTo>
                    <a:cubicBezTo>
                      <a:pt x="411" y="76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5" name="Google Shape;205;p6"/>
            <p:cNvGrpSpPr/>
            <p:nvPr/>
          </p:nvGrpSpPr>
          <p:grpSpPr>
            <a:xfrm>
              <a:off x="8146100" y="2376725"/>
              <a:ext cx="441575" cy="214075"/>
              <a:chOff x="6437300" y="1614825"/>
              <a:chExt cx="441575" cy="214075"/>
            </a:xfrm>
          </p:grpSpPr>
          <p:sp>
            <p:nvSpPr>
              <p:cNvPr id="206" name="Google Shape;206;p6"/>
              <p:cNvSpPr/>
              <p:nvPr/>
            </p:nvSpPr>
            <p:spPr>
              <a:xfrm>
                <a:off x="6517275" y="1818625"/>
                <a:ext cx="361450" cy="10275"/>
              </a:xfrm>
              <a:custGeom>
                <a:rect b="b" l="l" r="r" t="t"/>
                <a:pathLst>
                  <a:path extrusionOk="0" h="411" w="14458">
                    <a:moveTo>
                      <a:pt x="203" y="1"/>
                    </a:moveTo>
                    <a:cubicBezTo>
                      <a:pt x="91" y="1"/>
                      <a:pt x="1" y="93"/>
                      <a:pt x="1" y="206"/>
                    </a:cubicBezTo>
                    <a:cubicBezTo>
                      <a:pt x="1" y="320"/>
                      <a:pt x="91" y="411"/>
                      <a:pt x="203" y="411"/>
                    </a:cubicBezTo>
                    <a:lnTo>
                      <a:pt x="14254" y="411"/>
                    </a:lnTo>
                    <a:cubicBezTo>
                      <a:pt x="14367" y="411"/>
                      <a:pt x="14457" y="320"/>
                      <a:pt x="14457" y="206"/>
                    </a:cubicBezTo>
                    <a:cubicBezTo>
                      <a:pt x="14457" y="93"/>
                      <a:pt x="14367" y="1"/>
                      <a:pt x="142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6437300" y="1614825"/>
                <a:ext cx="441575" cy="157375"/>
              </a:xfrm>
              <a:custGeom>
                <a:rect b="b" l="l" r="r" t="t"/>
                <a:pathLst>
                  <a:path extrusionOk="0" h="6295" w="17663">
                    <a:moveTo>
                      <a:pt x="11316" y="0"/>
                    </a:moveTo>
                    <a:cubicBezTo>
                      <a:pt x="9187" y="0"/>
                      <a:pt x="7412" y="1545"/>
                      <a:pt x="7112" y="3618"/>
                    </a:cubicBezTo>
                    <a:cubicBezTo>
                      <a:pt x="5855" y="3667"/>
                      <a:pt x="4837" y="4650"/>
                      <a:pt x="4736" y="5885"/>
                    </a:cubicBezTo>
                    <a:lnTo>
                      <a:pt x="205" y="5885"/>
                    </a:lnTo>
                    <a:cubicBezTo>
                      <a:pt x="91" y="5885"/>
                      <a:pt x="0" y="5978"/>
                      <a:pt x="0" y="6090"/>
                    </a:cubicBezTo>
                    <a:cubicBezTo>
                      <a:pt x="0" y="6204"/>
                      <a:pt x="91" y="6295"/>
                      <a:pt x="205" y="6295"/>
                    </a:cubicBezTo>
                    <a:lnTo>
                      <a:pt x="5140" y="6295"/>
                    </a:lnTo>
                    <a:lnTo>
                      <a:pt x="5140" y="6090"/>
                    </a:lnTo>
                    <a:cubicBezTo>
                      <a:pt x="5140" y="4949"/>
                      <a:pt x="6070" y="4023"/>
                      <a:pt x="7213" y="4023"/>
                    </a:cubicBezTo>
                    <a:lnTo>
                      <a:pt x="7479" y="4023"/>
                    </a:lnTo>
                    <a:lnTo>
                      <a:pt x="7498" y="3840"/>
                    </a:lnTo>
                    <a:cubicBezTo>
                      <a:pt x="7697" y="1884"/>
                      <a:pt x="9340" y="408"/>
                      <a:pt x="11318" y="408"/>
                    </a:cubicBezTo>
                    <a:cubicBezTo>
                      <a:pt x="13296" y="408"/>
                      <a:pt x="14936" y="1884"/>
                      <a:pt x="15135" y="3840"/>
                    </a:cubicBezTo>
                    <a:lnTo>
                      <a:pt x="15152" y="4023"/>
                    </a:lnTo>
                    <a:lnTo>
                      <a:pt x="17457" y="4023"/>
                    </a:lnTo>
                    <a:cubicBezTo>
                      <a:pt x="17572" y="4023"/>
                      <a:pt x="17662" y="3933"/>
                      <a:pt x="17662" y="3821"/>
                    </a:cubicBezTo>
                    <a:cubicBezTo>
                      <a:pt x="17662" y="3706"/>
                      <a:pt x="17572" y="3616"/>
                      <a:pt x="17457" y="3616"/>
                    </a:cubicBezTo>
                    <a:lnTo>
                      <a:pt x="15519" y="3616"/>
                    </a:lnTo>
                    <a:cubicBezTo>
                      <a:pt x="15217" y="1541"/>
                      <a:pt x="13440" y="0"/>
                      <a:pt x="113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6537075" y="1788600"/>
                <a:ext cx="127825" cy="10250"/>
              </a:xfrm>
              <a:custGeom>
                <a:rect b="b" l="l" r="r" t="t"/>
                <a:pathLst>
                  <a:path extrusionOk="0" h="410" w="5113">
                    <a:moveTo>
                      <a:pt x="205" y="0"/>
                    </a:moveTo>
                    <a:cubicBezTo>
                      <a:pt x="91" y="0"/>
                      <a:pt x="1" y="93"/>
                      <a:pt x="1" y="205"/>
                    </a:cubicBezTo>
                    <a:cubicBezTo>
                      <a:pt x="1" y="319"/>
                      <a:pt x="91" y="410"/>
                      <a:pt x="205" y="410"/>
                    </a:cubicBezTo>
                    <a:lnTo>
                      <a:pt x="4908" y="410"/>
                    </a:lnTo>
                    <a:cubicBezTo>
                      <a:pt x="5022" y="410"/>
                      <a:pt x="5113" y="319"/>
                      <a:pt x="5113" y="205"/>
                    </a:cubicBezTo>
                    <a:cubicBezTo>
                      <a:pt x="5113" y="93"/>
                      <a:pt x="5022" y="0"/>
                      <a:pt x="4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6652875" y="1733575"/>
                <a:ext cx="62525" cy="47600"/>
              </a:xfrm>
              <a:custGeom>
                <a:rect b="b" l="l" r="r" t="t"/>
                <a:pathLst>
                  <a:path extrusionOk="0" h="1904" w="2501">
                    <a:moveTo>
                      <a:pt x="206" y="0"/>
                    </a:moveTo>
                    <a:cubicBezTo>
                      <a:pt x="89" y="0"/>
                      <a:pt x="0" y="91"/>
                      <a:pt x="0" y="205"/>
                    </a:cubicBezTo>
                    <a:cubicBezTo>
                      <a:pt x="0" y="318"/>
                      <a:pt x="93" y="410"/>
                      <a:pt x="205" y="410"/>
                    </a:cubicBezTo>
                    <a:cubicBezTo>
                      <a:pt x="233" y="410"/>
                      <a:pt x="1817" y="422"/>
                      <a:pt x="2077" y="1740"/>
                    </a:cubicBezTo>
                    <a:cubicBezTo>
                      <a:pt x="2095" y="1839"/>
                      <a:pt x="2181" y="1904"/>
                      <a:pt x="2276" y="1904"/>
                    </a:cubicBezTo>
                    <a:cubicBezTo>
                      <a:pt x="2292" y="1904"/>
                      <a:pt x="2303" y="1902"/>
                      <a:pt x="2319" y="1902"/>
                    </a:cubicBezTo>
                    <a:cubicBezTo>
                      <a:pt x="2429" y="1880"/>
                      <a:pt x="2500" y="1772"/>
                      <a:pt x="2479" y="1661"/>
                    </a:cubicBezTo>
                    <a:cubicBezTo>
                      <a:pt x="2221" y="345"/>
                      <a:pt x="887" y="0"/>
                      <a:pt x="213" y="0"/>
                    </a:cubicBezTo>
                    <a:cubicBezTo>
                      <a:pt x="211" y="0"/>
                      <a:pt x="208" y="0"/>
                      <a:pt x="2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6815050" y="1705200"/>
                <a:ext cx="12550" cy="49625"/>
              </a:xfrm>
              <a:custGeom>
                <a:rect b="b" l="l" r="r" t="t"/>
                <a:pathLst>
                  <a:path extrusionOk="0" h="1985" w="502">
                    <a:moveTo>
                      <a:pt x="210" y="0"/>
                    </a:moveTo>
                    <a:cubicBezTo>
                      <a:pt x="206" y="0"/>
                      <a:pt x="202" y="0"/>
                      <a:pt x="198" y="1"/>
                    </a:cubicBezTo>
                    <a:cubicBezTo>
                      <a:pt x="84" y="12"/>
                      <a:pt x="3" y="111"/>
                      <a:pt x="13" y="223"/>
                    </a:cubicBezTo>
                    <a:cubicBezTo>
                      <a:pt x="13" y="235"/>
                      <a:pt x="90" y="1037"/>
                      <a:pt x="13" y="1762"/>
                    </a:cubicBezTo>
                    <a:cubicBezTo>
                      <a:pt x="1" y="1872"/>
                      <a:pt x="82" y="1973"/>
                      <a:pt x="196" y="1985"/>
                    </a:cubicBezTo>
                    <a:lnTo>
                      <a:pt x="218" y="1985"/>
                    </a:lnTo>
                    <a:cubicBezTo>
                      <a:pt x="320" y="1985"/>
                      <a:pt x="413" y="1906"/>
                      <a:pt x="422" y="1803"/>
                    </a:cubicBezTo>
                    <a:cubicBezTo>
                      <a:pt x="501" y="1037"/>
                      <a:pt x="424" y="219"/>
                      <a:pt x="422" y="186"/>
                    </a:cubicBezTo>
                    <a:cubicBezTo>
                      <a:pt x="409" y="76"/>
                      <a:pt x="315" y="0"/>
                      <a:pt x="2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1" name="Google Shape;211;p6"/>
            <p:cNvGrpSpPr/>
            <p:nvPr/>
          </p:nvGrpSpPr>
          <p:grpSpPr>
            <a:xfrm>
              <a:off x="1455475" y="1841825"/>
              <a:ext cx="582825" cy="185525"/>
              <a:chOff x="4836675" y="3905125"/>
              <a:chExt cx="582825" cy="185525"/>
            </a:xfrm>
          </p:grpSpPr>
          <p:sp>
            <p:nvSpPr>
              <p:cNvPr id="212" name="Google Shape;212;p6"/>
              <p:cNvSpPr/>
              <p:nvPr/>
            </p:nvSpPr>
            <p:spPr>
              <a:xfrm>
                <a:off x="5016200" y="3905125"/>
                <a:ext cx="403300" cy="143075"/>
              </a:xfrm>
              <a:custGeom>
                <a:rect b="b" l="l" r="r" t="t"/>
                <a:pathLst>
                  <a:path extrusionOk="0" h="5723" w="16132">
                    <a:moveTo>
                      <a:pt x="8675" y="1"/>
                    </a:moveTo>
                    <a:cubicBezTo>
                      <a:pt x="7179" y="1"/>
                      <a:pt x="5863" y="939"/>
                      <a:pt x="5377" y="2345"/>
                    </a:cubicBezTo>
                    <a:cubicBezTo>
                      <a:pt x="5251" y="2330"/>
                      <a:pt x="5140" y="2324"/>
                      <a:pt x="5032" y="2324"/>
                    </a:cubicBezTo>
                    <a:cubicBezTo>
                      <a:pt x="3261" y="2324"/>
                      <a:pt x="1813" y="3734"/>
                      <a:pt x="1754" y="5492"/>
                    </a:cubicBezTo>
                    <a:lnTo>
                      <a:pt x="114" y="5492"/>
                    </a:lnTo>
                    <a:cubicBezTo>
                      <a:pt x="49" y="5492"/>
                      <a:pt x="0" y="5545"/>
                      <a:pt x="0" y="5606"/>
                    </a:cubicBezTo>
                    <a:cubicBezTo>
                      <a:pt x="0" y="5671"/>
                      <a:pt x="51" y="5720"/>
                      <a:pt x="114" y="5720"/>
                    </a:cubicBezTo>
                    <a:lnTo>
                      <a:pt x="1976" y="5720"/>
                    </a:lnTo>
                    <a:lnTo>
                      <a:pt x="1976" y="5606"/>
                    </a:lnTo>
                    <a:cubicBezTo>
                      <a:pt x="1976" y="3921"/>
                      <a:pt x="3347" y="2550"/>
                      <a:pt x="5032" y="2550"/>
                    </a:cubicBezTo>
                    <a:cubicBezTo>
                      <a:pt x="5154" y="2550"/>
                      <a:pt x="5286" y="2560"/>
                      <a:pt x="5440" y="2580"/>
                    </a:cubicBezTo>
                    <a:lnTo>
                      <a:pt x="5534" y="2592"/>
                    </a:lnTo>
                    <a:lnTo>
                      <a:pt x="5564" y="2503"/>
                    </a:lnTo>
                    <a:cubicBezTo>
                      <a:pt x="5995" y="1144"/>
                      <a:pt x="7248" y="227"/>
                      <a:pt x="8677" y="227"/>
                    </a:cubicBezTo>
                    <a:cubicBezTo>
                      <a:pt x="10133" y="227"/>
                      <a:pt x="11423" y="1205"/>
                      <a:pt x="11819" y="2605"/>
                    </a:cubicBezTo>
                    <a:lnTo>
                      <a:pt x="11850" y="2718"/>
                    </a:lnTo>
                    <a:lnTo>
                      <a:pt x="11961" y="2684"/>
                    </a:lnTo>
                    <a:cubicBezTo>
                      <a:pt x="12250" y="2595"/>
                      <a:pt x="12550" y="2552"/>
                      <a:pt x="12851" y="2552"/>
                    </a:cubicBezTo>
                    <a:cubicBezTo>
                      <a:pt x="14536" y="2552"/>
                      <a:pt x="15907" y="3923"/>
                      <a:pt x="15907" y="5608"/>
                    </a:cubicBezTo>
                    <a:cubicBezTo>
                      <a:pt x="15907" y="5673"/>
                      <a:pt x="15958" y="5722"/>
                      <a:pt x="16021" y="5722"/>
                    </a:cubicBezTo>
                    <a:cubicBezTo>
                      <a:pt x="16082" y="5722"/>
                      <a:pt x="16132" y="5671"/>
                      <a:pt x="16126" y="5606"/>
                    </a:cubicBezTo>
                    <a:cubicBezTo>
                      <a:pt x="16126" y="3797"/>
                      <a:pt x="14656" y="2326"/>
                      <a:pt x="12845" y="2326"/>
                    </a:cubicBezTo>
                    <a:cubicBezTo>
                      <a:pt x="12560" y="2326"/>
                      <a:pt x="12274" y="2363"/>
                      <a:pt x="11998" y="2436"/>
                    </a:cubicBezTo>
                    <a:cubicBezTo>
                      <a:pt x="11543" y="996"/>
                      <a:pt x="10192" y="1"/>
                      <a:pt x="86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6"/>
              <p:cNvSpPr/>
              <p:nvPr/>
            </p:nvSpPr>
            <p:spPr>
              <a:xfrm>
                <a:off x="4987875" y="4083975"/>
                <a:ext cx="175075" cy="6675"/>
              </a:xfrm>
              <a:custGeom>
                <a:rect b="b" l="l" r="r" t="t"/>
                <a:pathLst>
                  <a:path extrusionOk="0" h="267" w="7003">
                    <a:moveTo>
                      <a:pt x="136" y="0"/>
                    </a:moveTo>
                    <a:cubicBezTo>
                      <a:pt x="63" y="0"/>
                      <a:pt x="4" y="59"/>
                      <a:pt x="4" y="134"/>
                    </a:cubicBezTo>
                    <a:cubicBezTo>
                      <a:pt x="0" y="205"/>
                      <a:pt x="63" y="266"/>
                      <a:pt x="136" y="266"/>
                    </a:cubicBezTo>
                    <a:lnTo>
                      <a:pt x="6868" y="266"/>
                    </a:lnTo>
                    <a:cubicBezTo>
                      <a:pt x="6943" y="266"/>
                      <a:pt x="7002" y="207"/>
                      <a:pt x="7002" y="134"/>
                    </a:cubicBezTo>
                    <a:cubicBezTo>
                      <a:pt x="7002" y="59"/>
                      <a:pt x="6943" y="0"/>
                      <a:pt x="68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>
                <a:off x="5188525" y="4041525"/>
                <a:ext cx="123300" cy="6675"/>
              </a:xfrm>
              <a:custGeom>
                <a:rect b="b" l="l" r="r" t="t"/>
                <a:pathLst>
                  <a:path extrusionOk="0" h="267" w="4932">
                    <a:moveTo>
                      <a:pt x="135" y="0"/>
                    </a:moveTo>
                    <a:cubicBezTo>
                      <a:pt x="60" y="0"/>
                      <a:pt x="1" y="59"/>
                      <a:pt x="1" y="132"/>
                    </a:cubicBezTo>
                    <a:cubicBezTo>
                      <a:pt x="1" y="205"/>
                      <a:pt x="60" y="266"/>
                      <a:pt x="135" y="266"/>
                    </a:cubicBezTo>
                    <a:lnTo>
                      <a:pt x="4798" y="266"/>
                    </a:lnTo>
                    <a:cubicBezTo>
                      <a:pt x="4873" y="266"/>
                      <a:pt x="4932" y="207"/>
                      <a:pt x="4932" y="132"/>
                    </a:cubicBezTo>
                    <a:cubicBezTo>
                      <a:pt x="4932" y="59"/>
                      <a:pt x="4873" y="0"/>
                      <a:pt x="4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4836675" y="4044675"/>
                <a:ext cx="123300" cy="6675"/>
              </a:xfrm>
              <a:custGeom>
                <a:rect b="b" l="l" r="r" t="t"/>
                <a:pathLst>
                  <a:path extrusionOk="0" h="267" w="4932">
                    <a:moveTo>
                      <a:pt x="134" y="0"/>
                    </a:moveTo>
                    <a:cubicBezTo>
                      <a:pt x="59" y="0"/>
                      <a:pt x="0" y="59"/>
                      <a:pt x="0" y="132"/>
                    </a:cubicBezTo>
                    <a:cubicBezTo>
                      <a:pt x="0" y="207"/>
                      <a:pt x="59" y="266"/>
                      <a:pt x="134" y="266"/>
                    </a:cubicBezTo>
                    <a:lnTo>
                      <a:pt x="4797" y="266"/>
                    </a:lnTo>
                    <a:cubicBezTo>
                      <a:pt x="4872" y="266"/>
                      <a:pt x="4931" y="207"/>
                      <a:pt x="4931" y="132"/>
                    </a:cubicBezTo>
                    <a:cubicBezTo>
                      <a:pt x="4931" y="59"/>
                      <a:pt x="4872" y="0"/>
                      <a:pt x="47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6" name="Google Shape;216;p6"/>
            <p:cNvSpPr/>
            <p:nvPr/>
          </p:nvSpPr>
          <p:spPr>
            <a:xfrm>
              <a:off x="876100" y="806500"/>
              <a:ext cx="161373" cy="157651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1627025" y="141795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8" name="Google Shape;218;p6"/>
            <p:cNvGrpSpPr/>
            <p:nvPr/>
          </p:nvGrpSpPr>
          <p:grpSpPr>
            <a:xfrm>
              <a:off x="1305275" y="2376725"/>
              <a:ext cx="72600" cy="72600"/>
              <a:chOff x="2145125" y="90950"/>
              <a:chExt cx="72600" cy="72600"/>
            </a:xfrm>
          </p:grpSpPr>
          <p:cxnSp>
            <p:nvCxnSpPr>
              <p:cNvPr id="219" name="Google Shape;219;p6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6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21" name="Google Shape;221;p6"/>
            <p:cNvGrpSpPr/>
            <p:nvPr/>
          </p:nvGrpSpPr>
          <p:grpSpPr>
            <a:xfrm>
              <a:off x="5250100" y="4803600"/>
              <a:ext cx="72600" cy="72600"/>
              <a:chOff x="2145125" y="90950"/>
              <a:chExt cx="72600" cy="72600"/>
            </a:xfrm>
          </p:grpSpPr>
          <p:cxnSp>
            <p:nvCxnSpPr>
              <p:cNvPr id="222" name="Google Shape;222;p6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6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24" name="Google Shape;224;p6"/>
            <p:cNvSpPr/>
            <p:nvPr/>
          </p:nvSpPr>
          <p:spPr>
            <a:xfrm>
              <a:off x="5107050" y="491740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7611400" y="2924350"/>
              <a:ext cx="161373" cy="157651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6" name="Google Shape;226;p6"/>
            <p:cNvGrpSpPr/>
            <p:nvPr/>
          </p:nvGrpSpPr>
          <p:grpSpPr>
            <a:xfrm>
              <a:off x="7772775" y="2851750"/>
              <a:ext cx="72600" cy="72600"/>
              <a:chOff x="2145125" y="90950"/>
              <a:chExt cx="72600" cy="72600"/>
            </a:xfrm>
          </p:grpSpPr>
          <p:cxnSp>
            <p:nvCxnSpPr>
              <p:cNvPr id="227" name="Google Shape;227;p6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8" name="Google Shape;228;p6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29" name="Google Shape;229;p6"/>
            <p:cNvSpPr/>
            <p:nvPr/>
          </p:nvSpPr>
          <p:spPr>
            <a:xfrm>
              <a:off x="8587675" y="381775"/>
              <a:ext cx="221700" cy="2217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8461075" y="60347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33" name="Google Shape;233;p7"/>
          <p:cNvGrpSpPr/>
          <p:nvPr/>
        </p:nvGrpSpPr>
        <p:grpSpPr>
          <a:xfrm>
            <a:off x="223225" y="387313"/>
            <a:ext cx="8575275" cy="4592637"/>
            <a:chOff x="223225" y="387313"/>
            <a:chExt cx="8575275" cy="4592637"/>
          </a:xfrm>
        </p:grpSpPr>
        <p:sp>
          <p:nvSpPr>
            <p:cNvPr id="234" name="Google Shape;234;p7"/>
            <p:cNvSpPr/>
            <p:nvPr/>
          </p:nvSpPr>
          <p:spPr>
            <a:xfrm>
              <a:off x="8713900" y="363917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8463475" y="95080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6" name="Google Shape;236;p7"/>
            <p:cNvGrpSpPr/>
            <p:nvPr/>
          </p:nvGrpSpPr>
          <p:grpSpPr>
            <a:xfrm>
              <a:off x="1262475" y="1393075"/>
              <a:ext cx="72600" cy="72600"/>
              <a:chOff x="2145125" y="90950"/>
              <a:chExt cx="72600" cy="72600"/>
            </a:xfrm>
          </p:grpSpPr>
          <p:cxnSp>
            <p:nvCxnSpPr>
              <p:cNvPr id="237" name="Google Shape;237;p7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7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39" name="Google Shape;239;p7"/>
            <p:cNvGrpSpPr/>
            <p:nvPr/>
          </p:nvGrpSpPr>
          <p:grpSpPr>
            <a:xfrm flipH="1">
              <a:off x="223225" y="1275475"/>
              <a:ext cx="723000" cy="307800"/>
              <a:chOff x="6408575" y="622725"/>
              <a:chExt cx="723000" cy="307800"/>
            </a:xfrm>
          </p:grpSpPr>
          <p:sp>
            <p:nvSpPr>
              <p:cNvPr id="240" name="Google Shape;240;p7"/>
              <p:cNvSpPr/>
              <p:nvPr/>
            </p:nvSpPr>
            <p:spPr>
              <a:xfrm>
                <a:off x="6408575" y="622725"/>
                <a:ext cx="723000" cy="307800"/>
              </a:xfrm>
              <a:custGeom>
                <a:rect b="b" l="l" r="r" t="t"/>
                <a:pathLst>
                  <a:path extrusionOk="0" h="12312" w="28920">
                    <a:moveTo>
                      <a:pt x="16421" y="0"/>
                    </a:moveTo>
                    <a:cubicBezTo>
                      <a:pt x="13338" y="0"/>
                      <a:pt x="10767" y="2256"/>
                      <a:pt x="10369" y="5278"/>
                    </a:cubicBezTo>
                    <a:cubicBezTo>
                      <a:pt x="8519" y="5310"/>
                      <a:pt x="7012" y="6766"/>
                      <a:pt x="6906" y="8590"/>
                    </a:cubicBezTo>
                    <a:lnTo>
                      <a:pt x="205" y="8590"/>
                    </a:lnTo>
                    <a:cubicBezTo>
                      <a:pt x="93" y="8590"/>
                      <a:pt x="0" y="8683"/>
                      <a:pt x="0" y="8795"/>
                    </a:cubicBezTo>
                    <a:cubicBezTo>
                      <a:pt x="0" y="8907"/>
                      <a:pt x="93" y="9000"/>
                      <a:pt x="205" y="9000"/>
                    </a:cubicBezTo>
                    <a:lnTo>
                      <a:pt x="7310" y="9000"/>
                    </a:lnTo>
                    <a:lnTo>
                      <a:pt x="7310" y="8795"/>
                    </a:lnTo>
                    <a:cubicBezTo>
                      <a:pt x="7310" y="7081"/>
                      <a:pt x="8712" y="5688"/>
                      <a:pt x="10432" y="5688"/>
                    </a:cubicBezTo>
                    <a:lnTo>
                      <a:pt x="10738" y="5688"/>
                    </a:lnTo>
                    <a:lnTo>
                      <a:pt x="10757" y="5503"/>
                    </a:lnTo>
                    <a:cubicBezTo>
                      <a:pt x="11053" y="2599"/>
                      <a:pt x="13490" y="410"/>
                      <a:pt x="16425" y="410"/>
                    </a:cubicBezTo>
                    <a:cubicBezTo>
                      <a:pt x="19357" y="410"/>
                      <a:pt x="21796" y="2599"/>
                      <a:pt x="22091" y="5503"/>
                    </a:cubicBezTo>
                    <a:lnTo>
                      <a:pt x="22111" y="5688"/>
                    </a:lnTo>
                    <a:lnTo>
                      <a:pt x="25391" y="5688"/>
                    </a:lnTo>
                    <a:cubicBezTo>
                      <a:pt x="27113" y="5688"/>
                      <a:pt x="28514" y="7081"/>
                      <a:pt x="28514" y="8795"/>
                    </a:cubicBezTo>
                    <a:cubicBezTo>
                      <a:pt x="28514" y="10509"/>
                      <a:pt x="27113" y="11904"/>
                      <a:pt x="25391" y="11904"/>
                    </a:cubicBezTo>
                    <a:lnTo>
                      <a:pt x="4882" y="11904"/>
                    </a:lnTo>
                    <a:cubicBezTo>
                      <a:pt x="4768" y="11904"/>
                      <a:pt x="4678" y="11994"/>
                      <a:pt x="4678" y="12107"/>
                    </a:cubicBezTo>
                    <a:cubicBezTo>
                      <a:pt x="4678" y="12221"/>
                      <a:pt x="4768" y="12312"/>
                      <a:pt x="4882" y="12312"/>
                    </a:cubicBezTo>
                    <a:lnTo>
                      <a:pt x="25391" y="12312"/>
                    </a:lnTo>
                    <a:cubicBezTo>
                      <a:pt x="27336" y="12312"/>
                      <a:pt x="28920" y="10738"/>
                      <a:pt x="28920" y="8797"/>
                    </a:cubicBezTo>
                    <a:cubicBezTo>
                      <a:pt x="28920" y="6856"/>
                      <a:pt x="27336" y="5278"/>
                      <a:pt x="25389" y="5278"/>
                    </a:cubicBezTo>
                    <a:lnTo>
                      <a:pt x="22476" y="5278"/>
                    </a:lnTo>
                    <a:cubicBezTo>
                      <a:pt x="22076" y="2256"/>
                      <a:pt x="19505" y="0"/>
                      <a:pt x="16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6554375" y="876475"/>
                <a:ext cx="181900" cy="10225"/>
              </a:xfrm>
              <a:custGeom>
                <a:rect b="b" l="l" r="r" t="t"/>
                <a:pathLst>
                  <a:path extrusionOk="0" h="409" w="7276">
                    <a:moveTo>
                      <a:pt x="205" y="0"/>
                    </a:moveTo>
                    <a:cubicBezTo>
                      <a:pt x="93" y="0"/>
                      <a:pt x="0" y="91"/>
                      <a:pt x="0" y="203"/>
                    </a:cubicBezTo>
                    <a:cubicBezTo>
                      <a:pt x="0" y="318"/>
                      <a:pt x="93" y="408"/>
                      <a:pt x="205" y="408"/>
                    </a:cubicBezTo>
                    <a:lnTo>
                      <a:pt x="7071" y="408"/>
                    </a:lnTo>
                    <a:cubicBezTo>
                      <a:pt x="7185" y="408"/>
                      <a:pt x="7276" y="318"/>
                      <a:pt x="7276" y="203"/>
                    </a:cubicBezTo>
                    <a:cubicBezTo>
                      <a:pt x="7276" y="91"/>
                      <a:pt x="7185" y="0"/>
                      <a:pt x="70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6667350" y="754625"/>
                <a:ext cx="86425" cy="64800"/>
              </a:xfrm>
              <a:custGeom>
                <a:rect b="b" l="l" r="r" t="t"/>
                <a:pathLst>
                  <a:path extrusionOk="0" h="2592" w="3457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6960550" y="754650"/>
                <a:ext cx="13425" cy="67775"/>
              </a:xfrm>
              <a:custGeom>
                <a:rect b="b" l="l" r="r" t="t"/>
                <a:pathLst>
                  <a:path extrusionOk="0" h="2711" w="537">
                    <a:moveTo>
                      <a:pt x="212" y="1"/>
                    </a:moveTo>
                    <a:cubicBezTo>
                      <a:pt x="207" y="1"/>
                      <a:pt x="202" y="1"/>
                      <a:pt x="198" y="1"/>
                    </a:cubicBezTo>
                    <a:cubicBezTo>
                      <a:pt x="83" y="13"/>
                      <a:pt x="3" y="112"/>
                      <a:pt x="12" y="226"/>
                    </a:cubicBezTo>
                    <a:cubicBezTo>
                      <a:pt x="12" y="238"/>
                      <a:pt x="123" y="1420"/>
                      <a:pt x="12" y="2486"/>
                    </a:cubicBezTo>
                    <a:cubicBezTo>
                      <a:pt x="1" y="2598"/>
                      <a:pt x="81" y="2698"/>
                      <a:pt x="194" y="2710"/>
                    </a:cubicBezTo>
                    <a:lnTo>
                      <a:pt x="217" y="2710"/>
                    </a:lnTo>
                    <a:cubicBezTo>
                      <a:pt x="320" y="2710"/>
                      <a:pt x="408" y="2631"/>
                      <a:pt x="420" y="2529"/>
                    </a:cubicBezTo>
                    <a:cubicBezTo>
                      <a:pt x="536" y="1420"/>
                      <a:pt x="426" y="236"/>
                      <a:pt x="420" y="187"/>
                    </a:cubicBezTo>
                    <a:cubicBezTo>
                      <a:pt x="409" y="78"/>
                      <a:pt x="312" y="1"/>
                      <a:pt x="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4" name="Google Shape;244;p7"/>
            <p:cNvGrpSpPr/>
            <p:nvPr/>
          </p:nvGrpSpPr>
          <p:grpSpPr>
            <a:xfrm>
              <a:off x="8581800" y="3448975"/>
              <a:ext cx="72600" cy="72600"/>
              <a:chOff x="2145125" y="90950"/>
              <a:chExt cx="72600" cy="72600"/>
            </a:xfrm>
          </p:grpSpPr>
          <p:cxnSp>
            <p:nvCxnSpPr>
              <p:cNvPr id="245" name="Google Shape;245;p7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6" name="Google Shape;246;p7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47" name="Google Shape;247;p7"/>
            <p:cNvGrpSpPr/>
            <p:nvPr/>
          </p:nvGrpSpPr>
          <p:grpSpPr>
            <a:xfrm>
              <a:off x="7625063" y="471913"/>
              <a:ext cx="838400" cy="220775"/>
              <a:chOff x="1095175" y="1018225"/>
              <a:chExt cx="838400" cy="220775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1239475" y="1018225"/>
                <a:ext cx="480000" cy="170200"/>
              </a:xfrm>
              <a:custGeom>
                <a:rect b="b" l="l" r="r" t="t"/>
                <a:pathLst>
                  <a:path extrusionOk="0" h="6808" w="19200">
                    <a:moveTo>
                      <a:pt x="8874" y="0"/>
                    </a:moveTo>
                    <a:cubicBezTo>
                      <a:pt x="7069" y="0"/>
                      <a:pt x="5458" y="1184"/>
                      <a:pt x="4914" y="2898"/>
                    </a:cubicBezTo>
                    <a:cubicBezTo>
                      <a:pt x="4585" y="2810"/>
                      <a:pt x="4246" y="2766"/>
                      <a:pt x="3907" y="2766"/>
                    </a:cubicBezTo>
                    <a:cubicBezTo>
                      <a:pt x="1752" y="2766"/>
                      <a:pt x="0" y="4520"/>
                      <a:pt x="0" y="6671"/>
                    </a:cubicBezTo>
                    <a:cubicBezTo>
                      <a:pt x="0" y="6746"/>
                      <a:pt x="60" y="6807"/>
                      <a:pt x="134" y="6807"/>
                    </a:cubicBezTo>
                    <a:cubicBezTo>
                      <a:pt x="207" y="6807"/>
                      <a:pt x="266" y="6748"/>
                      <a:pt x="266" y="6675"/>
                    </a:cubicBezTo>
                    <a:cubicBezTo>
                      <a:pt x="266" y="4668"/>
                      <a:pt x="1900" y="3034"/>
                      <a:pt x="3907" y="3034"/>
                    </a:cubicBezTo>
                    <a:cubicBezTo>
                      <a:pt x="4264" y="3034"/>
                      <a:pt x="4620" y="3090"/>
                      <a:pt x="4965" y="3192"/>
                    </a:cubicBezTo>
                    <a:lnTo>
                      <a:pt x="5097" y="3231"/>
                    </a:lnTo>
                    <a:lnTo>
                      <a:pt x="5133" y="3101"/>
                    </a:lnTo>
                    <a:cubicBezTo>
                      <a:pt x="5604" y="1435"/>
                      <a:pt x="7142" y="270"/>
                      <a:pt x="8874" y="270"/>
                    </a:cubicBezTo>
                    <a:cubicBezTo>
                      <a:pt x="10576" y="270"/>
                      <a:pt x="12066" y="1358"/>
                      <a:pt x="12580" y="2981"/>
                    </a:cubicBezTo>
                    <a:lnTo>
                      <a:pt x="12615" y="3086"/>
                    </a:lnTo>
                    <a:lnTo>
                      <a:pt x="12725" y="3072"/>
                    </a:lnTo>
                    <a:cubicBezTo>
                      <a:pt x="12911" y="3048"/>
                      <a:pt x="13066" y="3034"/>
                      <a:pt x="13210" y="3034"/>
                    </a:cubicBezTo>
                    <a:cubicBezTo>
                      <a:pt x="15218" y="3034"/>
                      <a:pt x="16851" y="4668"/>
                      <a:pt x="16851" y="6675"/>
                    </a:cubicBezTo>
                    <a:lnTo>
                      <a:pt x="16851" y="6807"/>
                    </a:lnTo>
                    <a:lnTo>
                      <a:pt x="19067" y="6807"/>
                    </a:lnTo>
                    <a:cubicBezTo>
                      <a:pt x="19140" y="6807"/>
                      <a:pt x="19199" y="6748"/>
                      <a:pt x="19199" y="6675"/>
                    </a:cubicBezTo>
                    <a:cubicBezTo>
                      <a:pt x="19199" y="6600"/>
                      <a:pt x="19140" y="6541"/>
                      <a:pt x="19067" y="6541"/>
                    </a:cubicBezTo>
                    <a:lnTo>
                      <a:pt x="17117" y="6541"/>
                    </a:lnTo>
                    <a:cubicBezTo>
                      <a:pt x="17046" y="4449"/>
                      <a:pt x="15322" y="2768"/>
                      <a:pt x="13214" y="2768"/>
                    </a:cubicBezTo>
                    <a:cubicBezTo>
                      <a:pt x="13086" y="2768"/>
                      <a:pt x="12952" y="2776"/>
                      <a:pt x="12802" y="2794"/>
                    </a:cubicBezTo>
                    <a:cubicBezTo>
                      <a:pt x="12221" y="1119"/>
                      <a:pt x="10657" y="0"/>
                      <a:pt x="8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1545000" y="1230950"/>
                <a:ext cx="208400" cy="8050"/>
              </a:xfrm>
              <a:custGeom>
                <a:rect b="b" l="l" r="r" t="t"/>
                <a:pathLst>
                  <a:path extrusionOk="0" h="322" w="8336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1"/>
                      <a:pt x="8265" y="0"/>
                      <a:pt x="8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1103975" y="1189625"/>
                <a:ext cx="121450" cy="8050"/>
              </a:xfrm>
              <a:custGeom>
                <a:rect b="b" l="l" r="r" t="t"/>
                <a:pathLst>
                  <a:path extrusionOk="0" h="322" w="4858">
                    <a:moveTo>
                      <a:pt x="95" y="0"/>
                    </a:moveTo>
                    <a:cubicBezTo>
                      <a:pt x="42" y="0"/>
                      <a:pt x="1" y="73"/>
                      <a:pt x="1" y="162"/>
                    </a:cubicBezTo>
                    <a:cubicBezTo>
                      <a:pt x="1" y="251"/>
                      <a:pt x="42" y="322"/>
                      <a:pt x="95" y="322"/>
                    </a:cubicBezTo>
                    <a:lnTo>
                      <a:pt x="4764" y="322"/>
                    </a:lnTo>
                    <a:cubicBezTo>
                      <a:pt x="4816" y="322"/>
                      <a:pt x="4855" y="251"/>
                      <a:pt x="4857" y="162"/>
                    </a:cubicBezTo>
                    <a:cubicBezTo>
                      <a:pt x="4857" y="73"/>
                      <a:pt x="4816" y="0"/>
                      <a:pt x="4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1095175" y="1230950"/>
                <a:ext cx="333150" cy="8050"/>
              </a:xfrm>
              <a:custGeom>
                <a:rect b="b" l="l" r="r" t="t"/>
                <a:pathLst>
                  <a:path extrusionOk="0" h="322" w="13326">
                    <a:moveTo>
                      <a:pt x="162" y="0"/>
                    </a:moveTo>
                    <a:cubicBezTo>
                      <a:pt x="73" y="0"/>
                      <a:pt x="0" y="71"/>
                      <a:pt x="0" y="160"/>
                    </a:cubicBezTo>
                    <a:cubicBezTo>
                      <a:pt x="0" y="249"/>
                      <a:pt x="73" y="322"/>
                      <a:pt x="162" y="322"/>
                    </a:cubicBezTo>
                    <a:lnTo>
                      <a:pt x="13166" y="322"/>
                    </a:lnTo>
                    <a:cubicBezTo>
                      <a:pt x="13253" y="322"/>
                      <a:pt x="13324" y="249"/>
                      <a:pt x="13326" y="160"/>
                    </a:cubicBezTo>
                    <a:cubicBezTo>
                      <a:pt x="13326" y="71"/>
                      <a:pt x="13255" y="0"/>
                      <a:pt x="131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1367675" y="1180425"/>
                <a:ext cx="146850" cy="8000"/>
              </a:xfrm>
              <a:custGeom>
                <a:rect b="b" l="l" r="r" t="t"/>
                <a:pathLst>
                  <a:path extrusionOk="0" h="320" w="5874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1786675" y="1184100"/>
                <a:ext cx="146900" cy="8000"/>
              </a:xfrm>
              <a:custGeom>
                <a:rect b="b" l="l" r="r" t="t"/>
                <a:pathLst>
                  <a:path extrusionOk="0" h="320" w="5876">
                    <a:moveTo>
                      <a:pt x="162" y="1"/>
                    </a:moveTo>
                    <a:cubicBezTo>
                      <a:pt x="73" y="1"/>
                      <a:pt x="1" y="72"/>
                      <a:pt x="1" y="160"/>
                    </a:cubicBezTo>
                    <a:cubicBezTo>
                      <a:pt x="1" y="249"/>
                      <a:pt x="73" y="320"/>
                      <a:pt x="162" y="320"/>
                    </a:cubicBezTo>
                    <a:lnTo>
                      <a:pt x="5714" y="320"/>
                    </a:lnTo>
                    <a:cubicBezTo>
                      <a:pt x="5801" y="320"/>
                      <a:pt x="5871" y="251"/>
                      <a:pt x="5875" y="160"/>
                    </a:cubicBezTo>
                    <a:cubicBezTo>
                      <a:pt x="5875" y="72"/>
                      <a:pt x="5803" y="1"/>
                      <a:pt x="57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4" name="Google Shape;254;p7"/>
            <p:cNvSpPr/>
            <p:nvPr/>
          </p:nvSpPr>
          <p:spPr>
            <a:xfrm>
              <a:off x="8713888" y="387313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397800" y="467467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6" name="Google Shape;256;p7"/>
            <p:cNvGrpSpPr/>
            <p:nvPr/>
          </p:nvGrpSpPr>
          <p:grpSpPr>
            <a:xfrm>
              <a:off x="647388" y="4907350"/>
              <a:ext cx="72600" cy="72600"/>
              <a:chOff x="2145125" y="90950"/>
              <a:chExt cx="72600" cy="72600"/>
            </a:xfrm>
          </p:grpSpPr>
          <p:cxnSp>
            <p:nvCxnSpPr>
              <p:cNvPr id="257" name="Google Shape;257;p7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8" name="Google Shape;258;p7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1" name="Google Shape;261;p8"/>
          <p:cNvSpPr txBox="1"/>
          <p:nvPr>
            <p:ph idx="2" type="title"/>
          </p:nvPr>
        </p:nvSpPr>
        <p:spPr>
          <a:xfrm>
            <a:off x="719997" y="2020563"/>
            <a:ext cx="2212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2" name="Google Shape;262;p8"/>
          <p:cNvSpPr txBox="1"/>
          <p:nvPr>
            <p:ph idx="1" type="subTitle"/>
          </p:nvPr>
        </p:nvSpPr>
        <p:spPr>
          <a:xfrm>
            <a:off x="719997" y="2516264"/>
            <a:ext cx="2212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8"/>
          <p:cNvSpPr txBox="1"/>
          <p:nvPr>
            <p:ph idx="3" type="title"/>
          </p:nvPr>
        </p:nvSpPr>
        <p:spPr>
          <a:xfrm>
            <a:off x="6211200" y="2020575"/>
            <a:ext cx="2212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4" name="Google Shape;264;p8"/>
          <p:cNvSpPr txBox="1"/>
          <p:nvPr>
            <p:ph idx="4" type="subTitle"/>
          </p:nvPr>
        </p:nvSpPr>
        <p:spPr>
          <a:xfrm>
            <a:off x="6211200" y="2516274"/>
            <a:ext cx="2212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8"/>
          <p:cNvSpPr txBox="1"/>
          <p:nvPr>
            <p:ph idx="5" type="title"/>
          </p:nvPr>
        </p:nvSpPr>
        <p:spPr>
          <a:xfrm>
            <a:off x="719997" y="3453963"/>
            <a:ext cx="2212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6" name="Google Shape;266;p8"/>
          <p:cNvSpPr txBox="1"/>
          <p:nvPr>
            <p:ph idx="6" type="subTitle"/>
          </p:nvPr>
        </p:nvSpPr>
        <p:spPr>
          <a:xfrm>
            <a:off x="719997" y="3949664"/>
            <a:ext cx="2212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8"/>
          <p:cNvSpPr txBox="1"/>
          <p:nvPr>
            <p:ph idx="7" type="title"/>
          </p:nvPr>
        </p:nvSpPr>
        <p:spPr>
          <a:xfrm>
            <a:off x="6211200" y="3453967"/>
            <a:ext cx="2212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8" name="Google Shape;268;p8"/>
          <p:cNvSpPr txBox="1"/>
          <p:nvPr>
            <p:ph idx="8" type="subTitle"/>
          </p:nvPr>
        </p:nvSpPr>
        <p:spPr>
          <a:xfrm>
            <a:off x="6211200" y="3949667"/>
            <a:ext cx="2212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9" name="Google Shape;269;p8"/>
          <p:cNvGrpSpPr/>
          <p:nvPr/>
        </p:nvGrpSpPr>
        <p:grpSpPr>
          <a:xfrm>
            <a:off x="263600" y="800200"/>
            <a:ext cx="8546050" cy="4147451"/>
            <a:chOff x="263600" y="800200"/>
            <a:chExt cx="8546050" cy="4147451"/>
          </a:xfrm>
        </p:grpSpPr>
        <p:sp>
          <p:nvSpPr>
            <p:cNvPr id="270" name="Google Shape;270;p8"/>
            <p:cNvSpPr/>
            <p:nvPr/>
          </p:nvSpPr>
          <p:spPr>
            <a:xfrm>
              <a:off x="8648275" y="4790000"/>
              <a:ext cx="161373" cy="157651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263600" y="465380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2" name="Google Shape;272;p8"/>
            <p:cNvGrpSpPr/>
            <p:nvPr/>
          </p:nvGrpSpPr>
          <p:grpSpPr>
            <a:xfrm>
              <a:off x="348200" y="4832525"/>
              <a:ext cx="72600" cy="72600"/>
              <a:chOff x="2145125" y="90950"/>
              <a:chExt cx="72600" cy="72600"/>
            </a:xfrm>
          </p:grpSpPr>
          <p:cxnSp>
            <p:nvCxnSpPr>
              <p:cNvPr id="273" name="Google Shape;273;p8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4" name="Google Shape;274;p8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75" name="Google Shape;275;p8"/>
            <p:cNvGrpSpPr/>
            <p:nvPr/>
          </p:nvGrpSpPr>
          <p:grpSpPr>
            <a:xfrm flipH="1">
              <a:off x="7929025" y="800200"/>
              <a:ext cx="838350" cy="220825"/>
              <a:chOff x="2095150" y="4632100"/>
              <a:chExt cx="838350" cy="220825"/>
            </a:xfrm>
          </p:grpSpPr>
          <p:sp>
            <p:nvSpPr>
              <p:cNvPr id="276" name="Google Shape;276;p8"/>
              <p:cNvSpPr/>
              <p:nvPr/>
            </p:nvSpPr>
            <p:spPr>
              <a:xfrm>
                <a:off x="2239500" y="4632100"/>
                <a:ext cx="480000" cy="170200"/>
              </a:xfrm>
              <a:custGeom>
                <a:rect b="b" l="l" r="r" t="t"/>
                <a:pathLst>
                  <a:path extrusionOk="0" h="6808" w="19200">
                    <a:moveTo>
                      <a:pt x="8874" y="1"/>
                    </a:moveTo>
                    <a:cubicBezTo>
                      <a:pt x="7070" y="1"/>
                      <a:pt x="5458" y="1185"/>
                      <a:pt x="4914" y="2899"/>
                    </a:cubicBezTo>
                    <a:cubicBezTo>
                      <a:pt x="4583" y="2810"/>
                      <a:pt x="4246" y="2767"/>
                      <a:pt x="3908" y="2767"/>
                    </a:cubicBezTo>
                    <a:cubicBezTo>
                      <a:pt x="1752" y="2767"/>
                      <a:pt x="1" y="4520"/>
                      <a:pt x="1" y="6672"/>
                    </a:cubicBezTo>
                    <a:cubicBezTo>
                      <a:pt x="1" y="6748"/>
                      <a:pt x="60" y="6808"/>
                      <a:pt x="135" y="6808"/>
                    </a:cubicBezTo>
                    <a:cubicBezTo>
                      <a:pt x="208" y="6808"/>
                      <a:pt x="267" y="6748"/>
                      <a:pt x="267" y="6676"/>
                    </a:cubicBezTo>
                    <a:cubicBezTo>
                      <a:pt x="267" y="4668"/>
                      <a:pt x="1900" y="3035"/>
                      <a:pt x="3908" y="3035"/>
                    </a:cubicBezTo>
                    <a:cubicBezTo>
                      <a:pt x="4264" y="3035"/>
                      <a:pt x="4621" y="3090"/>
                      <a:pt x="4965" y="3192"/>
                    </a:cubicBezTo>
                    <a:lnTo>
                      <a:pt x="5096" y="3232"/>
                    </a:lnTo>
                    <a:lnTo>
                      <a:pt x="5133" y="3102"/>
                    </a:lnTo>
                    <a:cubicBezTo>
                      <a:pt x="5604" y="1435"/>
                      <a:pt x="7142" y="269"/>
                      <a:pt x="8874" y="269"/>
                    </a:cubicBezTo>
                    <a:cubicBezTo>
                      <a:pt x="10576" y="269"/>
                      <a:pt x="12066" y="1358"/>
                      <a:pt x="12580" y="2982"/>
                    </a:cubicBezTo>
                    <a:lnTo>
                      <a:pt x="12615" y="3086"/>
                    </a:lnTo>
                    <a:lnTo>
                      <a:pt x="12726" y="3072"/>
                    </a:lnTo>
                    <a:cubicBezTo>
                      <a:pt x="12911" y="3047"/>
                      <a:pt x="13065" y="3035"/>
                      <a:pt x="13210" y="3035"/>
                    </a:cubicBezTo>
                    <a:cubicBezTo>
                      <a:pt x="15218" y="3035"/>
                      <a:pt x="16851" y="4668"/>
                      <a:pt x="16851" y="6676"/>
                    </a:cubicBezTo>
                    <a:lnTo>
                      <a:pt x="16851" y="6808"/>
                    </a:lnTo>
                    <a:lnTo>
                      <a:pt x="19068" y="6808"/>
                    </a:lnTo>
                    <a:cubicBezTo>
                      <a:pt x="19140" y="6808"/>
                      <a:pt x="19200" y="6748"/>
                      <a:pt x="19200" y="6676"/>
                    </a:cubicBezTo>
                    <a:cubicBezTo>
                      <a:pt x="19200" y="6601"/>
                      <a:pt x="19140" y="6542"/>
                      <a:pt x="19068" y="6542"/>
                    </a:cubicBezTo>
                    <a:lnTo>
                      <a:pt x="17117" y="6542"/>
                    </a:lnTo>
                    <a:cubicBezTo>
                      <a:pt x="17044" y="4449"/>
                      <a:pt x="15320" y="2769"/>
                      <a:pt x="13212" y="2769"/>
                    </a:cubicBezTo>
                    <a:cubicBezTo>
                      <a:pt x="13084" y="2769"/>
                      <a:pt x="12952" y="2777"/>
                      <a:pt x="12803" y="2794"/>
                    </a:cubicBezTo>
                    <a:cubicBezTo>
                      <a:pt x="12221" y="1120"/>
                      <a:pt x="10657" y="1"/>
                      <a:pt x="88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8"/>
              <p:cNvSpPr/>
              <p:nvPr/>
            </p:nvSpPr>
            <p:spPr>
              <a:xfrm>
                <a:off x="2545025" y="4844875"/>
                <a:ext cx="208425" cy="8050"/>
              </a:xfrm>
              <a:custGeom>
                <a:rect b="b" l="l" r="r" t="t"/>
                <a:pathLst>
                  <a:path extrusionOk="0" h="322" w="8337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2"/>
                      <a:pt x="8265" y="1"/>
                      <a:pt x="8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8"/>
              <p:cNvSpPr/>
              <p:nvPr/>
            </p:nvSpPr>
            <p:spPr>
              <a:xfrm>
                <a:off x="2103975" y="4803550"/>
                <a:ext cx="121425" cy="8050"/>
              </a:xfrm>
              <a:custGeom>
                <a:rect b="b" l="l" r="r" t="t"/>
                <a:pathLst>
                  <a:path extrusionOk="0" h="322" w="4857">
                    <a:moveTo>
                      <a:pt x="93" y="1"/>
                    </a:moveTo>
                    <a:cubicBezTo>
                      <a:pt x="41" y="1"/>
                      <a:pt x="0" y="74"/>
                      <a:pt x="0" y="162"/>
                    </a:cubicBezTo>
                    <a:cubicBezTo>
                      <a:pt x="0" y="251"/>
                      <a:pt x="41" y="322"/>
                      <a:pt x="93" y="322"/>
                    </a:cubicBezTo>
                    <a:lnTo>
                      <a:pt x="4762" y="322"/>
                    </a:lnTo>
                    <a:cubicBezTo>
                      <a:pt x="4813" y="322"/>
                      <a:pt x="4856" y="251"/>
                      <a:pt x="4856" y="162"/>
                    </a:cubicBezTo>
                    <a:cubicBezTo>
                      <a:pt x="4856" y="74"/>
                      <a:pt x="4813" y="1"/>
                      <a:pt x="47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2095150" y="4844875"/>
                <a:ext cx="333175" cy="8050"/>
              </a:xfrm>
              <a:custGeom>
                <a:rect b="b" l="l" r="r" t="t"/>
                <a:pathLst>
                  <a:path extrusionOk="0" h="322" w="13327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13165" y="322"/>
                    </a:lnTo>
                    <a:cubicBezTo>
                      <a:pt x="13253" y="322"/>
                      <a:pt x="13326" y="249"/>
                      <a:pt x="13326" y="160"/>
                    </a:cubicBezTo>
                    <a:cubicBezTo>
                      <a:pt x="13326" y="72"/>
                      <a:pt x="13253" y="1"/>
                      <a:pt x="13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2367725" y="4794300"/>
                <a:ext cx="146825" cy="8000"/>
              </a:xfrm>
              <a:custGeom>
                <a:rect b="b" l="l" r="r" t="t"/>
                <a:pathLst>
                  <a:path extrusionOk="0" h="320" w="5873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0"/>
                      <a:pt x="160" y="320"/>
                    </a:cubicBezTo>
                    <a:lnTo>
                      <a:pt x="5713" y="320"/>
                    </a:lnTo>
                    <a:cubicBezTo>
                      <a:pt x="5802" y="320"/>
                      <a:pt x="5873" y="249"/>
                      <a:pt x="5873" y="160"/>
                    </a:cubicBezTo>
                    <a:cubicBezTo>
                      <a:pt x="5873" y="71"/>
                      <a:pt x="5802" y="0"/>
                      <a:pt x="57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8"/>
              <p:cNvSpPr/>
              <p:nvPr/>
            </p:nvSpPr>
            <p:spPr>
              <a:xfrm>
                <a:off x="2786650" y="4798050"/>
                <a:ext cx="146850" cy="8000"/>
              </a:xfrm>
              <a:custGeom>
                <a:rect b="b" l="l" r="r" t="t"/>
                <a:pathLst>
                  <a:path extrusionOk="0" h="320" w="5874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2" name="Google Shape;282;p8"/>
            <p:cNvSpPr/>
            <p:nvPr/>
          </p:nvSpPr>
          <p:spPr>
            <a:xfrm flipH="1">
              <a:off x="8725050" y="210877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BLANK_1_1_1_2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5" name="Google Shape;285;p9"/>
          <p:cNvSpPr txBox="1"/>
          <p:nvPr>
            <p:ph idx="2" type="title"/>
          </p:nvPr>
        </p:nvSpPr>
        <p:spPr>
          <a:xfrm flipH="1">
            <a:off x="5575125" y="1253675"/>
            <a:ext cx="2859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6" name="Google Shape;286;p9"/>
          <p:cNvSpPr txBox="1"/>
          <p:nvPr>
            <p:ph idx="1" type="subTitle"/>
          </p:nvPr>
        </p:nvSpPr>
        <p:spPr>
          <a:xfrm flipH="1">
            <a:off x="5575125" y="1807625"/>
            <a:ext cx="285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9"/>
          <p:cNvSpPr txBox="1"/>
          <p:nvPr>
            <p:ph idx="3" type="title"/>
          </p:nvPr>
        </p:nvSpPr>
        <p:spPr>
          <a:xfrm flipH="1">
            <a:off x="5575125" y="2482825"/>
            <a:ext cx="2859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8" name="Google Shape;288;p9"/>
          <p:cNvSpPr txBox="1"/>
          <p:nvPr>
            <p:ph idx="4" type="subTitle"/>
          </p:nvPr>
        </p:nvSpPr>
        <p:spPr>
          <a:xfrm flipH="1">
            <a:off x="5575125" y="3036775"/>
            <a:ext cx="285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9"/>
          <p:cNvSpPr txBox="1"/>
          <p:nvPr>
            <p:ph idx="5" type="title"/>
          </p:nvPr>
        </p:nvSpPr>
        <p:spPr>
          <a:xfrm flipH="1">
            <a:off x="5575125" y="3712011"/>
            <a:ext cx="2859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0" name="Google Shape;290;p9"/>
          <p:cNvSpPr txBox="1"/>
          <p:nvPr>
            <p:ph idx="6" type="subTitle"/>
          </p:nvPr>
        </p:nvSpPr>
        <p:spPr>
          <a:xfrm flipH="1">
            <a:off x="5575125" y="4265961"/>
            <a:ext cx="285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1" name="Google Shape;291;p9"/>
          <p:cNvGrpSpPr/>
          <p:nvPr/>
        </p:nvGrpSpPr>
        <p:grpSpPr>
          <a:xfrm>
            <a:off x="357825" y="296875"/>
            <a:ext cx="8465850" cy="2063975"/>
            <a:chOff x="357825" y="296875"/>
            <a:chExt cx="8465850" cy="2063975"/>
          </a:xfrm>
        </p:grpSpPr>
        <p:sp>
          <p:nvSpPr>
            <p:cNvPr id="292" name="Google Shape;292;p9"/>
            <p:cNvSpPr/>
            <p:nvPr/>
          </p:nvSpPr>
          <p:spPr>
            <a:xfrm>
              <a:off x="8739075" y="45540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3" name="Google Shape;293;p9"/>
            <p:cNvGrpSpPr/>
            <p:nvPr/>
          </p:nvGrpSpPr>
          <p:grpSpPr>
            <a:xfrm>
              <a:off x="8666475" y="296875"/>
              <a:ext cx="72600" cy="72600"/>
              <a:chOff x="2145125" y="90950"/>
              <a:chExt cx="72600" cy="72600"/>
            </a:xfrm>
          </p:grpSpPr>
          <p:cxnSp>
            <p:nvCxnSpPr>
              <p:cNvPr id="294" name="Google Shape;294;p9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5" name="Google Shape;295;p9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96" name="Google Shape;296;p9"/>
            <p:cNvGrpSpPr/>
            <p:nvPr/>
          </p:nvGrpSpPr>
          <p:grpSpPr>
            <a:xfrm flipH="1">
              <a:off x="357825" y="2140025"/>
              <a:ext cx="838350" cy="220825"/>
              <a:chOff x="2095150" y="4632100"/>
              <a:chExt cx="838350" cy="220825"/>
            </a:xfrm>
          </p:grpSpPr>
          <p:sp>
            <p:nvSpPr>
              <p:cNvPr id="297" name="Google Shape;297;p9"/>
              <p:cNvSpPr/>
              <p:nvPr/>
            </p:nvSpPr>
            <p:spPr>
              <a:xfrm>
                <a:off x="2239500" y="4632100"/>
                <a:ext cx="480000" cy="170200"/>
              </a:xfrm>
              <a:custGeom>
                <a:rect b="b" l="l" r="r" t="t"/>
                <a:pathLst>
                  <a:path extrusionOk="0" h="6808" w="19200">
                    <a:moveTo>
                      <a:pt x="8874" y="1"/>
                    </a:moveTo>
                    <a:cubicBezTo>
                      <a:pt x="7070" y="1"/>
                      <a:pt x="5458" y="1185"/>
                      <a:pt x="4914" y="2899"/>
                    </a:cubicBezTo>
                    <a:cubicBezTo>
                      <a:pt x="4583" y="2810"/>
                      <a:pt x="4246" y="2767"/>
                      <a:pt x="3908" y="2767"/>
                    </a:cubicBezTo>
                    <a:cubicBezTo>
                      <a:pt x="1752" y="2767"/>
                      <a:pt x="1" y="4520"/>
                      <a:pt x="1" y="6672"/>
                    </a:cubicBezTo>
                    <a:cubicBezTo>
                      <a:pt x="1" y="6748"/>
                      <a:pt x="60" y="6808"/>
                      <a:pt x="135" y="6808"/>
                    </a:cubicBezTo>
                    <a:cubicBezTo>
                      <a:pt x="208" y="6808"/>
                      <a:pt x="267" y="6748"/>
                      <a:pt x="267" y="6676"/>
                    </a:cubicBezTo>
                    <a:cubicBezTo>
                      <a:pt x="267" y="4668"/>
                      <a:pt x="1900" y="3035"/>
                      <a:pt x="3908" y="3035"/>
                    </a:cubicBezTo>
                    <a:cubicBezTo>
                      <a:pt x="4264" y="3035"/>
                      <a:pt x="4621" y="3090"/>
                      <a:pt x="4965" y="3192"/>
                    </a:cubicBezTo>
                    <a:lnTo>
                      <a:pt x="5096" y="3232"/>
                    </a:lnTo>
                    <a:lnTo>
                      <a:pt x="5133" y="3102"/>
                    </a:lnTo>
                    <a:cubicBezTo>
                      <a:pt x="5604" y="1435"/>
                      <a:pt x="7142" y="269"/>
                      <a:pt x="8874" y="269"/>
                    </a:cubicBezTo>
                    <a:cubicBezTo>
                      <a:pt x="10576" y="269"/>
                      <a:pt x="12066" y="1358"/>
                      <a:pt x="12580" y="2982"/>
                    </a:cubicBezTo>
                    <a:lnTo>
                      <a:pt x="12615" y="3086"/>
                    </a:lnTo>
                    <a:lnTo>
                      <a:pt x="12726" y="3072"/>
                    </a:lnTo>
                    <a:cubicBezTo>
                      <a:pt x="12911" y="3047"/>
                      <a:pt x="13065" y="3035"/>
                      <a:pt x="13210" y="3035"/>
                    </a:cubicBezTo>
                    <a:cubicBezTo>
                      <a:pt x="15218" y="3035"/>
                      <a:pt x="16851" y="4668"/>
                      <a:pt x="16851" y="6676"/>
                    </a:cubicBezTo>
                    <a:lnTo>
                      <a:pt x="16851" y="6808"/>
                    </a:lnTo>
                    <a:lnTo>
                      <a:pt x="19068" y="6808"/>
                    </a:lnTo>
                    <a:cubicBezTo>
                      <a:pt x="19140" y="6808"/>
                      <a:pt x="19200" y="6748"/>
                      <a:pt x="19200" y="6676"/>
                    </a:cubicBezTo>
                    <a:cubicBezTo>
                      <a:pt x="19200" y="6601"/>
                      <a:pt x="19140" y="6542"/>
                      <a:pt x="19068" y="6542"/>
                    </a:cubicBezTo>
                    <a:lnTo>
                      <a:pt x="17117" y="6542"/>
                    </a:lnTo>
                    <a:cubicBezTo>
                      <a:pt x="17044" y="4449"/>
                      <a:pt x="15320" y="2769"/>
                      <a:pt x="13212" y="2769"/>
                    </a:cubicBezTo>
                    <a:cubicBezTo>
                      <a:pt x="13084" y="2769"/>
                      <a:pt x="12952" y="2777"/>
                      <a:pt x="12803" y="2794"/>
                    </a:cubicBezTo>
                    <a:cubicBezTo>
                      <a:pt x="12221" y="1120"/>
                      <a:pt x="10657" y="1"/>
                      <a:pt x="88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9"/>
              <p:cNvSpPr/>
              <p:nvPr/>
            </p:nvSpPr>
            <p:spPr>
              <a:xfrm>
                <a:off x="2545025" y="4844875"/>
                <a:ext cx="208425" cy="8050"/>
              </a:xfrm>
              <a:custGeom>
                <a:rect b="b" l="l" r="r" t="t"/>
                <a:pathLst>
                  <a:path extrusionOk="0" h="322" w="8337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2"/>
                      <a:pt x="8265" y="1"/>
                      <a:pt x="8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9"/>
              <p:cNvSpPr/>
              <p:nvPr/>
            </p:nvSpPr>
            <p:spPr>
              <a:xfrm>
                <a:off x="2103975" y="4803550"/>
                <a:ext cx="121425" cy="8050"/>
              </a:xfrm>
              <a:custGeom>
                <a:rect b="b" l="l" r="r" t="t"/>
                <a:pathLst>
                  <a:path extrusionOk="0" h="322" w="4857">
                    <a:moveTo>
                      <a:pt x="93" y="1"/>
                    </a:moveTo>
                    <a:cubicBezTo>
                      <a:pt x="41" y="1"/>
                      <a:pt x="0" y="74"/>
                      <a:pt x="0" y="162"/>
                    </a:cubicBezTo>
                    <a:cubicBezTo>
                      <a:pt x="0" y="251"/>
                      <a:pt x="41" y="322"/>
                      <a:pt x="93" y="322"/>
                    </a:cubicBezTo>
                    <a:lnTo>
                      <a:pt x="4762" y="322"/>
                    </a:lnTo>
                    <a:cubicBezTo>
                      <a:pt x="4813" y="322"/>
                      <a:pt x="4856" y="251"/>
                      <a:pt x="4856" y="162"/>
                    </a:cubicBezTo>
                    <a:cubicBezTo>
                      <a:pt x="4856" y="74"/>
                      <a:pt x="4813" y="1"/>
                      <a:pt x="47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9"/>
              <p:cNvSpPr/>
              <p:nvPr/>
            </p:nvSpPr>
            <p:spPr>
              <a:xfrm>
                <a:off x="2095150" y="4844875"/>
                <a:ext cx="333175" cy="8050"/>
              </a:xfrm>
              <a:custGeom>
                <a:rect b="b" l="l" r="r" t="t"/>
                <a:pathLst>
                  <a:path extrusionOk="0" h="322" w="13327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13165" y="322"/>
                    </a:lnTo>
                    <a:cubicBezTo>
                      <a:pt x="13253" y="322"/>
                      <a:pt x="13326" y="249"/>
                      <a:pt x="13326" y="160"/>
                    </a:cubicBezTo>
                    <a:cubicBezTo>
                      <a:pt x="13326" y="72"/>
                      <a:pt x="13253" y="1"/>
                      <a:pt x="13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9"/>
              <p:cNvSpPr/>
              <p:nvPr/>
            </p:nvSpPr>
            <p:spPr>
              <a:xfrm>
                <a:off x="2367725" y="4794300"/>
                <a:ext cx="146825" cy="8000"/>
              </a:xfrm>
              <a:custGeom>
                <a:rect b="b" l="l" r="r" t="t"/>
                <a:pathLst>
                  <a:path extrusionOk="0" h="320" w="5873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0"/>
                      <a:pt x="160" y="320"/>
                    </a:cubicBezTo>
                    <a:lnTo>
                      <a:pt x="5713" y="320"/>
                    </a:lnTo>
                    <a:cubicBezTo>
                      <a:pt x="5802" y="320"/>
                      <a:pt x="5873" y="249"/>
                      <a:pt x="5873" y="160"/>
                    </a:cubicBezTo>
                    <a:cubicBezTo>
                      <a:pt x="5873" y="71"/>
                      <a:pt x="5802" y="0"/>
                      <a:pt x="57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9"/>
              <p:cNvSpPr/>
              <p:nvPr/>
            </p:nvSpPr>
            <p:spPr>
              <a:xfrm>
                <a:off x="2786650" y="4798050"/>
                <a:ext cx="146850" cy="8000"/>
              </a:xfrm>
              <a:custGeom>
                <a:rect b="b" l="l" r="r" t="t"/>
                <a:pathLst>
                  <a:path extrusionOk="0" h="320" w="5874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5" name="Google Shape;305;p10"/>
          <p:cNvSpPr txBox="1"/>
          <p:nvPr>
            <p:ph idx="1" type="subTitle"/>
          </p:nvPr>
        </p:nvSpPr>
        <p:spPr>
          <a:xfrm>
            <a:off x="2853325" y="1753975"/>
            <a:ext cx="40593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10"/>
          <p:cNvSpPr txBox="1"/>
          <p:nvPr>
            <p:ph idx="2" type="subTitle"/>
          </p:nvPr>
        </p:nvSpPr>
        <p:spPr>
          <a:xfrm>
            <a:off x="2853325" y="2267369"/>
            <a:ext cx="40593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10"/>
          <p:cNvSpPr txBox="1"/>
          <p:nvPr>
            <p:ph idx="3" type="subTitle"/>
          </p:nvPr>
        </p:nvSpPr>
        <p:spPr>
          <a:xfrm>
            <a:off x="2853325" y="2780763"/>
            <a:ext cx="40593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10"/>
          <p:cNvSpPr txBox="1"/>
          <p:nvPr>
            <p:ph idx="4" type="subTitle"/>
          </p:nvPr>
        </p:nvSpPr>
        <p:spPr>
          <a:xfrm>
            <a:off x="2853325" y="3294156"/>
            <a:ext cx="40593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0"/>
          <p:cNvSpPr txBox="1"/>
          <p:nvPr>
            <p:ph idx="5" type="subTitle"/>
          </p:nvPr>
        </p:nvSpPr>
        <p:spPr>
          <a:xfrm>
            <a:off x="2853325" y="3807550"/>
            <a:ext cx="40593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0" name="Google Shape;310;p10"/>
          <p:cNvGrpSpPr/>
          <p:nvPr/>
        </p:nvGrpSpPr>
        <p:grpSpPr>
          <a:xfrm>
            <a:off x="565475" y="540003"/>
            <a:ext cx="7858526" cy="4213922"/>
            <a:chOff x="565475" y="540003"/>
            <a:chExt cx="7858526" cy="4213922"/>
          </a:xfrm>
        </p:grpSpPr>
        <p:sp>
          <p:nvSpPr>
            <p:cNvPr id="311" name="Google Shape;311;p10"/>
            <p:cNvSpPr/>
            <p:nvPr/>
          </p:nvSpPr>
          <p:spPr>
            <a:xfrm>
              <a:off x="7364750" y="1273500"/>
              <a:ext cx="167550" cy="10275"/>
            </a:xfrm>
            <a:custGeom>
              <a:rect b="b" l="l" r="r" t="t"/>
              <a:pathLst>
                <a:path extrusionOk="0" h="411" w="6702">
                  <a:moveTo>
                    <a:pt x="206" y="1"/>
                  </a:moveTo>
                  <a:cubicBezTo>
                    <a:pt x="92" y="1"/>
                    <a:pt x="1" y="93"/>
                    <a:pt x="1" y="206"/>
                  </a:cubicBezTo>
                  <a:cubicBezTo>
                    <a:pt x="1" y="320"/>
                    <a:pt x="92" y="411"/>
                    <a:pt x="206" y="411"/>
                  </a:cubicBezTo>
                  <a:lnTo>
                    <a:pt x="6496" y="411"/>
                  </a:lnTo>
                  <a:cubicBezTo>
                    <a:pt x="6611" y="411"/>
                    <a:pt x="6701" y="320"/>
                    <a:pt x="6701" y="206"/>
                  </a:cubicBezTo>
                  <a:cubicBezTo>
                    <a:pt x="6701" y="93"/>
                    <a:pt x="6611" y="1"/>
                    <a:pt x="64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2" name="Google Shape;312;p10"/>
            <p:cNvGrpSpPr/>
            <p:nvPr/>
          </p:nvGrpSpPr>
          <p:grpSpPr>
            <a:xfrm>
              <a:off x="4123125" y="4603500"/>
              <a:ext cx="448875" cy="150425"/>
              <a:chOff x="5537775" y="4224600"/>
              <a:chExt cx="448875" cy="150425"/>
            </a:xfrm>
          </p:grpSpPr>
          <p:sp>
            <p:nvSpPr>
              <p:cNvPr id="313" name="Google Shape;313;p10"/>
              <p:cNvSpPr/>
              <p:nvPr/>
            </p:nvSpPr>
            <p:spPr>
              <a:xfrm>
                <a:off x="5636250" y="4224600"/>
                <a:ext cx="327450" cy="116100"/>
              </a:xfrm>
              <a:custGeom>
                <a:rect b="b" l="l" r="r" t="t"/>
                <a:pathLst>
                  <a:path extrusionOk="0" h="4644" w="13098">
                    <a:moveTo>
                      <a:pt x="6056" y="0"/>
                    </a:moveTo>
                    <a:cubicBezTo>
                      <a:pt x="4825" y="0"/>
                      <a:pt x="3726" y="808"/>
                      <a:pt x="3357" y="1978"/>
                    </a:cubicBezTo>
                    <a:cubicBezTo>
                      <a:pt x="3133" y="1919"/>
                      <a:pt x="2900" y="1887"/>
                      <a:pt x="2670" y="1887"/>
                    </a:cubicBezTo>
                    <a:cubicBezTo>
                      <a:pt x="1202" y="1887"/>
                      <a:pt x="4" y="3081"/>
                      <a:pt x="4" y="4551"/>
                    </a:cubicBezTo>
                    <a:cubicBezTo>
                      <a:pt x="0" y="4596"/>
                      <a:pt x="39" y="4638"/>
                      <a:pt x="91" y="4638"/>
                    </a:cubicBezTo>
                    <a:cubicBezTo>
                      <a:pt x="140" y="4638"/>
                      <a:pt x="183" y="4596"/>
                      <a:pt x="183" y="4547"/>
                    </a:cubicBezTo>
                    <a:cubicBezTo>
                      <a:pt x="183" y="3178"/>
                      <a:pt x="1296" y="2065"/>
                      <a:pt x="2666" y="2065"/>
                    </a:cubicBezTo>
                    <a:cubicBezTo>
                      <a:pt x="2908" y="2065"/>
                      <a:pt x="3152" y="2102"/>
                      <a:pt x="3387" y="2173"/>
                    </a:cubicBezTo>
                    <a:lnTo>
                      <a:pt x="3475" y="2201"/>
                    </a:lnTo>
                    <a:lnTo>
                      <a:pt x="3499" y="2112"/>
                    </a:lnTo>
                    <a:cubicBezTo>
                      <a:pt x="3820" y="973"/>
                      <a:pt x="4868" y="181"/>
                      <a:pt x="6050" y="181"/>
                    </a:cubicBezTo>
                    <a:cubicBezTo>
                      <a:pt x="7211" y="181"/>
                      <a:pt x="8227" y="924"/>
                      <a:pt x="8580" y="2029"/>
                    </a:cubicBezTo>
                    <a:lnTo>
                      <a:pt x="8602" y="2104"/>
                    </a:lnTo>
                    <a:lnTo>
                      <a:pt x="8678" y="2094"/>
                    </a:lnTo>
                    <a:cubicBezTo>
                      <a:pt x="8805" y="2077"/>
                      <a:pt x="8911" y="2069"/>
                      <a:pt x="9011" y="2069"/>
                    </a:cubicBezTo>
                    <a:cubicBezTo>
                      <a:pt x="10381" y="2069"/>
                      <a:pt x="11494" y="3182"/>
                      <a:pt x="11494" y="4551"/>
                    </a:cubicBezTo>
                    <a:lnTo>
                      <a:pt x="11494" y="4644"/>
                    </a:lnTo>
                    <a:lnTo>
                      <a:pt x="13005" y="4644"/>
                    </a:lnTo>
                    <a:cubicBezTo>
                      <a:pt x="13054" y="4644"/>
                      <a:pt x="13097" y="4600"/>
                      <a:pt x="13097" y="4551"/>
                    </a:cubicBezTo>
                    <a:cubicBezTo>
                      <a:pt x="13097" y="4502"/>
                      <a:pt x="13054" y="4460"/>
                      <a:pt x="13005" y="4460"/>
                    </a:cubicBezTo>
                    <a:lnTo>
                      <a:pt x="11675" y="4460"/>
                    </a:lnTo>
                    <a:cubicBezTo>
                      <a:pt x="11626" y="3034"/>
                      <a:pt x="10452" y="1887"/>
                      <a:pt x="9013" y="1887"/>
                    </a:cubicBezTo>
                    <a:cubicBezTo>
                      <a:pt x="8925" y="1887"/>
                      <a:pt x="8836" y="1891"/>
                      <a:pt x="8734" y="1905"/>
                    </a:cubicBezTo>
                    <a:cubicBezTo>
                      <a:pt x="8336" y="762"/>
                      <a:pt x="7270" y="0"/>
                      <a:pt x="60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0"/>
              <p:cNvSpPr/>
              <p:nvPr/>
            </p:nvSpPr>
            <p:spPr>
              <a:xfrm>
                <a:off x="5844525" y="4369600"/>
                <a:ext cx="142125" cy="5425"/>
              </a:xfrm>
              <a:custGeom>
                <a:rect b="b" l="l" r="r" t="t"/>
                <a:pathLst>
                  <a:path extrusionOk="0" h="217" w="5685">
                    <a:moveTo>
                      <a:pt x="109" y="0"/>
                    </a:moveTo>
                    <a:cubicBezTo>
                      <a:pt x="50" y="0"/>
                      <a:pt x="1" y="49"/>
                      <a:pt x="1" y="108"/>
                    </a:cubicBezTo>
                    <a:cubicBezTo>
                      <a:pt x="1" y="168"/>
                      <a:pt x="50" y="217"/>
                      <a:pt x="109" y="217"/>
                    </a:cubicBezTo>
                    <a:lnTo>
                      <a:pt x="5576" y="217"/>
                    </a:lnTo>
                    <a:cubicBezTo>
                      <a:pt x="5635" y="217"/>
                      <a:pt x="5684" y="168"/>
                      <a:pt x="5684" y="108"/>
                    </a:cubicBezTo>
                    <a:cubicBezTo>
                      <a:pt x="5684" y="49"/>
                      <a:pt x="5635" y="0"/>
                      <a:pt x="5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0"/>
              <p:cNvSpPr/>
              <p:nvPr/>
            </p:nvSpPr>
            <p:spPr>
              <a:xfrm>
                <a:off x="5543800" y="4341475"/>
                <a:ext cx="82800" cy="5425"/>
              </a:xfrm>
              <a:custGeom>
                <a:rect b="b" l="l" r="r" t="t"/>
                <a:pathLst>
                  <a:path extrusionOk="0" h="217" w="3312">
                    <a:moveTo>
                      <a:pt x="63" y="0"/>
                    </a:moveTo>
                    <a:cubicBezTo>
                      <a:pt x="26" y="0"/>
                      <a:pt x="0" y="49"/>
                      <a:pt x="0" y="108"/>
                    </a:cubicBezTo>
                    <a:cubicBezTo>
                      <a:pt x="0" y="168"/>
                      <a:pt x="30" y="217"/>
                      <a:pt x="63" y="217"/>
                    </a:cubicBezTo>
                    <a:lnTo>
                      <a:pt x="3247" y="217"/>
                    </a:lnTo>
                    <a:cubicBezTo>
                      <a:pt x="3284" y="217"/>
                      <a:pt x="3312" y="168"/>
                      <a:pt x="3312" y="108"/>
                    </a:cubicBezTo>
                    <a:cubicBezTo>
                      <a:pt x="3312" y="49"/>
                      <a:pt x="3282" y="0"/>
                      <a:pt x="32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0"/>
              <p:cNvSpPr/>
              <p:nvPr/>
            </p:nvSpPr>
            <p:spPr>
              <a:xfrm>
                <a:off x="5537775" y="4369600"/>
                <a:ext cx="227175" cy="5425"/>
              </a:xfrm>
              <a:custGeom>
                <a:rect b="b" l="l" r="r" t="t"/>
                <a:pathLst>
                  <a:path extrusionOk="0" h="217" w="9087">
                    <a:moveTo>
                      <a:pt x="109" y="0"/>
                    </a:moveTo>
                    <a:cubicBezTo>
                      <a:pt x="50" y="0"/>
                      <a:pt x="1" y="49"/>
                      <a:pt x="1" y="108"/>
                    </a:cubicBezTo>
                    <a:cubicBezTo>
                      <a:pt x="1" y="168"/>
                      <a:pt x="50" y="217"/>
                      <a:pt x="109" y="217"/>
                    </a:cubicBezTo>
                    <a:lnTo>
                      <a:pt x="8979" y="217"/>
                    </a:lnTo>
                    <a:cubicBezTo>
                      <a:pt x="9040" y="217"/>
                      <a:pt x="9087" y="168"/>
                      <a:pt x="9087" y="108"/>
                    </a:cubicBezTo>
                    <a:cubicBezTo>
                      <a:pt x="9087" y="49"/>
                      <a:pt x="9038" y="0"/>
                      <a:pt x="89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0"/>
              <p:cNvSpPr/>
              <p:nvPr/>
            </p:nvSpPr>
            <p:spPr>
              <a:xfrm>
                <a:off x="5723675" y="4335100"/>
                <a:ext cx="100150" cy="5450"/>
              </a:xfrm>
              <a:custGeom>
                <a:rect b="b" l="l" r="r" t="t"/>
                <a:pathLst>
                  <a:path extrusionOk="0" h="218" w="4006">
                    <a:moveTo>
                      <a:pt x="108" y="1"/>
                    </a:moveTo>
                    <a:cubicBezTo>
                      <a:pt x="49" y="1"/>
                      <a:pt x="0" y="50"/>
                      <a:pt x="0" y="109"/>
                    </a:cubicBezTo>
                    <a:cubicBezTo>
                      <a:pt x="0" y="168"/>
                      <a:pt x="49" y="218"/>
                      <a:pt x="108" y="218"/>
                    </a:cubicBezTo>
                    <a:lnTo>
                      <a:pt x="3897" y="218"/>
                    </a:lnTo>
                    <a:cubicBezTo>
                      <a:pt x="3956" y="218"/>
                      <a:pt x="4005" y="168"/>
                      <a:pt x="4005" y="109"/>
                    </a:cubicBezTo>
                    <a:cubicBezTo>
                      <a:pt x="4005" y="50"/>
                      <a:pt x="3956" y="1"/>
                      <a:pt x="38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8" name="Google Shape;318;p10"/>
            <p:cNvGrpSpPr/>
            <p:nvPr/>
          </p:nvGrpSpPr>
          <p:grpSpPr>
            <a:xfrm>
              <a:off x="7737636" y="1248453"/>
              <a:ext cx="658543" cy="202711"/>
              <a:chOff x="3489250" y="4014775"/>
              <a:chExt cx="368725" cy="113500"/>
            </a:xfrm>
          </p:grpSpPr>
          <p:sp>
            <p:nvSpPr>
              <p:cNvPr id="319" name="Google Shape;319;p10"/>
              <p:cNvSpPr/>
              <p:nvPr/>
            </p:nvSpPr>
            <p:spPr>
              <a:xfrm>
                <a:off x="3532200" y="4014775"/>
                <a:ext cx="252600" cy="91475"/>
              </a:xfrm>
              <a:custGeom>
                <a:rect b="b" l="l" r="r" t="t"/>
                <a:pathLst>
                  <a:path extrusionOk="0" h="3659" w="10104">
                    <a:moveTo>
                      <a:pt x="5428" y="0"/>
                    </a:moveTo>
                    <a:cubicBezTo>
                      <a:pt x="4492" y="0"/>
                      <a:pt x="3671" y="580"/>
                      <a:pt x="3348" y="1448"/>
                    </a:cubicBezTo>
                    <a:cubicBezTo>
                      <a:pt x="3287" y="1442"/>
                      <a:pt x="3230" y="1439"/>
                      <a:pt x="3172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29"/>
                    </a:cubicBezTo>
                    <a:cubicBezTo>
                      <a:pt x="1" y="3602"/>
                      <a:pt x="58" y="3657"/>
                      <a:pt x="129" y="3657"/>
                    </a:cubicBezTo>
                    <a:lnTo>
                      <a:pt x="1340" y="3657"/>
                    </a:lnTo>
                    <a:lnTo>
                      <a:pt x="1340" y="3529"/>
                    </a:lnTo>
                    <a:cubicBezTo>
                      <a:pt x="1340" y="2520"/>
                      <a:pt x="2164" y="1699"/>
                      <a:pt x="3172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6"/>
                      <a:pt x="5426" y="256"/>
                    </a:cubicBezTo>
                    <a:cubicBezTo>
                      <a:pt x="6301" y="256"/>
                      <a:pt x="7077" y="846"/>
                      <a:pt x="7316" y="1689"/>
                    </a:cubicBezTo>
                    <a:lnTo>
                      <a:pt x="7349" y="1813"/>
                    </a:lnTo>
                    <a:lnTo>
                      <a:pt x="7475" y="1777"/>
                    </a:lnTo>
                    <a:cubicBezTo>
                      <a:pt x="7651" y="1724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8" y="3659"/>
                      <a:pt x="9969" y="3659"/>
                    </a:cubicBezTo>
                    <a:cubicBezTo>
                      <a:pt x="10042" y="3659"/>
                      <a:pt x="10097" y="3600"/>
                      <a:pt x="10103" y="3529"/>
                    </a:cubicBezTo>
                    <a:cubicBezTo>
                      <a:pt x="10103" y="2376"/>
                      <a:pt x="9166" y="1439"/>
                      <a:pt x="8013" y="1439"/>
                    </a:cubicBezTo>
                    <a:cubicBezTo>
                      <a:pt x="7849" y="1439"/>
                      <a:pt x="7688" y="1458"/>
                      <a:pt x="7526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0"/>
              <p:cNvSpPr/>
              <p:nvPr/>
            </p:nvSpPr>
            <p:spPr>
              <a:xfrm>
                <a:off x="3685475" y="4121850"/>
                <a:ext cx="93900" cy="6425"/>
              </a:xfrm>
              <a:custGeom>
                <a:rect b="b" l="l" r="r" t="t"/>
                <a:pathLst>
                  <a:path extrusionOk="0" h="257" w="3756">
                    <a:moveTo>
                      <a:pt x="129" y="0"/>
                    </a:moveTo>
                    <a:cubicBezTo>
                      <a:pt x="56" y="0"/>
                      <a:pt x="1" y="58"/>
                      <a:pt x="1" y="128"/>
                    </a:cubicBezTo>
                    <a:cubicBezTo>
                      <a:pt x="1" y="199"/>
                      <a:pt x="56" y="256"/>
                      <a:pt x="129" y="256"/>
                    </a:cubicBezTo>
                    <a:lnTo>
                      <a:pt x="3628" y="256"/>
                    </a:lnTo>
                    <a:cubicBezTo>
                      <a:pt x="3698" y="256"/>
                      <a:pt x="3756" y="199"/>
                      <a:pt x="3756" y="128"/>
                    </a:cubicBezTo>
                    <a:cubicBezTo>
                      <a:pt x="3756" y="58"/>
                      <a:pt x="3698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0"/>
              <p:cNvSpPr/>
              <p:nvPr/>
            </p:nvSpPr>
            <p:spPr>
              <a:xfrm>
                <a:off x="3499450" y="4121850"/>
                <a:ext cx="93950" cy="6425"/>
              </a:xfrm>
              <a:custGeom>
                <a:rect b="b" l="l" r="r" t="t"/>
                <a:pathLst>
                  <a:path extrusionOk="0" h="257" w="3758">
                    <a:moveTo>
                      <a:pt x="128" y="0"/>
                    </a:moveTo>
                    <a:cubicBezTo>
                      <a:pt x="58" y="0"/>
                      <a:pt x="0" y="58"/>
                      <a:pt x="0" y="128"/>
                    </a:cubicBezTo>
                    <a:cubicBezTo>
                      <a:pt x="0" y="199"/>
                      <a:pt x="58" y="256"/>
                      <a:pt x="128" y="256"/>
                    </a:cubicBezTo>
                    <a:lnTo>
                      <a:pt x="3629" y="256"/>
                    </a:lnTo>
                    <a:cubicBezTo>
                      <a:pt x="3698" y="256"/>
                      <a:pt x="3757" y="199"/>
                      <a:pt x="3757" y="128"/>
                    </a:cubicBezTo>
                    <a:cubicBezTo>
                      <a:pt x="3757" y="58"/>
                      <a:pt x="3700" y="0"/>
                      <a:pt x="36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0"/>
              <p:cNvSpPr/>
              <p:nvPr/>
            </p:nvSpPr>
            <p:spPr>
              <a:xfrm>
                <a:off x="3489250" y="4121850"/>
                <a:ext cx="148275" cy="6425"/>
              </a:xfrm>
              <a:custGeom>
                <a:rect b="b" l="l" r="r" t="t"/>
                <a:pathLst>
                  <a:path extrusionOk="0" h="257" w="5931">
                    <a:moveTo>
                      <a:pt x="129" y="0"/>
                    </a:moveTo>
                    <a:cubicBezTo>
                      <a:pt x="58" y="0"/>
                      <a:pt x="1" y="58"/>
                      <a:pt x="1" y="128"/>
                    </a:cubicBezTo>
                    <a:cubicBezTo>
                      <a:pt x="1" y="199"/>
                      <a:pt x="58" y="256"/>
                      <a:pt x="129" y="256"/>
                    </a:cubicBezTo>
                    <a:lnTo>
                      <a:pt x="5803" y="256"/>
                    </a:lnTo>
                    <a:cubicBezTo>
                      <a:pt x="5874" y="256"/>
                      <a:pt x="5931" y="199"/>
                      <a:pt x="5931" y="128"/>
                    </a:cubicBezTo>
                    <a:cubicBezTo>
                      <a:pt x="5931" y="58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0"/>
              <p:cNvSpPr/>
              <p:nvPr/>
            </p:nvSpPr>
            <p:spPr>
              <a:xfrm>
                <a:off x="3608150" y="4099825"/>
                <a:ext cx="67000" cy="6425"/>
              </a:xfrm>
              <a:custGeom>
                <a:rect b="b" l="l" r="r" t="t"/>
                <a:pathLst>
                  <a:path extrusionOk="0" h="257" w="2680">
                    <a:moveTo>
                      <a:pt x="129" y="1"/>
                    </a:moveTo>
                    <a:cubicBezTo>
                      <a:pt x="56" y="1"/>
                      <a:pt x="0" y="56"/>
                      <a:pt x="0" y="129"/>
                    </a:cubicBezTo>
                    <a:cubicBezTo>
                      <a:pt x="0" y="200"/>
                      <a:pt x="56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0"/>
              <p:cNvSpPr/>
              <p:nvPr/>
            </p:nvSpPr>
            <p:spPr>
              <a:xfrm>
                <a:off x="3790975" y="4101400"/>
                <a:ext cx="67000" cy="6425"/>
              </a:xfrm>
              <a:custGeom>
                <a:rect b="b" l="l" r="r" t="t"/>
                <a:pathLst>
                  <a:path extrusionOk="0" h="257" w="268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5" name="Google Shape;325;p10"/>
            <p:cNvSpPr/>
            <p:nvPr/>
          </p:nvSpPr>
          <p:spPr>
            <a:xfrm flipH="1">
              <a:off x="7611600" y="336127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0"/>
            <p:cNvSpPr/>
            <p:nvPr/>
          </p:nvSpPr>
          <p:spPr>
            <a:xfrm flipH="1">
              <a:off x="4644725" y="439077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7" name="Google Shape;327;p10"/>
            <p:cNvGrpSpPr/>
            <p:nvPr/>
          </p:nvGrpSpPr>
          <p:grpSpPr>
            <a:xfrm flipH="1">
              <a:off x="801925" y="2848800"/>
              <a:ext cx="72600" cy="72600"/>
              <a:chOff x="2145125" y="90950"/>
              <a:chExt cx="72600" cy="72600"/>
            </a:xfrm>
          </p:grpSpPr>
          <p:cxnSp>
            <p:nvCxnSpPr>
              <p:cNvPr id="328" name="Google Shape;328;p10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9" name="Google Shape;329;p10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30" name="Google Shape;330;p10"/>
            <p:cNvSpPr/>
            <p:nvPr/>
          </p:nvSpPr>
          <p:spPr>
            <a:xfrm>
              <a:off x="8339400" y="540003"/>
              <a:ext cx="84601" cy="82650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0"/>
            <p:cNvSpPr/>
            <p:nvPr/>
          </p:nvSpPr>
          <p:spPr>
            <a:xfrm flipH="1">
              <a:off x="565475" y="300522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zha One"/>
              <a:buNone/>
              <a:defRPr b="0" i="0" sz="2800" u="none" cap="none" strike="noStrik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4.png"/><Relationship Id="rId7" Type="http://schemas.openxmlformats.org/officeDocument/2006/relationships/image" Target="../media/image15.png"/><Relationship Id="rId8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4.png"/><Relationship Id="rId7" Type="http://schemas.openxmlformats.org/officeDocument/2006/relationships/image" Target="../media/image15.png"/><Relationship Id="rId8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rachelfagan1.shinyapps.io/final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flaticon.com/packs/united-states-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18"/>
          <p:cNvGrpSpPr/>
          <p:nvPr/>
        </p:nvGrpSpPr>
        <p:grpSpPr>
          <a:xfrm>
            <a:off x="2442600" y="303046"/>
            <a:ext cx="4033809" cy="3455117"/>
            <a:chOff x="2574230" y="342475"/>
            <a:chExt cx="3935423" cy="3370846"/>
          </a:xfrm>
        </p:grpSpPr>
        <p:grpSp>
          <p:nvGrpSpPr>
            <p:cNvPr id="483" name="Google Shape;483;p18"/>
            <p:cNvGrpSpPr/>
            <p:nvPr/>
          </p:nvGrpSpPr>
          <p:grpSpPr>
            <a:xfrm>
              <a:off x="2574230" y="342475"/>
              <a:ext cx="3935423" cy="3370846"/>
              <a:chOff x="2574230" y="342475"/>
              <a:chExt cx="3935423" cy="3370846"/>
            </a:xfrm>
          </p:grpSpPr>
          <p:grpSp>
            <p:nvGrpSpPr>
              <p:cNvPr id="484" name="Google Shape;484;p18"/>
              <p:cNvGrpSpPr/>
              <p:nvPr/>
            </p:nvGrpSpPr>
            <p:grpSpPr>
              <a:xfrm>
                <a:off x="2574230" y="539990"/>
                <a:ext cx="3935423" cy="3173331"/>
                <a:chOff x="2574230" y="539990"/>
                <a:chExt cx="3935423" cy="3173331"/>
              </a:xfrm>
            </p:grpSpPr>
            <p:sp>
              <p:nvSpPr>
                <p:cNvPr id="485" name="Google Shape;485;p18"/>
                <p:cNvSpPr/>
                <p:nvPr/>
              </p:nvSpPr>
              <p:spPr>
                <a:xfrm>
                  <a:off x="2574230" y="983287"/>
                  <a:ext cx="3935423" cy="2730034"/>
                </a:xfrm>
                <a:custGeom>
                  <a:rect b="b" l="l" r="r" t="t"/>
                  <a:pathLst>
                    <a:path extrusionOk="0" h="58875" w="84838">
                      <a:moveTo>
                        <a:pt x="27109" y="1"/>
                      </a:moveTo>
                      <a:cubicBezTo>
                        <a:pt x="21245" y="1"/>
                        <a:pt x="14813" y="2612"/>
                        <a:pt x="9991" y="11566"/>
                      </a:cubicBezTo>
                      <a:cubicBezTo>
                        <a:pt x="0" y="30120"/>
                        <a:pt x="15968" y="58618"/>
                        <a:pt x="42419" y="58874"/>
                      </a:cubicBezTo>
                      <a:cubicBezTo>
                        <a:pt x="68870" y="58620"/>
                        <a:pt x="84837" y="30122"/>
                        <a:pt x="74847" y="11566"/>
                      </a:cubicBezTo>
                      <a:cubicBezTo>
                        <a:pt x="70025" y="2612"/>
                        <a:pt x="63592" y="1"/>
                        <a:pt x="57728" y="1"/>
                      </a:cubicBezTo>
                      <a:cubicBezTo>
                        <a:pt x="54011" y="1"/>
                        <a:pt x="50522" y="1050"/>
                        <a:pt x="47817" y="2198"/>
                      </a:cubicBezTo>
                      <a:cubicBezTo>
                        <a:pt x="46089" y="2932"/>
                        <a:pt x="44254" y="3299"/>
                        <a:pt x="42419" y="3299"/>
                      </a:cubicBezTo>
                      <a:cubicBezTo>
                        <a:pt x="40584" y="3299"/>
                        <a:pt x="38749" y="2932"/>
                        <a:pt x="37021" y="2198"/>
                      </a:cubicBezTo>
                      <a:cubicBezTo>
                        <a:pt x="34315" y="1050"/>
                        <a:pt x="30826" y="1"/>
                        <a:pt x="271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18"/>
                <p:cNvSpPr/>
                <p:nvPr/>
              </p:nvSpPr>
              <p:spPr>
                <a:xfrm>
                  <a:off x="2939393" y="1638773"/>
                  <a:ext cx="3502442" cy="2074455"/>
                </a:xfrm>
                <a:custGeom>
                  <a:rect b="b" l="l" r="r" t="t"/>
                  <a:pathLst>
                    <a:path extrusionOk="0" h="44737" w="75504">
                      <a:moveTo>
                        <a:pt x="68169" y="1"/>
                      </a:moveTo>
                      <a:cubicBezTo>
                        <a:pt x="72111" y="18043"/>
                        <a:pt x="56880" y="40605"/>
                        <a:pt x="33357" y="40830"/>
                      </a:cubicBezTo>
                      <a:cubicBezTo>
                        <a:pt x="17031" y="40672"/>
                        <a:pt x="4700" y="29752"/>
                        <a:pt x="1" y="17052"/>
                      </a:cubicBezTo>
                      <a:lnTo>
                        <a:pt x="1" y="17052"/>
                      </a:lnTo>
                      <a:cubicBezTo>
                        <a:pt x="3431" y="31334"/>
                        <a:pt x="16564" y="44563"/>
                        <a:pt x="34547" y="44736"/>
                      </a:cubicBezTo>
                      <a:cubicBezTo>
                        <a:pt x="59806" y="44494"/>
                        <a:pt x="75504" y="18500"/>
                        <a:pt x="68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18"/>
                <p:cNvSpPr/>
                <p:nvPr/>
              </p:nvSpPr>
              <p:spPr>
                <a:xfrm>
                  <a:off x="4562399" y="539990"/>
                  <a:ext cx="591951" cy="497365"/>
                </a:xfrm>
                <a:custGeom>
                  <a:rect b="b" l="l" r="r" t="t"/>
                  <a:pathLst>
                    <a:path extrusionOk="0" h="10726" w="12761">
                      <a:moveTo>
                        <a:pt x="10482" y="1"/>
                      </a:moveTo>
                      <a:cubicBezTo>
                        <a:pt x="10372" y="1"/>
                        <a:pt x="10260" y="10"/>
                        <a:pt x="10146" y="30"/>
                      </a:cubicBezTo>
                      <a:cubicBezTo>
                        <a:pt x="7347" y="513"/>
                        <a:pt x="3609" y="1311"/>
                        <a:pt x="2382" y="2288"/>
                      </a:cubicBezTo>
                      <a:cubicBezTo>
                        <a:pt x="337" y="3915"/>
                        <a:pt x="0" y="6892"/>
                        <a:pt x="1627" y="8939"/>
                      </a:cubicBezTo>
                      <a:cubicBezTo>
                        <a:pt x="2562" y="10114"/>
                        <a:pt x="3940" y="10725"/>
                        <a:pt x="5333" y="10725"/>
                      </a:cubicBezTo>
                      <a:cubicBezTo>
                        <a:pt x="6366" y="10725"/>
                        <a:pt x="7407" y="10389"/>
                        <a:pt x="8279" y="9695"/>
                      </a:cubicBezTo>
                      <a:cubicBezTo>
                        <a:pt x="9506" y="8718"/>
                        <a:pt x="11123" y="5253"/>
                        <a:pt x="12221" y="2640"/>
                      </a:cubicBezTo>
                      <a:cubicBezTo>
                        <a:pt x="12761" y="1360"/>
                        <a:pt x="11797" y="1"/>
                        <a:pt x="1048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88" name="Google Shape;488;p18"/>
              <p:cNvSpPr/>
              <p:nvPr/>
            </p:nvSpPr>
            <p:spPr>
              <a:xfrm rot="9837823">
                <a:off x="4406787" y="1167513"/>
                <a:ext cx="325526" cy="248967"/>
              </a:xfrm>
              <a:custGeom>
                <a:rect b="b" l="l" r="r" t="t"/>
                <a:pathLst>
                  <a:path extrusionOk="0" h="2592" w="3457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9" name="Google Shape;489;p18"/>
              <p:cNvCxnSpPr/>
              <p:nvPr/>
            </p:nvCxnSpPr>
            <p:spPr>
              <a:xfrm rot="10800000">
                <a:off x="4564025" y="342475"/>
                <a:ext cx="0" cy="101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0" name="Google Shape;490;p18"/>
              <p:cNvCxnSpPr/>
              <p:nvPr/>
            </p:nvCxnSpPr>
            <p:spPr>
              <a:xfrm flipH="1">
                <a:off x="4563975" y="796525"/>
                <a:ext cx="286800" cy="23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91" name="Google Shape;491;p18"/>
            <p:cNvSpPr/>
            <p:nvPr/>
          </p:nvSpPr>
          <p:spPr>
            <a:xfrm>
              <a:off x="3388375" y="1347325"/>
              <a:ext cx="368700" cy="3687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2" name="Google Shape;492;p18"/>
          <p:cNvGrpSpPr/>
          <p:nvPr/>
        </p:nvGrpSpPr>
        <p:grpSpPr>
          <a:xfrm>
            <a:off x="7350310" y="2487006"/>
            <a:ext cx="1424747" cy="2656657"/>
            <a:chOff x="7492700" y="3190650"/>
            <a:chExt cx="1047300" cy="1952850"/>
          </a:xfrm>
        </p:grpSpPr>
        <p:sp>
          <p:nvSpPr>
            <p:cNvPr id="493" name="Google Shape;493;p18"/>
            <p:cNvSpPr/>
            <p:nvPr/>
          </p:nvSpPr>
          <p:spPr>
            <a:xfrm>
              <a:off x="8396250" y="3735375"/>
              <a:ext cx="127825" cy="25"/>
            </a:xfrm>
            <a:custGeom>
              <a:rect b="b" l="l" r="r" t="t"/>
              <a:pathLst>
                <a:path extrusionOk="0" h="1" w="5113">
                  <a:moveTo>
                    <a:pt x="0" y="1"/>
                  </a:moveTo>
                  <a:lnTo>
                    <a:pt x="5113" y="1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8396250" y="3730200"/>
              <a:ext cx="127825" cy="10275"/>
            </a:xfrm>
            <a:custGeom>
              <a:rect b="b" l="l" r="r" t="t"/>
              <a:pathLst>
                <a:path extrusionOk="0" h="411" w="5113">
                  <a:moveTo>
                    <a:pt x="0" y="1"/>
                  </a:moveTo>
                  <a:lnTo>
                    <a:pt x="0" y="411"/>
                  </a:lnTo>
                  <a:lnTo>
                    <a:pt x="5113" y="411"/>
                  </a:lnTo>
                  <a:lnTo>
                    <a:pt x="51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8054425" y="3416675"/>
              <a:ext cx="55200" cy="80150"/>
            </a:xfrm>
            <a:custGeom>
              <a:rect b="b" l="l" r="r" t="t"/>
              <a:pathLst>
                <a:path extrusionOk="0" h="3206" w="2208">
                  <a:moveTo>
                    <a:pt x="1104" y="0"/>
                  </a:moveTo>
                  <a:cubicBezTo>
                    <a:pt x="493" y="0"/>
                    <a:pt x="1" y="881"/>
                    <a:pt x="1" y="1490"/>
                  </a:cubicBezTo>
                  <a:lnTo>
                    <a:pt x="1" y="3206"/>
                  </a:lnTo>
                  <a:lnTo>
                    <a:pt x="2207" y="3206"/>
                  </a:lnTo>
                  <a:lnTo>
                    <a:pt x="2207" y="1490"/>
                  </a:lnTo>
                  <a:cubicBezTo>
                    <a:pt x="2207" y="879"/>
                    <a:pt x="1713" y="0"/>
                    <a:pt x="11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8050150" y="3412275"/>
              <a:ext cx="63800" cy="88875"/>
            </a:xfrm>
            <a:custGeom>
              <a:rect b="b" l="l" r="r" t="t"/>
              <a:pathLst>
                <a:path extrusionOk="0" h="3555" w="2552">
                  <a:moveTo>
                    <a:pt x="1273" y="352"/>
                  </a:moveTo>
                  <a:cubicBezTo>
                    <a:pt x="1742" y="352"/>
                    <a:pt x="2201" y="1104"/>
                    <a:pt x="2201" y="1666"/>
                  </a:cubicBezTo>
                  <a:lnTo>
                    <a:pt x="2201" y="3208"/>
                  </a:lnTo>
                  <a:lnTo>
                    <a:pt x="345" y="3208"/>
                  </a:lnTo>
                  <a:lnTo>
                    <a:pt x="345" y="1666"/>
                  </a:lnTo>
                  <a:cubicBezTo>
                    <a:pt x="345" y="1104"/>
                    <a:pt x="802" y="352"/>
                    <a:pt x="1273" y="352"/>
                  </a:cubicBezTo>
                  <a:close/>
                  <a:moveTo>
                    <a:pt x="1275" y="1"/>
                  </a:moveTo>
                  <a:cubicBezTo>
                    <a:pt x="536" y="1"/>
                    <a:pt x="0" y="994"/>
                    <a:pt x="0" y="1664"/>
                  </a:cubicBezTo>
                  <a:lnTo>
                    <a:pt x="0" y="3555"/>
                  </a:lnTo>
                  <a:lnTo>
                    <a:pt x="2552" y="3555"/>
                  </a:lnTo>
                  <a:lnTo>
                    <a:pt x="2552" y="1664"/>
                  </a:lnTo>
                  <a:cubicBezTo>
                    <a:pt x="2552" y="994"/>
                    <a:pt x="2016" y="1"/>
                    <a:pt x="127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8081975" y="3195025"/>
              <a:ext cx="25" cy="221675"/>
            </a:xfrm>
            <a:custGeom>
              <a:rect b="b" l="l" r="r" t="t"/>
              <a:pathLst>
                <a:path extrusionOk="0" h="8867" w="1">
                  <a:moveTo>
                    <a:pt x="0" y="1"/>
                  </a:moveTo>
                  <a:lnTo>
                    <a:pt x="0" y="8866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8077575" y="3190650"/>
              <a:ext cx="8800" cy="230425"/>
            </a:xfrm>
            <a:custGeom>
              <a:rect b="b" l="l" r="r" t="t"/>
              <a:pathLst>
                <a:path extrusionOk="0" h="9217" w="352">
                  <a:moveTo>
                    <a:pt x="176" y="0"/>
                  </a:moveTo>
                  <a:cubicBezTo>
                    <a:pt x="80" y="0"/>
                    <a:pt x="1" y="79"/>
                    <a:pt x="1" y="176"/>
                  </a:cubicBezTo>
                  <a:lnTo>
                    <a:pt x="1" y="9041"/>
                  </a:lnTo>
                  <a:cubicBezTo>
                    <a:pt x="1" y="9138"/>
                    <a:pt x="80" y="9217"/>
                    <a:pt x="176" y="9217"/>
                  </a:cubicBezTo>
                  <a:cubicBezTo>
                    <a:pt x="273" y="9217"/>
                    <a:pt x="351" y="9138"/>
                    <a:pt x="351" y="9041"/>
                  </a:cubicBezTo>
                  <a:lnTo>
                    <a:pt x="351" y="176"/>
                  </a:lnTo>
                  <a:cubicBezTo>
                    <a:pt x="351" y="79"/>
                    <a:pt x="273" y="0"/>
                    <a:pt x="176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8000200" y="3482625"/>
              <a:ext cx="163650" cy="1052700"/>
            </a:xfrm>
            <a:custGeom>
              <a:rect b="b" l="l" r="r" t="t"/>
              <a:pathLst>
                <a:path extrusionOk="0" h="42108" w="6546">
                  <a:moveTo>
                    <a:pt x="3273" y="0"/>
                  </a:moveTo>
                  <a:cubicBezTo>
                    <a:pt x="1466" y="0"/>
                    <a:pt x="1" y="2857"/>
                    <a:pt x="1" y="4573"/>
                  </a:cubicBezTo>
                  <a:lnTo>
                    <a:pt x="1" y="39003"/>
                  </a:lnTo>
                  <a:cubicBezTo>
                    <a:pt x="1" y="40719"/>
                    <a:pt x="1466" y="42107"/>
                    <a:pt x="3273" y="42107"/>
                  </a:cubicBezTo>
                  <a:cubicBezTo>
                    <a:pt x="5082" y="42107"/>
                    <a:pt x="6545" y="40717"/>
                    <a:pt x="6545" y="39003"/>
                  </a:cubicBezTo>
                  <a:lnTo>
                    <a:pt x="6545" y="4573"/>
                  </a:lnTo>
                  <a:cubicBezTo>
                    <a:pt x="6545" y="2857"/>
                    <a:pt x="5082" y="0"/>
                    <a:pt x="3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7995775" y="3478225"/>
              <a:ext cx="172400" cy="1061475"/>
            </a:xfrm>
            <a:custGeom>
              <a:rect b="b" l="l" r="r" t="t"/>
              <a:pathLst>
                <a:path extrusionOk="0" h="42459" w="6896">
                  <a:moveTo>
                    <a:pt x="3448" y="348"/>
                  </a:moveTo>
                  <a:cubicBezTo>
                    <a:pt x="5101" y="348"/>
                    <a:pt x="6549" y="3090"/>
                    <a:pt x="6549" y="4749"/>
                  </a:cubicBezTo>
                  <a:lnTo>
                    <a:pt x="6549" y="39177"/>
                  </a:lnTo>
                  <a:cubicBezTo>
                    <a:pt x="6549" y="40794"/>
                    <a:pt x="5156" y="42110"/>
                    <a:pt x="3448" y="42110"/>
                  </a:cubicBezTo>
                  <a:cubicBezTo>
                    <a:pt x="1738" y="42110"/>
                    <a:pt x="347" y="40794"/>
                    <a:pt x="347" y="39177"/>
                  </a:cubicBezTo>
                  <a:lnTo>
                    <a:pt x="347" y="4747"/>
                  </a:lnTo>
                  <a:cubicBezTo>
                    <a:pt x="347" y="3088"/>
                    <a:pt x="1797" y="348"/>
                    <a:pt x="3448" y="348"/>
                  </a:cubicBezTo>
                  <a:close/>
                  <a:moveTo>
                    <a:pt x="3448" y="1"/>
                  </a:moveTo>
                  <a:cubicBezTo>
                    <a:pt x="1545" y="1"/>
                    <a:pt x="0" y="2873"/>
                    <a:pt x="0" y="4749"/>
                  </a:cubicBezTo>
                  <a:lnTo>
                    <a:pt x="0" y="39179"/>
                  </a:lnTo>
                  <a:cubicBezTo>
                    <a:pt x="0" y="40987"/>
                    <a:pt x="1547" y="42459"/>
                    <a:pt x="3448" y="42459"/>
                  </a:cubicBezTo>
                  <a:cubicBezTo>
                    <a:pt x="5349" y="42459"/>
                    <a:pt x="6896" y="40987"/>
                    <a:pt x="6896" y="39179"/>
                  </a:cubicBezTo>
                  <a:lnTo>
                    <a:pt x="6896" y="4749"/>
                  </a:lnTo>
                  <a:cubicBezTo>
                    <a:pt x="6896" y="2871"/>
                    <a:pt x="5351" y="1"/>
                    <a:pt x="3448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7952975" y="3642825"/>
              <a:ext cx="258050" cy="337625"/>
            </a:xfrm>
            <a:custGeom>
              <a:rect b="b" l="l" r="r" t="t"/>
              <a:pathLst>
                <a:path extrusionOk="0" h="13505" w="10322">
                  <a:moveTo>
                    <a:pt x="0" y="1"/>
                  </a:moveTo>
                  <a:lnTo>
                    <a:pt x="0" y="13504"/>
                  </a:lnTo>
                  <a:lnTo>
                    <a:pt x="10322" y="13504"/>
                  </a:lnTo>
                  <a:lnTo>
                    <a:pt x="10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7948575" y="3638500"/>
              <a:ext cx="266750" cy="346275"/>
            </a:xfrm>
            <a:custGeom>
              <a:rect b="b" l="l" r="r" t="t"/>
              <a:pathLst>
                <a:path extrusionOk="0" h="13851" w="10670">
                  <a:moveTo>
                    <a:pt x="10322" y="347"/>
                  </a:moveTo>
                  <a:lnTo>
                    <a:pt x="10322" y="13502"/>
                  </a:lnTo>
                  <a:lnTo>
                    <a:pt x="352" y="13502"/>
                  </a:lnTo>
                  <a:lnTo>
                    <a:pt x="352" y="347"/>
                  </a:lnTo>
                  <a:close/>
                  <a:moveTo>
                    <a:pt x="1" y="1"/>
                  </a:moveTo>
                  <a:lnTo>
                    <a:pt x="1" y="13851"/>
                  </a:lnTo>
                  <a:lnTo>
                    <a:pt x="10669" y="13851"/>
                  </a:lnTo>
                  <a:lnTo>
                    <a:pt x="10669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7973850" y="3642825"/>
              <a:ext cx="216300" cy="401350"/>
            </a:xfrm>
            <a:custGeom>
              <a:rect b="b" l="l" r="r" t="t"/>
              <a:pathLst>
                <a:path extrusionOk="0" h="16054" w="8652">
                  <a:moveTo>
                    <a:pt x="3894" y="1"/>
                  </a:moveTo>
                  <a:cubicBezTo>
                    <a:pt x="1744" y="1"/>
                    <a:pt x="1" y="1745"/>
                    <a:pt x="1" y="3896"/>
                  </a:cubicBezTo>
                  <a:lnTo>
                    <a:pt x="1" y="14343"/>
                  </a:lnTo>
                  <a:cubicBezTo>
                    <a:pt x="1" y="15287"/>
                    <a:pt x="767" y="16053"/>
                    <a:pt x="1709" y="16053"/>
                  </a:cubicBezTo>
                  <a:lnTo>
                    <a:pt x="6943" y="16053"/>
                  </a:lnTo>
                  <a:cubicBezTo>
                    <a:pt x="7885" y="16053"/>
                    <a:pt x="8651" y="15287"/>
                    <a:pt x="8651" y="14343"/>
                  </a:cubicBezTo>
                  <a:lnTo>
                    <a:pt x="8651" y="3896"/>
                  </a:lnTo>
                  <a:cubicBezTo>
                    <a:pt x="8651" y="1745"/>
                    <a:pt x="6910" y="1"/>
                    <a:pt x="4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7969475" y="3638550"/>
              <a:ext cx="225050" cy="410000"/>
            </a:xfrm>
            <a:custGeom>
              <a:rect b="b" l="l" r="r" t="t"/>
              <a:pathLst>
                <a:path extrusionOk="0" h="16400" w="9002">
                  <a:moveTo>
                    <a:pt x="4932" y="345"/>
                  </a:moveTo>
                  <a:cubicBezTo>
                    <a:pt x="6982" y="345"/>
                    <a:pt x="8649" y="2012"/>
                    <a:pt x="8649" y="4063"/>
                  </a:cubicBezTo>
                  <a:lnTo>
                    <a:pt x="8649" y="14512"/>
                  </a:lnTo>
                  <a:cubicBezTo>
                    <a:pt x="8649" y="15358"/>
                    <a:pt x="7962" y="16047"/>
                    <a:pt x="7114" y="16047"/>
                  </a:cubicBezTo>
                  <a:lnTo>
                    <a:pt x="1882" y="16047"/>
                  </a:lnTo>
                  <a:cubicBezTo>
                    <a:pt x="1037" y="16047"/>
                    <a:pt x="347" y="15360"/>
                    <a:pt x="347" y="14512"/>
                  </a:cubicBezTo>
                  <a:lnTo>
                    <a:pt x="347" y="4063"/>
                  </a:lnTo>
                  <a:cubicBezTo>
                    <a:pt x="347" y="2012"/>
                    <a:pt x="2016" y="345"/>
                    <a:pt x="4067" y="345"/>
                  </a:cubicBezTo>
                  <a:close/>
                  <a:moveTo>
                    <a:pt x="4067" y="1"/>
                  </a:moveTo>
                  <a:cubicBezTo>
                    <a:pt x="1825" y="1"/>
                    <a:pt x="0" y="1823"/>
                    <a:pt x="0" y="4067"/>
                  </a:cubicBezTo>
                  <a:lnTo>
                    <a:pt x="0" y="14514"/>
                  </a:lnTo>
                  <a:cubicBezTo>
                    <a:pt x="0" y="15555"/>
                    <a:pt x="846" y="16400"/>
                    <a:pt x="1884" y="16400"/>
                  </a:cubicBezTo>
                  <a:lnTo>
                    <a:pt x="7118" y="16400"/>
                  </a:lnTo>
                  <a:cubicBezTo>
                    <a:pt x="8157" y="16400"/>
                    <a:pt x="9002" y="15553"/>
                    <a:pt x="9000" y="14514"/>
                  </a:cubicBezTo>
                  <a:lnTo>
                    <a:pt x="9000" y="4067"/>
                  </a:lnTo>
                  <a:cubicBezTo>
                    <a:pt x="9000" y="1825"/>
                    <a:pt x="7177" y="1"/>
                    <a:pt x="4933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7923625" y="3798575"/>
              <a:ext cx="316750" cy="414500"/>
            </a:xfrm>
            <a:custGeom>
              <a:rect b="b" l="l" r="r" t="t"/>
              <a:pathLst>
                <a:path extrusionOk="0" h="16580" w="12670">
                  <a:moveTo>
                    <a:pt x="0" y="0"/>
                  </a:moveTo>
                  <a:lnTo>
                    <a:pt x="0" y="16579"/>
                  </a:lnTo>
                  <a:lnTo>
                    <a:pt x="12670" y="16579"/>
                  </a:lnTo>
                  <a:lnTo>
                    <a:pt x="126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7919275" y="3794200"/>
              <a:ext cx="325500" cy="423150"/>
            </a:xfrm>
            <a:custGeom>
              <a:rect b="b" l="l" r="r" t="t"/>
              <a:pathLst>
                <a:path extrusionOk="0" h="16926" w="13020">
                  <a:moveTo>
                    <a:pt x="12673" y="349"/>
                  </a:moveTo>
                  <a:lnTo>
                    <a:pt x="12673" y="16579"/>
                  </a:lnTo>
                  <a:lnTo>
                    <a:pt x="349" y="16579"/>
                  </a:lnTo>
                  <a:lnTo>
                    <a:pt x="349" y="349"/>
                  </a:lnTo>
                  <a:close/>
                  <a:moveTo>
                    <a:pt x="1" y="0"/>
                  </a:moveTo>
                  <a:lnTo>
                    <a:pt x="1" y="16925"/>
                  </a:lnTo>
                  <a:lnTo>
                    <a:pt x="13019" y="16925"/>
                  </a:lnTo>
                  <a:lnTo>
                    <a:pt x="13019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7849975" y="3969050"/>
              <a:ext cx="464100" cy="443300"/>
            </a:xfrm>
            <a:custGeom>
              <a:rect b="b" l="l" r="r" t="t"/>
              <a:pathLst>
                <a:path extrusionOk="0" h="17732" w="18564">
                  <a:moveTo>
                    <a:pt x="1" y="0"/>
                  </a:moveTo>
                  <a:lnTo>
                    <a:pt x="1" y="17731"/>
                  </a:lnTo>
                  <a:lnTo>
                    <a:pt x="18563" y="17731"/>
                  </a:lnTo>
                  <a:lnTo>
                    <a:pt x="18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7845600" y="3964650"/>
              <a:ext cx="472800" cy="451975"/>
            </a:xfrm>
            <a:custGeom>
              <a:rect b="b" l="l" r="r" t="t"/>
              <a:pathLst>
                <a:path extrusionOk="0" h="18079" w="18912">
                  <a:moveTo>
                    <a:pt x="18565" y="351"/>
                  </a:moveTo>
                  <a:lnTo>
                    <a:pt x="18565" y="17732"/>
                  </a:lnTo>
                  <a:lnTo>
                    <a:pt x="347" y="17732"/>
                  </a:lnTo>
                  <a:lnTo>
                    <a:pt x="347" y="351"/>
                  </a:lnTo>
                  <a:close/>
                  <a:moveTo>
                    <a:pt x="0" y="1"/>
                  </a:moveTo>
                  <a:lnTo>
                    <a:pt x="0" y="18079"/>
                  </a:lnTo>
                  <a:lnTo>
                    <a:pt x="18912" y="18079"/>
                  </a:lnTo>
                  <a:lnTo>
                    <a:pt x="18912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7949225" y="3791175"/>
              <a:ext cx="265600" cy="500100"/>
            </a:xfrm>
            <a:custGeom>
              <a:rect b="b" l="l" r="r" t="t"/>
              <a:pathLst>
                <a:path extrusionOk="0" h="20004" w="10624">
                  <a:moveTo>
                    <a:pt x="4780" y="1"/>
                  </a:moveTo>
                  <a:cubicBezTo>
                    <a:pt x="2140" y="1"/>
                    <a:pt x="1" y="2141"/>
                    <a:pt x="1" y="4780"/>
                  </a:cubicBezTo>
                  <a:lnTo>
                    <a:pt x="1" y="17409"/>
                  </a:lnTo>
                  <a:cubicBezTo>
                    <a:pt x="1" y="18841"/>
                    <a:pt x="1163" y="20004"/>
                    <a:pt x="2595" y="20004"/>
                  </a:cubicBezTo>
                  <a:lnTo>
                    <a:pt x="8029" y="20004"/>
                  </a:lnTo>
                  <a:cubicBezTo>
                    <a:pt x="9461" y="20004"/>
                    <a:pt x="10623" y="18841"/>
                    <a:pt x="10623" y="17409"/>
                  </a:cubicBezTo>
                  <a:lnTo>
                    <a:pt x="10623" y="4780"/>
                  </a:lnTo>
                  <a:cubicBezTo>
                    <a:pt x="10622" y="2141"/>
                    <a:pt x="8484" y="1"/>
                    <a:pt x="5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7944800" y="3786800"/>
              <a:ext cx="274350" cy="508800"/>
            </a:xfrm>
            <a:custGeom>
              <a:rect b="b" l="l" r="r" t="t"/>
              <a:pathLst>
                <a:path extrusionOk="0" h="20352" w="10974">
                  <a:moveTo>
                    <a:pt x="6019" y="347"/>
                  </a:moveTo>
                  <a:cubicBezTo>
                    <a:pt x="8558" y="347"/>
                    <a:pt x="10623" y="2414"/>
                    <a:pt x="10623" y="4954"/>
                  </a:cubicBezTo>
                  <a:lnTo>
                    <a:pt x="10623" y="17582"/>
                  </a:lnTo>
                  <a:cubicBezTo>
                    <a:pt x="10623" y="18918"/>
                    <a:pt x="9538" y="20005"/>
                    <a:pt x="8204" y="20005"/>
                  </a:cubicBezTo>
                  <a:lnTo>
                    <a:pt x="2770" y="20005"/>
                  </a:lnTo>
                  <a:cubicBezTo>
                    <a:pt x="1437" y="20005"/>
                    <a:pt x="349" y="18916"/>
                    <a:pt x="349" y="17582"/>
                  </a:cubicBezTo>
                  <a:lnTo>
                    <a:pt x="349" y="4954"/>
                  </a:lnTo>
                  <a:cubicBezTo>
                    <a:pt x="349" y="2414"/>
                    <a:pt x="2416" y="347"/>
                    <a:pt x="4955" y="347"/>
                  </a:cubicBezTo>
                  <a:close/>
                  <a:moveTo>
                    <a:pt x="4953" y="1"/>
                  </a:moveTo>
                  <a:cubicBezTo>
                    <a:pt x="2221" y="1"/>
                    <a:pt x="0" y="2221"/>
                    <a:pt x="0" y="4954"/>
                  </a:cubicBezTo>
                  <a:lnTo>
                    <a:pt x="0" y="17582"/>
                  </a:lnTo>
                  <a:cubicBezTo>
                    <a:pt x="0" y="19109"/>
                    <a:pt x="1243" y="20352"/>
                    <a:pt x="2770" y="20352"/>
                  </a:cubicBezTo>
                  <a:lnTo>
                    <a:pt x="8204" y="20352"/>
                  </a:lnTo>
                  <a:cubicBezTo>
                    <a:pt x="9731" y="20352"/>
                    <a:pt x="10974" y="19111"/>
                    <a:pt x="10972" y="17582"/>
                  </a:cubicBezTo>
                  <a:lnTo>
                    <a:pt x="10972" y="4954"/>
                  </a:lnTo>
                  <a:cubicBezTo>
                    <a:pt x="10972" y="2221"/>
                    <a:pt x="8750" y="1"/>
                    <a:pt x="6019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7891050" y="3909925"/>
              <a:ext cx="381900" cy="659325"/>
            </a:xfrm>
            <a:custGeom>
              <a:rect b="b" l="l" r="r" t="t"/>
              <a:pathLst>
                <a:path extrusionOk="0" h="26373" w="15276">
                  <a:moveTo>
                    <a:pt x="6871" y="1"/>
                  </a:moveTo>
                  <a:cubicBezTo>
                    <a:pt x="3076" y="1"/>
                    <a:pt x="1" y="3076"/>
                    <a:pt x="1" y="6871"/>
                  </a:cubicBezTo>
                  <a:lnTo>
                    <a:pt x="1" y="26373"/>
                  </a:lnTo>
                  <a:lnTo>
                    <a:pt x="15275" y="26373"/>
                  </a:lnTo>
                  <a:lnTo>
                    <a:pt x="15275" y="6871"/>
                  </a:lnTo>
                  <a:cubicBezTo>
                    <a:pt x="15275" y="3076"/>
                    <a:pt x="12200" y="1"/>
                    <a:pt x="8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7886725" y="3905550"/>
              <a:ext cx="390600" cy="668100"/>
            </a:xfrm>
            <a:custGeom>
              <a:rect b="b" l="l" r="r" t="t"/>
              <a:pathLst>
                <a:path extrusionOk="0" h="26724" w="15624">
                  <a:moveTo>
                    <a:pt x="8578" y="347"/>
                  </a:moveTo>
                  <a:cubicBezTo>
                    <a:pt x="12272" y="347"/>
                    <a:pt x="15277" y="3352"/>
                    <a:pt x="15277" y="7046"/>
                  </a:cubicBezTo>
                  <a:lnTo>
                    <a:pt x="15277" y="26377"/>
                  </a:lnTo>
                  <a:lnTo>
                    <a:pt x="347" y="26377"/>
                  </a:lnTo>
                  <a:lnTo>
                    <a:pt x="347" y="7046"/>
                  </a:lnTo>
                  <a:cubicBezTo>
                    <a:pt x="347" y="3352"/>
                    <a:pt x="3352" y="347"/>
                    <a:pt x="7046" y="347"/>
                  </a:cubicBezTo>
                  <a:close/>
                  <a:moveTo>
                    <a:pt x="7046" y="1"/>
                  </a:moveTo>
                  <a:cubicBezTo>
                    <a:pt x="3161" y="1"/>
                    <a:pt x="1" y="3161"/>
                    <a:pt x="1" y="7046"/>
                  </a:cubicBezTo>
                  <a:lnTo>
                    <a:pt x="1" y="26723"/>
                  </a:lnTo>
                  <a:lnTo>
                    <a:pt x="15624" y="26723"/>
                  </a:lnTo>
                  <a:lnTo>
                    <a:pt x="15624" y="7046"/>
                  </a:lnTo>
                  <a:cubicBezTo>
                    <a:pt x="15624" y="3161"/>
                    <a:pt x="12463" y="1"/>
                    <a:pt x="8578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7987100" y="4028675"/>
              <a:ext cx="189800" cy="506650"/>
            </a:xfrm>
            <a:custGeom>
              <a:rect b="b" l="l" r="r" t="t"/>
              <a:pathLst>
                <a:path extrusionOk="0" h="20266" w="7592">
                  <a:moveTo>
                    <a:pt x="3415" y="1"/>
                  </a:moveTo>
                  <a:cubicBezTo>
                    <a:pt x="1529" y="1"/>
                    <a:pt x="1" y="1530"/>
                    <a:pt x="1" y="3417"/>
                  </a:cubicBezTo>
                  <a:lnTo>
                    <a:pt x="1" y="16851"/>
                  </a:lnTo>
                  <a:cubicBezTo>
                    <a:pt x="1" y="18737"/>
                    <a:pt x="1529" y="20265"/>
                    <a:pt x="3415" y="20265"/>
                  </a:cubicBezTo>
                  <a:lnTo>
                    <a:pt x="4177" y="20265"/>
                  </a:lnTo>
                  <a:cubicBezTo>
                    <a:pt x="6063" y="20265"/>
                    <a:pt x="7591" y="18737"/>
                    <a:pt x="7591" y="16851"/>
                  </a:cubicBezTo>
                  <a:lnTo>
                    <a:pt x="7591" y="3417"/>
                  </a:lnTo>
                  <a:cubicBezTo>
                    <a:pt x="7591" y="1530"/>
                    <a:pt x="6063" y="1"/>
                    <a:pt x="41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7982725" y="4024450"/>
              <a:ext cx="198550" cy="515250"/>
            </a:xfrm>
            <a:custGeom>
              <a:rect b="b" l="l" r="r" t="t"/>
              <a:pathLst>
                <a:path extrusionOk="0" h="20610" w="7942">
                  <a:moveTo>
                    <a:pt x="4352" y="345"/>
                  </a:moveTo>
                  <a:cubicBezTo>
                    <a:pt x="6137" y="345"/>
                    <a:pt x="7593" y="1797"/>
                    <a:pt x="7593" y="3586"/>
                  </a:cubicBezTo>
                  <a:lnTo>
                    <a:pt x="7593" y="17020"/>
                  </a:lnTo>
                  <a:cubicBezTo>
                    <a:pt x="7593" y="18805"/>
                    <a:pt x="6139" y="20261"/>
                    <a:pt x="4352" y="20261"/>
                  </a:cubicBezTo>
                  <a:lnTo>
                    <a:pt x="3590" y="20261"/>
                  </a:lnTo>
                  <a:cubicBezTo>
                    <a:pt x="1805" y="20261"/>
                    <a:pt x="349" y="18807"/>
                    <a:pt x="349" y="17020"/>
                  </a:cubicBezTo>
                  <a:lnTo>
                    <a:pt x="349" y="3586"/>
                  </a:lnTo>
                  <a:cubicBezTo>
                    <a:pt x="349" y="1801"/>
                    <a:pt x="1803" y="345"/>
                    <a:pt x="3590" y="345"/>
                  </a:cubicBezTo>
                  <a:close/>
                  <a:moveTo>
                    <a:pt x="3590" y="0"/>
                  </a:moveTo>
                  <a:cubicBezTo>
                    <a:pt x="1610" y="0"/>
                    <a:pt x="0" y="1608"/>
                    <a:pt x="0" y="3588"/>
                  </a:cubicBezTo>
                  <a:lnTo>
                    <a:pt x="0" y="17022"/>
                  </a:lnTo>
                  <a:cubicBezTo>
                    <a:pt x="0" y="19000"/>
                    <a:pt x="1610" y="20610"/>
                    <a:pt x="3590" y="20610"/>
                  </a:cubicBezTo>
                  <a:lnTo>
                    <a:pt x="4352" y="20610"/>
                  </a:lnTo>
                  <a:cubicBezTo>
                    <a:pt x="6332" y="20610"/>
                    <a:pt x="7942" y="19000"/>
                    <a:pt x="7942" y="17022"/>
                  </a:cubicBezTo>
                  <a:lnTo>
                    <a:pt x="7942" y="3588"/>
                  </a:lnTo>
                  <a:cubicBezTo>
                    <a:pt x="7942" y="1610"/>
                    <a:pt x="6332" y="0"/>
                    <a:pt x="435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7803250" y="4422500"/>
              <a:ext cx="557500" cy="162025"/>
            </a:xfrm>
            <a:custGeom>
              <a:rect b="b" l="l" r="r" t="t"/>
              <a:pathLst>
                <a:path extrusionOk="0" h="6481" w="22300">
                  <a:moveTo>
                    <a:pt x="0" y="1"/>
                  </a:moveTo>
                  <a:lnTo>
                    <a:pt x="0" y="6481"/>
                  </a:lnTo>
                  <a:lnTo>
                    <a:pt x="22300" y="6481"/>
                  </a:lnTo>
                  <a:lnTo>
                    <a:pt x="223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7798950" y="4418175"/>
              <a:ext cx="566200" cy="170675"/>
            </a:xfrm>
            <a:custGeom>
              <a:rect b="b" l="l" r="r" t="t"/>
              <a:pathLst>
                <a:path extrusionOk="0" h="6827" w="22648">
                  <a:moveTo>
                    <a:pt x="22299" y="349"/>
                  </a:moveTo>
                  <a:lnTo>
                    <a:pt x="22299" y="6478"/>
                  </a:lnTo>
                  <a:lnTo>
                    <a:pt x="348" y="6478"/>
                  </a:lnTo>
                  <a:lnTo>
                    <a:pt x="348" y="349"/>
                  </a:lnTo>
                  <a:close/>
                  <a:moveTo>
                    <a:pt x="1" y="1"/>
                  </a:moveTo>
                  <a:lnTo>
                    <a:pt x="1" y="6827"/>
                  </a:lnTo>
                  <a:lnTo>
                    <a:pt x="22647" y="6827"/>
                  </a:lnTo>
                  <a:lnTo>
                    <a:pt x="22647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7762325" y="4398625"/>
              <a:ext cx="639325" cy="32425"/>
            </a:xfrm>
            <a:custGeom>
              <a:rect b="b" l="l" r="r" t="t"/>
              <a:pathLst>
                <a:path extrusionOk="0" h="1297" w="25573">
                  <a:moveTo>
                    <a:pt x="0" y="0"/>
                  </a:moveTo>
                  <a:lnTo>
                    <a:pt x="0" y="1297"/>
                  </a:lnTo>
                  <a:lnTo>
                    <a:pt x="25572" y="1297"/>
                  </a:lnTo>
                  <a:lnTo>
                    <a:pt x="25572" y="0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7757975" y="4394350"/>
              <a:ext cx="648050" cy="41100"/>
            </a:xfrm>
            <a:custGeom>
              <a:rect b="b" l="l" r="r" t="t"/>
              <a:pathLst>
                <a:path extrusionOk="0" h="1644" w="25922">
                  <a:moveTo>
                    <a:pt x="25573" y="347"/>
                  </a:moveTo>
                  <a:lnTo>
                    <a:pt x="25573" y="1294"/>
                  </a:lnTo>
                  <a:lnTo>
                    <a:pt x="349" y="1294"/>
                  </a:lnTo>
                  <a:lnTo>
                    <a:pt x="349" y="347"/>
                  </a:lnTo>
                  <a:close/>
                  <a:moveTo>
                    <a:pt x="1" y="0"/>
                  </a:moveTo>
                  <a:lnTo>
                    <a:pt x="1" y="1643"/>
                  </a:lnTo>
                  <a:lnTo>
                    <a:pt x="25921" y="1643"/>
                  </a:lnTo>
                  <a:lnTo>
                    <a:pt x="25921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8046200" y="4103750"/>
              <a:ext cx="71600" cy="480775"/>
            </a:xfrm>
            <a:custGeom>
              <a:rect b="b" l="l" r="r" t="t"/>
              <a:pathLst>
                <a:path extrusionOk="0" h="19231" w="2864">
                  <a:moveTo>
                    <a:pt x="1287" y="0"/>
                  </a:moveTo>
                  <a:cubicBezTo>
                    <a:pt x="576" y="0"/>
                    <a:pt x="1" y="576"/>
                    <a:pt x="1" y="1289"/>
                  </a:cubicBezTo>
                  <a:lnTo>
                    <a:pt x="1" y="19231"/>
                  </a:lnTo>
                  <a:lnTo>
                    <a:pt x="2863" y="19231"/>
                  </a:lnTo>
                  <a:lnTo>
                    <a:pt x="2863" y="1289"/>
                  </a:lnTo>
                  <a:cubicBezTo>
                    <a:pt x="2863" y="576"/>
                    <a:pt x="2288" y="0"/>
                    <a:pt x="1577" y="0"/>
                  </a:cubicBezTo>
                  <a:close/>
                </a:path>
              </a:pathLst>
            </a:custGeom>
            <a:solidFill>
              <a:srgbClr val="BDD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8041875" y="4099350"/>
              <a:ext cx="80350" cy="489500"/>
            </a:xfrm>
            <a:custGeom>
              <a:rect b="b" l="l" r="r" t="t"/>
              <a:pathLst>
                <a:path extrusionOk="0" h="19580" w="3214">
                  <a:moveTo>
                    <a:pt x="1750" y="348"/>
                  </a:moveTo>
                  <a:cubicBezTo>
                    <a:pt x="2365" y="348"/>
                    <a:pt x="2865" y="848"/>
                    <a:pt x="2865" y="1465"/>
                  </a:cubicBezTo>
                  <a:lnTo>
                    <a:pt x="2865" y="19231"/>
                  </a:lnTo>
                  <a:lnTo>
                    <a:pt x="345" y="19231"/>
                  </a:lnTo>
                  <a:lnTo>
                    <a:pt x="345" y="1465"/>
                  </a:lnTo>
                  <a:cubicBezTo>
                    <a:pt x="345" y="848"/>
                    <a:pt x="846" y="348"/>
                    <a:pt x="1460" y="348"/>
                  </a:cubicBezTo>
                  <a:close/>
                  <a:moveTo>
                    <a:pt x="1464" y="1"/>
                  </a:moveTo>
                  <a:cubicBezTo>
                    <a:pt x="656" y="1"/>
                    <a:pt x="0" y="659"/>
                    <a:pt x="0" y="1465"/>
                  </a:cubicBezTo>
                  <a:lnTo>
                    <a:pt x="0" y="19580"/>
                  </a:lnTo>
                  <a:lnTo>
                    <a:pt x="3214" y="19580"/>
                  </a:lnTo>
                  <a:lnTo>
                    <a:pt x="3214" y="1465"/>
                  </a:lnTo>
                  <a:cubicBezTo>
                    <a:pt x="3214" y="657"/>
                    <a:pt x="2556" y="1"/>
                    <a:pt x="175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8081975" y="3561575"/>
              <a:ext cx="25" cy="81275"/>
            </a:xfrm>
            <a:custGeom>
              <a:rect b="b" l="l" r="r" t="t"/>
              <a:pathLst>
                <a:path extrusionOk="0" h="3251" w="1">
                  <a:moveTo>
                    <a:pt x="0" y="0"/>
                  </a:moveTo>
                  <a:lnTo>
                    <a:pt x="0" y="3251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8077575" y="3557125"/>
              <a:ext cx="8800" cy="90075"/>
            </a:xfrm>
            <a:custGeom>
              <a:rect b="b" l="l" r="r" t="t"/>
              <a:pathLst>
                <a:path extrusionOk="0" h="3603" w="352">
                  <a:moveTo>
                    <a:pt x="176" y="1"/>
                  </a:moveTo>
                  <a:cubicBezTo>
                    <a:pt x="80" y="1"/>
                    <a:pt x="1" y="80"/>
                    <a:pt x="1" y="176"/>
                  </a:cubicBezTo>
                  <a:lnTo>
                    <a:pt x="1" y="3427"/>
                  </a:lnTo>
                  <a:cubicBezTo>
                    <a:pt x="1" y="3524"/>
                    <a:pt x="80" y="3602"/>
                    <a:pt x="176" y="3602"/>
                  </a:cubicBezTo>
                  <a:cubicBezTo>
                    <a:pt x="273" y="3602"/>
                    <a:pt x="351" y="3526"/>
                    <a:pt x="351" y="3427"/>
                  </a:cubicBezTo>
                  <a:lnTo>
                    <a:pt x="351" y="176"/>
                  </a:lnTo>
                  <a:cubicBezTo>
                    <a:pt x="351" y="80"/>
                    <a:pt x="273" y="1"/>
                    <a:pt x="176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8081975" y="3829200"/>
              <a:ext cx="25" cy="80750"/>
            </a:xfrm>
            <a:custGeom>
              <a:rect b="b" l="l" r="r" t="t"/>
              <a:pathLst>
                <a:path extrusionOk="0" h="3230" w="1">
                  <a:moveTo>
                    <a:pt x="0" y="1"/>
                  </a:moveTo>
                  <a:lnTo>
                    <a:pt x="0" y="3230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8077575" y="3824825"/>
              <a:ext cx="8800" cy="89525"/>
            </a:xfrm>
            <a:custGeom>
              <a:rect b="b" l="l" r="r" t="t"/>
              <a:pathLst>
                <a:path extrusionOk="0" h="3581" w="352">
                  <a:moveTo>
                    <a:pt x="176" y="1"/>
                  </a:moveTo>
                  <a:cubicBezTo>
                    <a:pt x="80" y="1"/>
                    <a:pt x="1" y="79"/>
                    <a:pt x="1" y="176"/>
                  </a:cubicBezTo>
                  <a:lnTo>
                    <a:pt x="1" y="3405"/>
                  </a:lnTo>
                  <a:cubicBezTo>
                    <a:pt x="1" y="3501"/>
                    <a:pt x="80" y="3580"/>
                    <a:pt x="176" y="3580"/>
                  </a:cubicBezTo>
                  <a:cubicBezTo>
                    <a:pt x="273" y="3580"/>
                    <a:pt x="351" y="3501"/>
                    <a:pt x="351" y="3405"/>
                  </a:cubicBezTo>
                  <a:lnTo>
                    <a:pt x="351" y="176"/>
                  </a:lnTo>
                  <a:cubicBezTo>
                    <a:pt x="351" y="79"/>
                    <a:pt x="273" y="1"/>
                    <a:pt x="176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7998825" y="3858225"/>
              <a:ext cx="30750" cy="59375"/>
            </a:xfrm>
            <a:custGeom>
              <a:rect b="b" l="l" r="r" t="t"/>
              <a:pathLst>
                <a:path extrusionOk="0" h="2375" w="1230">
                  <a:moveTo>
                    <a:pt x="1" y="0"/>
                  </a:moveTo>
                  <a:lnTo>
                    <a:pt x="1230" y="2374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7993900" y="3853900"/>
              <a:ext cx="40600" cy="68075"/>
            </a:xfrm>
            <a:custGeom>
              <a:rect b="b" l="l" r="r" t="t"/>
              <a:pathLst>
                <a:path extrusionOk="0" h="2723" w="1624">
                  <a:moveTo>
                    <a:pt x="198" y="1"/>
                  </a:moveTo>
                  <a:cubicBezTo>
                    <a:pt x="171" y="1"/>
                    <a:pt x="144" y="7"/>
                    <a:pt x="119" y="20"/>
                  </a:cubicBezTo>
                  <a:cubicBezTo>
                    <a:pt x="36" y="65"/>
                    <a:pt x="1" y="167"/>
                    <a:pt x="46" y="254"/>
                  </a:cubicBezTo>
                  <a:lnTo>
                    <a:pt x="1271" y="2628"/>
                  </a:lnTo>
                  <a:cubicBezTo>
                    <a:pt x="1305" y="2687"/>
                    <a:pt x="1366" y="2723"/>
                    <a:pt x="1427" y="2723"/>
                  </a:cubicBezTo>
                  <a:cubicBezTo>
                    <a:pt x="1454" y="2723"/>
                    <a:pt x="1482" y="2715"/>
                    <a:pt x="1506" y="2703"/>
                  </a:cubicBezTo>
                  <a:cubicBezTo>
                    <a:pt x="1590" y="2658"/>
                    <a:pt x="1624" y="2555"/>
                    <a:pt x="1581" y="2468"/>
                  </a:cubicBezTo>
                  <a:lnTo>
                    <a:pt x="353" y="94"/>
                  </a:lnTo>
                  <a:cubicBezTo>
                    <a:pt x="323" y="35"/>
                    <a:pt x="261" y="1"/>
                    <a:pt x="198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8024200" y="3969325"/>
              <a:ext cx="30700" cy="59375"/>
            </a:xfrm>
            <a:custGeom>
              <a:rect b="b" l="l" r="r" t="t"/>
              <a:pathLst>
                <a:path extrusionOk="0" h="2375" w="1228">
                  <a:moveTo>
                    <a:pt x="0" y="1"/>
                  </a:moveTo>
                  <a:lnTo>
                    <a:pt x="1228" y="2375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8019225" y="3965050"/>
              <a:ext cx="40600" cy="68050"/>
            </a:xfrm>
            <a:custGeom>
              <a:rect b="b" l="l" r="r" t="t"/>
              <a:pathLst>
                <a:path extrusionOk="0" h="2722" w="1624">
                  <a:moveTo>
                    <a:pt x="198" y="0"/>
                  </a:moveTo>
                  <a:cubicBezTo>
                    <a:pt x="171" y="0"/>
                    <a:pt x="144" y="7"/>
                    <a:pt x="118" y="20"/>
                  </a:cubicBezTo>
                  <a:cubicBezTo>
                    <a:pt x="36" y="64"/>
                    <a:pt x="0" y="168"/>
                    <a:pt x="45" y="253"/>
                  </a:cubicBezTo>
                  <a:lnTo>
                    <a:pt x="1271" y="2627"/>
                  </a:lnTo>
                  <a:cubicBezTo>
                    <a:pt x="1302" y="2686"/>
                    <a:pt x="1361" y="2721"/>
                    <a:pt x="1427" y="2721"/>
                  </a:cubicBezTo>
                  <a:cubicBezTo>
                    <a:pt x="1454" y="2721"/>
                    <a:pt x="1480" y="2713"/>
                    <a:pt x="1505" y="2702"/>
                  </a:cubicBezTo>
                  <a:cubicBezTo>
                    <a:pt x="1588" y="2656"/>
                    <a:pt x="1624" y="2554"/>
                    <a:pt x="1578" y="2467"/>
                  </a:cubicBezTo>
                  <a:lnTo>
                    <a:pt x="353" y="93"/>
                  </a:lnTo>
                  <a:cubicBezTo>
                    <a:pt x="321" y="35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7964600" y="4008200"/>
              <a:ext cx="44975" cy="49475"/>
            </a:xfrm>
            <a:custGeom>
              <a:rect b="b" l="l" r="r" t="t"/>
              <a:pathLst>
                <a:path extrusionOk="0" h="1979" w="1799">
                  <a:moveTo>
                    <a:pt x="0" y="0"/>
                  </a:moveTo>
                  <a:lnTo>
                    <a:pt x="1799" y="1978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7959825" y="4003800"/>
              <a:ext cx="54650" cy="58150"/>
            </a:xfrm>
            <a:custGeom>
              <a:rect b="b" l="l" r="r" t="t"/>
              <a:pathLst>
                <a:path extrusionOk="0" h="2326" w="2186">
                  <a:moveTo>
                    <a:pt x="193" y="1"/>
                  </a:moveTo>
                  <a:cubicBezTo>
                    <a:pt x="151" y="1"/>
                    <a:pt x="110" y="16"/>
                    <a:pt x="77" y="46"/>
                  </a:cubicBezTo>
                  <a:cubicBezTo>
                    <a:pt x="4" y="111"/>
                    <a:pt x="0" y="220"/>
                    <a:pt x="63" y="293"/>
                  </a:cubicBezTo>
                  <a:lnTo>
                    <a:pt x="1862" y="2269"/>
                  </a:lnTo>
                  <a:cubicBezTo>
                    <a:pt x="1895" y="2306"/>
                    <a:pt x="1943" y="2326"/>
                    <a:pt x="1990" y="2326"/>
                  </a:cubicBezTo>
                  <a:cubicBezTo>
                    <a:pt x="2031" y="2326"/>
                    <a:pt x="2073" y="2312"/>
                    <a:pt x="2108" y="2282"/>
                  </a:cubicBezTo>
                  <a:cubicBezTo>
                    <a:pt x="2179" y="2215"/>
                    <a:pt x="2185" y="2107"/>
                    <a:pt x="2120" y="2036"/>
                  </a:cubicBezTo>
                  <a:lnTo>
                    <a:pt x="323" y="58"/>
                  </a:lnTo>
                  <a:cubicBezTo>
                    <a:pt x="288" y="20"/>
                    <a:pt x="240" y="1"/>
                    <a:pt x="193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8115050" y="3973725"/>
              <a:ext cx="30775" cy="59375"/>
            </a:xfrm>
            <a:custGeom>
              <a:rect b="b" l="l" r="r" t="t"/>
              <a:pathLst>
                <a:path extrusionOk="0" h="2375" w="1231">
                  <a:moveTo>
                    <a:pt x="1230" y="0"/>
                  </a:moveTo>
                  <a:lnTo>
                    <a:pt x="1" y="2374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8110125" y="3969350"/>
              <a:ext cx="40625" cy="68025"/>
            </a:xfrm>
            <a:custGeom>
              <a:rect b="b" l="l" r="r" t="t"/>
              <a:pathLst>
                <a:path extrusionOk="0" h="2721" w="1625">
                  <a:moveTo>
                    <a:pt x="1427" y="0"/>
                  </a:moveTo>
                  <a:cubicBezTo>
                    <a:pt x="1365" y="0"/>
                    <a:pt x="1303" y="34"/>
                    <a:pt x="1272" y="94"/>
                  </a:cubicBezTo>
                  <a:lnTo>
                    <a:pt x="46" y="2468"/>
                  </a:lnTo>
                  <a:cubicBezTo>
                    <a:pt x="1" y="2551"/>
                    <a:pt x="34" y="2658"/>
                    <a:pt x="119" y="2701"/>
                  </a:cubicBezTo>
                  <a:cubicBezTo>
                    <a:pt x="145" y="2717"/>
                    <a:pt x="170" y="2721"/>
                    <a:pt x="198" y="2721"/>
                  </a:cubicBezTo>
                  <a:cubicBezTo>
                    <a:pt x="263" y="2721"/>
                    <a:pt x="322" y="2689"/>
                    <a:pt x="354" y="2628"/>
                  </a:cubicBezTo>
                  <a:lnTo>
                    <a:pt x="1581" y="254"/>
                  </a:lnTo>
                  <a:cubicBezTo>
                    <a:pt x="1624" y="169"/>
                    <a:pt x="1593" y="65"/>
                    <a:pt x="1506" y="20"/>
                  </a:cubicBezTo>
                  <a:cubicBezTo>
                    <a:pt x="1481" y="7"/>
                    <a:pt x="1454" y="0"/>
                    <a:pt x="142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8160375" y="4012475"/>
              <a:ext cx="45000" cy="49475"/>
            </a:xfrm>
            <a:custGeom>
              <a:rect b="b" l="l" r="r" t="t"/>
              <a:pathLst>
                <a:path extrusionOk="0" h="1979" w="1800">
                  <a:moveTo>
                    <a:pt x="1799" y="1"/>
                  </a:moveTo>
                  <a:lnTo>
                    <a:pt x="1" y="1979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8155600" y="4008175"/>
              <a:ext cx="54650" cy="58175"/>
            </a:xfrm>
            <a:custGeom>
              <a:rect b="b" l="l" r="r" t="t"/>
              <a:pathLst>
                <a:path extrusionOk="0" h="2327" w="2186">
                  <a:moveTo>
                    <a:pt x="1991" y="0"/>
                  </a:moveTo>
                  <a:cubicBezTo>
                    <a:pt x="1943" y="0"/>
                    <a:pt x="1896" y="20"/>
                    <a:pt x="1862" y="58"/>
                  </a:cubicBezTo>
                  <a:lnTo>
                    <a:pt x="63" y="2034"/>
                  </a:lnTo>
                  <a:cubicBezTo>
                    <a:pt x="0" y="2107"/>
                    <a:pt x="4" y="2218"/>
                    <a:pt x="77" y="2281"/>
                  </a:cubicBezTo>
                  <a:cubicBezTo>
                    <a:pt x="109" y="2310"/>
                    <a:pt x="150" y="2326"/>
                    <a:pt x="192" y="2326"/>
                  </a:cubicBezTo>
                  <a:cubicBezTo>
                    <a:pt x="239" y="2326"/>
                    <a:pt x="286" y="2306"/>
                    <a:pt x="324" y="2269"/>
                  </a:cubicBezTo>
                  <a:lnTo>
                    <a:pt x="2120" y="291"/>
                  </a:lnTo>
                  <a:cubicBezTo>
                    <a:pt x="2185" y="220"/>
                    <a:pt x="2179" y="110"/>
                    <a:pt x="2108" y="45"/>
                  </a:cubicBezTo>
                  <a:cubicBezTo>
                    <a:pt x="2075" y="15"/>
                    <a:pt x="2033" y="0"/>
                    <a:pt x="1991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8140425" y="3858225"/>
              <a:ext cx="22100" cy="60850"/>
            </a:xfrm>
            <a:custGeom>
              <a:rect b="b" l="l" r="r" t="t"/>
              <a:pathLst>
                <a:path extrusionOk="0" h="2434" w="884">
                  <a:moveTo>
                    <a:pt x="883" y="0"/>
                  </a:moveTo>
                  <a:lnTo>
                    <a:pt x="1" y="2433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8135500" y="3853950"/>
              <a:ext cx="31950" cy="69500"/>
            </a:xfrm>
            <a:custGeom>
              <a:rect b="b" l="l" r="r" t="t"/>
              <a:pathLst>
                <a:path extrusionOk="0" h="2780" w="1278">
                  <a:moveTo>
                    <a:pt x="1079" y="1"/>
                  </a:moveTo>
                  <a:cubicBezTo>
                    <a:pt x="1009" y="1"/>
                    <a:pt x="943" y="44"/>
                    <a:pt x="917" y="114"/>
                  </a:cubicBezTo>
                  <a:lnTo>
                    <a:pt x="36" y="2547"/>
                  </a:lnTo>
                  <a:cubicBezTo>
                    <a:pt x="1" y="2636"/>
                    <a:pt x="48" y="2736"/>
                    <a:pt x="139" y="2770"/>
                  </a:cubicBezTo>
                  <a:cubicBezTo>
                    <a:pt x="158" y="2776"/>
                    <a:pt x="178" y="2780"/>
                    <a:pt x="198" y="2780"/>
                  </a:cubicBezTo>
                  <a:cubicBezTo>
                    <a:pt x="270" y="2780"/>
                    <a:pt x="336" y="2734"/>
                    <a:pt x="361" y="2665"/>
                  </a:cubicBezTo>
                  <a:lnTo>
                    <a:pt x="1242" y="232"/>
                  </a:lnTo>
                  <a:cubicBezTo>
                    <a:pt x="1277" y="144"/>
                    <a:pt x="1230" y="43"/>
                    <a:pt x="1139" y="12"/>
                  </a:cubicBezTo>
                  <a:cubicBezTo>
                    <a:pt x="1120" y="4"/>
                    <a:pt x="1099" y="1"/>
                    <a:pt x="1079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8030000" y="3718875"/>
              <a:ext cx="23925" cy="72725"/>
            </a:xfrm>
            <a:custGeom>
              <a:rect b="b" l="l" r="r" t="t"/>
              <a:pathLst>
                <a:path extrusionOk="0" h="2909" w="957">
                  <a:moveTo>
                    <a:pt x="1" y="1"/>
                  </a:moveTo>
                  <a:lnTo>
                    <a:pt x="956" y="2909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8025125" y="3714525"/>
              <a:ext cx="33675" cy="81475"/>
            </a:xfrm>
            <a:custGeom>
              <a:rect b="b" l="l" r="r" t="t"/>
              <a:pathLst>
                <a:path extrusionOk="0" h="3259" w="1347">
                  <a:moveTo>
                    <a:pt x="196" y="0"/>
                  </a:moveTo>
                  <a:cubicBezTo>
                    <a:pt x="178" y="0"/>
                    <a:pt x="159" y="3"/>
                    <a:pt x="140" y="9"/>
                  </a:cubicBezTo>
                  <a:cubicBezTo>
                    <a:pt x="50" y="39"/>
                    <a:pt x="1" y="137"/>
                    <a:pt x="30" y="230"/>
                  </a:cubicBezTo>
                  <a:lnTo>
                    <a:pt x="986" y="3138"/>
                  </a:lnTo>
                  <a:cubicBezTo>
                    <a:pt x="1011" y="3211"/>
                    <a:pt x="1076" y="3258"/>
                    <a:pt x="1151" y="3258"/>
                  </a:cubicBezTo>
                  <a:cubicBezTo>
                    <a:pt x="1169" y="3258"/>
                    <a:pt x="1189" y="3256"/>
                    <a:pt x="1204" y="3248"/>
                  </a:cubicBezTo>
                  <a:cubicBezTo>
                    <a:pt x="1297" y="3219"/>
                    <a:pt x="1346" y="3120"/>
                    <a:pt x="1317" y="3030"/>
                  </a:cubicBezTo>
                  <a:lnTo>
                    <a:pt x="361" y="122"/>
                  </a:lnTo>
                  <a:cubicBezTo>
                    <a:pt x="337" y="48"/>
                    <a:pt x="270" y="0"/>
                    <a:pt x="196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8110125" y="3718875"/>
              <a:ext cx="23875" cy="72725"/>
            </a:xfrm>
            <a:custGeom>
              <a:rect b="b" l="l" r="r" t="t"/>
              <a:pathLst>
                <a:path extrusionOk="0" h="2909" w="955">
                  <a:moveTo>
                    <a:pt x="955" y="1"/>
                  </a:moveTo>
                  <a:lnTo>
                    <a:pt x="1" y="2909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8105300" y="3714525"/>
              <a:ext cx="33625" cy="81475"/>
            </a:xfrm>
            <a:custGeom>
              <a:rect b="b" l="l" r="r" t="t"/>
              <a:pathLst>
                <a:path extrusionOk="0" h="3259" w="1345">
                  <a:moveTo>
                    <a:pt x="1150" y="0"/>
                  </a:moveTo>
                  <a:cubicBezTo>
                    <a:pt x="1077" y="0"/>
                    <a:pt x="1010" y="48"/>
                    <a:pt x="986" y="122"/>
                  </a:cubicBezTo>
                  <a:lnTo>
                    <a:pt x="30" y="3030"/>
                  </a:lnTo>
                  <a:cubicBezTo>
                    <a:pt x="1" y="3120"/>
                    <a:pt x="50" y="3219"/>
                    <a:pt x="141" y="3248"/>
                  </a:cubicBezTo>
                  <a:cubicBezTo>
                    <a:pt x="159" y="3256"/>
                    <a:pt x="178" y="3258"/>
                    <a:pt x="194" y="3258"/>
                  </a:cubicBezTo>
                  <a:cubicBezTo>
                    <a:pt x="267" y="3258"/>
                    <a:pt x="336" y="3211"/>
                    <a:pt x="359" y="3138"/>
                  </a:cubicBezTo>
                  <a:lnTo>
                    <a:pt x="1315" y="230"/>
                  </a:lnTo>
                  <a:cubicBezTo>
                    <a:pt x="1345" y="137"/>
                    <a:pt x="1295" y="39"/>
                    <a:pt x="1205" y="9"/>
                  </a:cubicBezTo>
                  <a:cubicBezTo>
                    <a:pt x="1186" y="3"/>
                    <a:pt x="1168" y="0"/>
                    <a:pt x="11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7696850" y="4585250"/>
              <a:ext cx="772750" cy="498500"/>
            </a:xfrm>
            <a:custGeom>
              <a:rect b="b" l="l" r="r" t="t"/>
              <a:pathLst>
                <a:path extrusionOk="0" h="19940" w="30910">
                  <a:moveTo>
                    <a:pt x="1" y="0"/>
                  </a:moveTo>
                  <a:lnTo>
                    <a:pt x="1" y="19940"/>
                  </a:lnTo>
                  <a:lnTo>
                    <a:pt x="30910" y="19940"/>
                  </a:lnTo>
                  <a:lnTo>
                    <a:pt x="309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7692575" y="4580950"/>
              <a:ext cx="781475" cy="507200"/>
            </a:xfrm>
            <a:custGeom>
              <a:rect b="b" l="l" r="r" t="t"/>
              <a:pathLst>
                <a:path extrusionOk="0" h="20288" w="31259">
                  <a:moveTo>
                    <a:pt x="30908" y="348"/>
                  </a:moveTo>
                  <a:lnTo>
                    <a:pt x="30908" y="19940"/>
                  </a:lnTo>
                  <a:lnTo>
                    <a:pt x="347" y="19940"/>
                  </a:lnTo>
                  <a:lnTo>
                    <a:pt x="347" y="348"/>
                  </a:lnTo>
                  <a:close/>
                  <a:moveTo>
                    <a:pt x="0" y="1"/>
                  </a:moveTo>
                  <a:lnTo>
                    <a:pt x="0" y="20287"/>
                  </a:lnTo>
                  <a:lnTo>
                    <a:pt x="31258" y="20287"/>
                  </a:lnTo>
                  <a:lnTo>
                    <a:pt x="31258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7923625" y="4585250"/>
              <a:ext cx="316750" cy="498500"/>
            </a:xfrm>
            <a:custGeom>
              <a:rect b="b" l="l" r="r" t="t"/>
              <a:pathLst>
                <a:path extrusionOk="0" h="19940" w="12670">
                  <a:moveTo>
                    <a:pt x="0" y="0"/>
                  </a:moveTo>
                  <a:lnTo>
                    <a:pt x="0" y="19940"/>
                  </a:lnTo>
                  <a:lnTo>
                    <a:pt x="12670" y="19940"/>
                  </a:lnTo>
                  <a:lnTo>
                    <a:pt x="126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7919275" y="4580950"/>
              <a:ext cx="325500" cy="507200"/>
            </a:xfrm>
            <a:custGeom>
              <a:rect b="b" l="l" r="r" t="t"/>
              <a:pathLst>
                <a:path extrusionOk="0" h="20288" w="13020">
                  <a:moveTo>
                    <a:pt x="12673" y="348"/>
                  </a:moveTo>
                  <a:lnTo>
                    <a:pt x="12673" y="19940"/>
                  </a:lnTo>
                  <a:lnTo>
                    <a:pt x="349" y="19940"/>
                  </a:lnTo>
                  <a:lnTo>
                    <a:pt x="349" y="348"/>
                  </a:lnTo>
                  <a:close/>
                  <a:moveTo>
                    <a:pt x="1" y="1"/>
                  </a:moveTo>
                  <a:lnTo>
                    <a:pt x="1" y="20287"/>
                  </a:lnTo>
                  <a:lnTo>
                    <a:pt x="13019" y="20287"/>
                  </a:lnTo>
                  <a:lnTo>
                    <a:pt x="13019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8013750" y="4839625"/>
              <a:ext cx="136450" cy="240375"/>
            </a:xfrm>
            <a:custGeom>
              <a:rect b="b" l="l" r="r" t="t"/>
              <a:pathLst>
                <a:path extrusionOk="0" h="9615" w="5458">
                  <a:moveTo>
                    <a:pt x="2455" y="1"/>
                  </a:moveTo>
                  <a:cubicBezTo>
                    <a:pt x="1102" y="1"/>
                    <a:pt x="0" y="1100"/>
                    <a:pt x="0" y="2456"/>
                  </a:cubicBezTo>
                  <a:lnTo>
                    <a:pt x="0" y="9615"/>
                  </a:lnTo>
                  <a:lnTo>
                    <a:pt x="5458" y="9615"/>
                  </a:lnTo>
                  <a:lnTo>
                    <a:pt x="5458" y="2456"/>
                  </a:lnTo>
                  <a:cubicBezTo>
                    <a:pt x="5458" y="1102"/>
                    <a:pt x="4358" y="1"/>
                    <a:pt x="3003" y="1"/>
                  </a:cubicBezTo>
                  <a:close/>
                </a:path>
              </a:pathLst>
            </a:custGeom>
            <a:solidFill>
              <a:srgbClr val="BDD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8009425" y="4835200"/>
              <a:ext cx="145200" cy="249150"/>
            </a:xfrm>
            <a:custGeom>
              <a:rect b="b" l="l" r="r" t="t"/>
              <a:pathLst>
                <a:path extrusionOk="0" h="9966" w="5808">
                  <a:moveTo>
                    <a:pt x="3178" y="347"/>
                  </a:moveTo>
                  <a:cubicBezTo>
                    <a:pt x="4437" y="347"/>
                    <a:pt x="5461" y="1372"/>
                    <a:pt x="5461" y="2631"/>
                  </a:cubicBezTo>
                  <a:lnTo>
                    <a:pt x="5461" y="9617"/>
                  </a:lnTo>
                  <a:lnTo>
                    <a:pt x="345" y="9617"/>
                  </a:lnTo>
                  <a:lnTo>
                    <a:pt x="345" y="2631"/>
                  </a:lnTo>
                  <a:cubicBezTo>
                    <a:pt x="345" y="1372"/>
                    <a:pt x="1369" y="347"/>
                    <a:pt x="2628" y="347"/>
                  </a:cubicBezTo>
                  <a:close/>
                  <a:moveTo>
                    <a:pt x="2630" y="1"/>
                  </a:moveTo>
                  <a:cubicBezTo>
                    <a:pt x="1180" y="1"/>
                    <a:pt x="0" y="1181"/>
                    <a:pt x="0" y="2631"/>
                  </a:cubicBezTo>
                  <a:lnTo>
                    <a:pt x="0" y="9965"/>
                  </a:lnTo>
                  <a:lnTo>
                    <a:pt x="5808" y="9965"/>
                  </a:lnTo>
                  <a:lnTo>
                    <a:pt x="5808" y="2631"/>
                  </a:lnTo>
                  <a:cubicBezTo>
                    <a:pt x="5808" y="1181"/>
                    <a:pt x="4628" y="1"/>
                    <a:pt x="3178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7630900" y="5070125"/>
              <a:ext cx="904700" cy="69000"/>
            </a:xfrm>
            <a:custGeom>
              <a:rect b="b" l="l" r="r" t="t"/>
              <a:pathLst>
                <a:path extrusionOk="0" h="2760" w="36188">
                  <a:moveTo>
                    <a:pt x="1" y="1"/>
                  </a:moveTo>
                  <a:lnTo>
                    <a:pt x="1" y="2759"/>
                  </a:lnTo>
                  <a:lnTo>
                    <a:pt x="36188" y="2759"/>
                  </a:lnTo>
                  <a:lnTo>
                    <a:pt x="36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7626575" y="5065850"/>
              <a:ext cx="913425" cy="77650"/>
            </a:xfrm>
            <a:custGeom>
              <a:rect b="b" l="l" r="r" t="t"/>
              <a:pathLst>
                <a:path extrusionOk="0" h="3106" w="36537">
                  <a:moveTo>
                    <a:pt x="36186" y="349"/>
                  </a:moveTo>
                  <a:lnTo>
                    <a:pt x="36186" y="2759"/>
                  </a:lnTo>
                  <a:lnTo>
                    <a:pt x="347" y="2759"/>
                  </a:lnTo>
                  <a:lnTo>
                    <a:pt x="347" y="349"/>
                  </a:lnTo>
                  <a:close/>
                  <a:moveTo>
                    <a:pt x="0" y="1"/>
                  </a:moveTo>
                  <a:lnTo>
                    <a:pt x="0" y="3105"/>
                  </a:lnTo>
                  <a:lnTo>
                    <a:pt x="36536" y="3105"/>
                  </a:lnTo>
                  <a:lnTo>
                    <a:pt x="36536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7741825" y="4666550"/>
              <a:ext cx="35000" cy="42625"/>
            </a:xfrm>
            <a:custGeom>
              <a:rect b="b" l="l" r="r" t="t"/>
              <a:pathLst>
                <a:path extrusionOk="0" h="1705" w="1400">
                  <a:moveTo>
                    <a:pt x="0" y="1"/>
                  </a:moveTo>
                  <a:lnTo>
                    <a:pt x="0" y="1705"/>
                  </a:lnTo>
                  <a:lnTo>
                    <a:pt x="1399" y="1705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7737450" y="4662275"/>
              <a:ext cx="43650" cy="51300"/>
            </a:xfrm>
            <a:custGeom>
              <a:rect b="b" l="l" r="r" t="t"/>
              <a:pathLst>
                <a:path extrusionOk="0" h="2052" w="1746">
                  <a:moveTo>
                    <a:pt x="1397" y="347"/>
                  </a:moveTo>
                  <a:lnTo>
                    <a:pt x="1397" y="1705"/>
                  </a:lnTo>
                  <a:lnTo>
                    <a:pt x="347" y="1705"/>
                  </a:lnTo>
                  <a:lnTo>
                    <a:pt x="347" y="347"/>
                  </a:lnTo>
                  <a:close/>
                  <a:moveTo>
                    <a:pt x="0" y="0"/>
                  </a:moveTo>
                  <a:lnTo>
                    <a:pt x="0" y="2051"/>
                  </a:lnTo>
                  <a:lnTo>
                    <a:pt x="1746" y="205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7823625" y="4666550"/>
              <a:ext cx="35000" cy="42625"/>
            </a:xfrm>
            <a:custGeom>
              <a:rect b="b" l="l" r="r" t="t"/>
              <a:pathLst>
                <a:path extrusionOk="0" h="1705" w="1400">
                  <a:moveTo>
                    <a:pt x="1" y="1"/>
                  </a:moveTo>
                  <a:lnTo>
                    <a:pt x="1" y="1705"/>
                  </a:lnTo>
                  <a:lnTo>
                    <a:pt x="1400" y="1705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7819250" y="4662275"/>
              <a:ext cx="43650" cy="51300"/>
            </a:xfrm>
            <a:custGeom>
              <a:rect b="b" l="l" r="r" t="t"/>
              <a:pathLst>
                <a:path extrusionOk="0" h="2052" w="1746">
                  <a:moveTo>
                    <a:pt x="1397" y="347"/>
                  </a:moveTo>
                  <a:lnTo>
                    <a:pt x="1397" y="1705"/>
                  </a:lnTo>
                  <a:lnTo>
                    <a:pt x="347" y="1705"/>
                  </a:lnTo>
                  <a:lnTo>
                    <a:pt x="347" y="347"/>
                  </a:lnTo>
                  <a:close/>
                  <a:moveTo>
                    <a:pt x="0" y="0"/>
                  </a:moveTo>
                  <a:lnTo>
                    <a:pt x="0" y="2051"/>
                  </a:lnTo>
                  <a:lnTo>
                    <a:pt x="1746" y="205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7741825" y="4763775"/>
              <a:ext cx="35000" cy="42650"/>
            </a:xfrm>
            <a:custGeom>
              <a:rect b="b" l="l" r="r" t="t"/>
              <a:pathLst>
                <a:path extrusionOk="0" h="1706" w="1400">
                  <a:moveTo>
                    <a:pt x="0" y="1"/>
                  </a:moveTo>
                  <a:lnTo>
                    <a:pt x="0" y="1705"/>
                  </a:lnTo>
                  <a:lnTo>
                    <a:pt x="1399" y="1705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7737450" y="4759400"/>
              <a:ext cx="43650" cy="51350"/>
            </a:xfrm>
            <a:custGeom>
              <a:rect b="b" l="l" r="r" t="t"/>
              <a:pathLst>
                <a:path extrusionOk="0" h="2054" w="1746">
                  <a:moveTo>
                    <a:pt x="1397" y="349"/>
                  </a:moveTo>
                  <a:lnTo>
                    <a:pt x="1397" y="1705"/>
                  </a:lnTo>
                  <a:lnTo>
                    <a:pt x="347" y="1705"/>
                  </a:lnTo>
                  <a:lnTo>
                    <a:pt x="347" y="349"/>
                  </a:lnTo>
                  <a:close/>
                  <a:moveTo>
                    <a:pt x="0" y="1"/>
                  </a:moveTo>
                  <a:lnTo>
                    <a:pt x="0" y="2053"/>
                  </a:lnTo>
                  <a:lnTo>
                    <a:pt x="1746" y="2053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7823625" y="4763775"/>
              <a:ext cx="35000" cy="42650"/>
            </a:xfrm>
            <a:custGeom>
              <a:rect b="b" l="l" r="r" t="t"/>
              <a:pathLst>
                <a:path extrusionOk="0" h="1706" w="1400">
                  <a:moveTo>
                    <a:pt x="1" y="1"/>
                  </a:moveTo>
                  <a:lnTo>
                    <a:pt x="1" y="1705"/>
                  </a:lnTo>
                  <a:lnTo>
                    <a:pt x="1400" y="1705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7819250" y="4759400"/>
              <a:ext cx="43650" cy="51350"/>
            </a:xfrm>
            <a:custGeom>
              <a:rect b="b" l="l" r="r" t="t"/>
              <a:pathLst>
                <a:path extrusionOk="0" h="2054" w="1746">
                  <a:moveTo>
                    <a:pt x="1397" y="349"/>
                  </a:moveTo>
                  <a:lnTo>
                    <a:pt x="1397" y="1705"/>
                  </a:lnTo>
                  <a:lnTo>
                    <a:pt x="347" y="1705"/>
                  </a:lnTo>
                  <a:lnTo>
                    <a:pt x="347" y="349"/>
                  </a:lnTo>
                  <a:close/>
                  <a:moveTo>
                    <a:pt x="0" y="1"/>
                  </a:moveTo>
                  <a:lnTo>
                    <a:pt x="0" y="2053"/>
                  </a:lnTo>
                  <a:lnTo>
                    <a:pt x="1746" y="2053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7741825" y="4871150"/>
              <a:ext cx="35000" cy="42625"/>
            </a:xfrm>
            <a:custGeom>
              <a:rect b="b" l="l" r="r" t="t"/>
              <a:pathLst>
                <a:path extrusionOk="0" h="1705" w="1400">
                  <a:moveTo>
                    <a:pt x="0" y="1"/>
                  </a:moveTo>
                  <a:lnTo>
                    <a:pt x="0" y="1705"/>
                  </a:lnTo>
                  <a:lnTo>
                    <a:pt x="1399" y="1705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7737450" y="4866875"/>
              <a:ext cx="43650" cy="51300"/>
            </a:xfrm>
            <a:custGeom>
              <a:rect b="b" l="l" r="r" t="t"/>
              <a:pathLst>
                <a:path extrusionOk="0" h="2052" w="1746">
                  <a:moveTo>
                    <a:pt x="1397" y="347"/>
                  </a:moveTo>
                  <a:lnTo>
                    <a:pt x="1397" y="1704"/>
                  </a:lnTo>
                  <a:lnTo>
                    <a:pt x="347" y="1704"/>
                  </a:lnTo>
                  <a:lnTo>
                    <a:pt x="347" y="347"/>
                  </a:lnTo>
                  <a:close/>
                  <a:moveTo>
                    <a:pt x="0" y="0"/>
                  </a:moveTo>
                  <a:lnTo>
                    <a:pt x="0" y="2051"/>
                  </a:lnTo>
                  <a:lnTo>
                    <a:pt x="1746" y="205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7823625" y="4871150"/>
              <a:ext cx="35000" cy="42625"/>
            </a:xfrm>
            <a:custGeom>
              <a:rect b="b" l="l" r="r" t="t"/>
              <a:pathLst>
                <a:path extrusionOk="0" h="1705" w="1400">
                  <a:moveTo>
                    <a:pt x="1" y="1"/>
                  </a:moveTo>
                  <a:lnTo>
                    <a:pt x="1" y="1705"/>
                  </a:lnTo>
                  <a:lnTo>
                    <a:pt x="1400" y="1705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7819250" y="4866875"/>
              <a:ext cx="43650" cy="51300"/>
            </a:xfrm>
            <a:custGeom>
              <a:rect b="b" l="l" r="r" t="t"/>
              <a:pathLst>
                <a:path extrusionOk="0" h="2052" w="1746">
                  <a:moveTo>
                    <a:pt x="1397" y="347"/>
                  </a:moveTo>
                  <a:lnTo>
                    <a:pt x="1397" y="1704"/>
                  </a:lnTo>
                  <a:lnTo>
                    <a:pt x="347" y="1704"/>
                  </a:lnTo>
                  <a:lnTo>
                    <a:pt x="347" y="347"/>
                  </a:lnTo>
                  <a:close/>
                  <a:moveTo>
                    <a:pt x="0" y="0"/>
                  </a:moveTo>
                  <a:lnTo>
                    <a:pt x="0" y="2051"/>
                  </a:lnTo>
                  <a:lnTo>
                    <a:pt x="1746" y="205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8292475" y="4666550"/>
              <a:ext cx="34950" cy="42625"/>
            </a:xfrm>
            <a:custGeom>
              <a:rect b="b" l="l" r="r" t="t"/>
              <a:pathLst>
                <a:path extrusionOk="0" h="1705" w="1398">
                  <a:moveTo>
                    <a:pt x="0" y="1"/>
                  </a:moveTo>
                  <a:lnTo>
                    <a:pt x="0" y="1705"/>
                  </a:lnTo>
                  <a:lnTo>
                    <a:pt x="1397" y="1705"/>
                  </a:lnTo>
                  <a:lnTo>
                    <a:pt x="1397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8288100" y="4662275"/>
              <a:ext cx="43650" cy="51300"/>
            </a:xfrm>
            <a:custGeom>
              <a:rect b="b" l="l" r="r" t="t"/>
              <a:pathLst>
                <a:path extrusionOk="0" h="2052" w="1746">
                  <a:moveTo>
                    <a:pt x="1399" y="347"/>
                  </a:moveTo>
                  <a:lnTo>
                    <a:pt x="1399" y="1705"/>
                  </a:lnTo>
                  <a:lnTo>
                    <a:pt x="347" y="1705"/>
                  </a:lnTo>
                  <a:lnTo>
                    <a:pt x="347" y="347"/>
                  </a:lnTo>
                  <a:close/>
                  <a:moveTo>
                    <a:pt x="0" y="0"/>
                  </a:moveTo>
                  <a:lnTo>
                    <a:pt x="0" y="2051"/>
                  </a:lnTo>
                  <a:lnTo>
                    <a:pt x="1746" y="205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8374275" y="4666550"/>
              <a:ext cx="35000" cy="42625"/>
            </a:xfrm>
            <a:custGeom>
              <a:rect b="b" l="l" r="r" t="t"/>
              <a:pathLst>
                <a:path extrusionOk="0" h="1705" w="1400">
                  <a:moveTo>
                    <a:pt x="1" y="1"/>
                  </a:moveTo>
                  <a:lnTo>
                    <a:pt x="1" y="1705"/>
                  </a:lnTo>
                  <a:lnTo>
                    <a:pt x="1400" y="1705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8369900" y="4662275"/>
              <a:ext cx="43650" cy="51300"/>
            </a:xfrm>
            <a:custGeom>
              <a:rect b="b" l="l" r="r" t="t"/>
              <a:pathLst>
                <a:path extrusionOk="0" h="2052" w="1746">
                  <a:moveTo>
                    <a:pt x="1399" y="347"/>
                  </a:moveTo>
                  <a:lnTo>
                    <a:pt x="1399" y="1705"/>
                  </a:lnTo>
                  <a:lnTo>
                    <a:pt x="351" y="1705"/>
                  </a:lnTo>
                  <a:lnTo>
                    <a:pt x="351" y="347"/>
                  </a:lnTo>
                  <a:close/>
                  <a:moveTo>
                    <a:pt x="0" y="0"/>
                  </a:moveTo>
                  <a:lnTo>
                    <a:pt x="0" y="2051"/>
                  </a:lnTo>
                  <a:lnTo>
                    <a:pt x="1746" y="205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8292475" y="4763775"/>
              <a:ext cx="34950" cy="42650"/>
            </a:xfrm>
            <a:custGeom>
              <a:rect b="b" l="l" r="r" t="t"/>
              <a:pathLst>
                <a:path extrusionOk="0" h="1706" w="1398">
                  <a:moveTo>
                    <a:pt x="0" y="1"/>
                  </a:moveTo>
                  <a:lnTo>
                    <a:pt x="0" y="1705"/>
                  </a:lnTo>
                  <a:lnTo>
                    <a:pt x="1397" y="1705"/>
                  </a:lnTo>
                  <a:lnTo>
                    <a:pt x="1397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8288100" y="4759400"/>
              <a:ext cx="43650" cy="51350"/>
            </a:xfrm>
            <a:custGeom>
              <a:rect b="b" l="l" r="r" t="t"/>
              <a:pathLst>
                <a:path extrusionOk="0" h="2054" w="1746">
                  <a:moveTo>
                    <a:pt x="1399" y="349"/>
                  </a:moveTo>
                  <a:lnTo>
                    <a:pt x="1399" y="1705"/>
                  </a:lnTo>
                  <a:lnTo>
                    <a:pt x="347" y="1705"/>
                  </a:lnTo>
                  <a:lnTo>
                    <a:pt x="347" y="349"/>
                  </a:lnTo>
                  <a:close/>
                  <a:moveTo>
                    <a:pt x="0" y="1"/>
                  </a:moveTo>
                  <a:lnTo>
                    <a:pt x="0" y="2053"/>
                  </a:lnTo>
                  <a:lnTo>
                    <a:pt x="1746" y="2053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8374275" y="4763775"/>
              <a:ext cx="35000" cy="42650"/>
            </a:xfrm>
            <a:custGeom>
              <a:rect b="b" l="l" r="r" t="t"/>
              <a:pathLst>
                <a:path extrusionOk="0" h="1706" w="1400">
                  <a:moveTo>
                    <a:pt x="1" y="1"/>
                  </a:moveTo>
                  <a:lnTo>
                    <a:pt x="1" y="1705"/>
                  </a:lnTo>
                  <a:lnTo>
                    <a:pt x="1400" y="1705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8369900" y="4759400"/>
              <a:ext cx="43650" cy="51350"/>
            </a:xfrm>
            <a:custGeom>
              <a:rect b="b" l="l" r="r" t="t"/>
              <a:pathLst>
                <a:path extrusionOk="0" h="2054" w="1746">
                  <a:moveTo>
                    <a:pt x="1399" y="349"/>
                  </a:moveTo>
                  <a:lnTo>
                    <a:pt x="1399" y="1705"/>
                  </a:lnTo>
                  <a:lnTo>
                    <a:pt x="351" y="1705"/>
                  </a:lnTo>
                  <a:lnTo>
                    <a:pt x="351" y="349"/>
                  </a:lnTo>
                  <a:close/>
                  <a:moveTo>
                    <a:pt x="0" y="1"/>
                  </a:moveTo>
                  <a:lnTo>
                    <a:pt x="0" y="2053"/>
                  </a:lnTo>
                  <a:lnTo>
                    <a:pt x="1746" y="2053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8292475" y="4871150"/>
              <a:ext cx="34950" cy="42625"/>
            </a:xfrm>
            <a:custGeom>
              <a:rect b="b" l="l" r="r" t="t"/>
              <a:pathLst>
                <a:path extrusionOk="0" h="1705" w="1398">
                  <a:moveTo>
                    <a:pt x="0" y="1"/>
                  </a:moveTo>
                  <a:lnTo>
                    <a:pt x="0" y="1705"/>
                  </a:lnTo>
                  <a:lnTo>
                    <a:pt x="1397" y="1705"/>
                  </a:lnTo>
                  <a:lnTo>
                    <a:pt x="1397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8288100" y="4866875"/>
              <a:ext cx="43650" cy="51300"/>
            </a:xfrm>
            <a:custGeom>
              <a:rect b="b" l="l" r="r" t="t"/>
              <a:pathLst>
                <a:path extrusionOk="0" h="2052" w="1746">
                  <a:moveTo>
                    <a:pt x="1399" y="347"/>
                  </a:moveTo>
                  <a:lnTo>
                    <a:pt x="1399" y="1704"/>
                  </a:lnTo>
                  <a:lnTo>
                    <a:pt x="347" y="1704"/>
                  </a:lnTo>
                  <a:lnTo>
                    <a:pt x="347" y="347"/>
                  </a:lnTo>
                  <a:close/>
                  <a:moveTo>
                    <a:pt x="0" y="0"/>
                  </a:moveTo>
                  <a:lnTo>
                    <a:pt x="0" y="2051"/>
                  </a:lnTo>
                  <a:lnTo>
                    <a:pt x="1746" y="205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8374275" y="4871150"/>
              <a:ext cx="35000" cy="42625"/>
            </a:xfrm>
            <a:custGeom>
              <a:rect b="b" l="l" r="r" t="t"/>
              <a:pathLst>
                <a:path extrusionOk="0" h="1705" w="1400">
                  <a:moveTo>
                    <a:pt x="1" y="1"/>
                  </a:moveTo>
                  <a:lnTo>
                    <a:pt x="1" y="1705"/>
                  </a:lnTo>
                  <a:lnTo>
                    <a:pt x="1400" y="1705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8369900" y="4866875"/>
              <a:ext cx="43650" cy="51300"/>
            </a:xfrm>
            <a:custGeom>
              <a:rect b="b" l="l" r="r" t="t"/>
              <a:pathLst>
                <a:path extrusionOk="0" h="2052" w="1746">
                  <a:moveTo>
                    <a:pt x="1399" y="347"/>
                  </a:moveTo>
                  <a:lnTo>
                    <a:pt x="1399" y="1704"/>
                  </a:lnTo>
                  <a:lnTo>
                    <a:pt x="351" y="1704"/>
                  </a:lnTo>
                  <a:lnTo>
                    <a:pt x="351" y="347"/>
                  </a:lnTo>
                  <a:close/>
                  <a:moveTo>
                    <a:pt x="0" y="0"/>
                  </a:moveTo>
                  <a:lnTo>
                    <a:pt x="0" y="2051"/>
                  </a:lnTo>
                  <a:lnTo>
                    <a:pt x="1746" y="205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7660800" y="4558350"/>
              <a:ext cx="855850" cy="59725"/>
            </a:xfrm>
            <a:custGeom>
              <a:rect b="b" l="l" r="r" t="t"/>
              <a:pathLst>
                <a:path extrusionOk="0" h="2389" w="34234">
                  <a:moveTo>
                    <a:pt x="1" y="1"/>
                  </a:moveTo>
                  <a:lnTo>
                    <a:pt x="1" y="2388"/>
                  </a:lnTo>
                  <a:lnTo>
                    <a:pt x="34233" y="2388"/>
                  </a:lnTo>
                  <a:lnTo>
                    <a:pt x="34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7656475" y="4553975"/>
              <a:ext cx="864550" cy="68425"/>
            </a:xfrm>
            <a:custGeom>
              <a:rect b="b" l="l" r="r" t="t"/>
              <a:pathLst>
                <a:path extrusionOk="0" h="2737" w="34582">
                  <a:moveTo>
                    <a:pt x="34233" y="347"/>
                  </a:moveTo>
                  <a:lnTo>
                    <a:pt x="34233" y="2390"/>
                  </a:lnTo>
                  <a:lnTo>
                    <a:pt x="347" y="2390"/>
                  </a:lnTo>
                  <a:lnTo>
                    <a:pt x="347" y="347"/>
                  </a:lnTo>
                  <a:close/>
                  <a:moveTo>
                    <a:pt x="0" y="0"/>
                  </a:moveTo>
                  <a:lnTo>
                    <a:pt x="0" y="2737"/>
                  </a:lnTo>
                  <a:lnTo>
                    <a:pt x="34582" y="2737"/>
                  </a:lnTo>
                  <a:lnTo>
                    <a:pt x="34582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7873725" y="4470975"/>
              <a:ext cx="113350" cy="47100"/>
            </a:xfrm>
            <a:custGeom>
              <a:rect b="b" l="l" r="r" t="t"/>
              <a:pathLst>
                <a:path extrusionOk="0" h="1884" w="4534">
                  <a:moveTo>
                    <a:pt x="0" y="1"/>
                  </a:moveTo>
                  <a:lnTo>
                    <a:pt x="0" y="1884"/>
                  </a:lnTo>
                  <a:lnTo>
                    <a:pt x="4534" y="1884"/>
                  </a:lnTo>
                  <a:lnTo>
                    <a:pt x="45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7869450" y="4466700"/>
              <a:ext cx="122000" cy="55775"/>
            </a:xfrm>
            <a:custGeom>
              <a:rect b="b" l="l" r="r" t="t"/>
              <a:pathLst>
                <a:path extrusionOk="0" h="2231" w="4880">
                  <a:moveTo>
                    <a:pt x="4533" y="345"/>
                  </a:moveTo>
                  <a:lnTo>
                    <a:pt x="4533" y="1882"/>
                  </a:lnTo>
                  <a:lnTo>
                    <a:pt x="347" y="1882"/>
                  </a:lnTo>
                  <a:lnTo>
                    <a:pt x="347" y="345"/>
                  </a:lnTo>
                  <a:close/>
                  <a:moveTo>
                    <a:pt x="0" y="0"/>
                  </a:moveTo>
                  <a:lnTo>
                    <a:pt x="0" y="2230"/>
                  </a:lnTo>
                  <a:lnTo>
                    <a:pt x="4880" y="223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8184400" y="4470975"/>
              <a:ext cx="113375" cy="47100"/>
            </a:xfrm>
            <a:custGeom>
              <a:rect b="b" l="l" r="r" t="t"/>
              <a:pathLst>
                <a:path extrusionOk="0" h="1884" w="4535">
                  <a:moveTo>
                    <a:pt x="1" y="1"/>
                  </a:moveTo>
                  <a:lnTo>
                    <a:pt x="1" y="1884"/>
                  </a:lnTo>
                  <a:lnTo>
                    <a:pt x="4534" y="1884"/>
                  </a:lnTo>
                  <a:lnTo>
                    <a:pt x="45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8180025" y="4466700"/>
              <a:ext cx="122075" cy="55775"/>
            </a:xfrm>
            <a:custGeom>
              <a:rect b="b" l="l" r="r" t="t"/>
              <a:pathLst>
                <a:path extrusionOk="0" h="2231" w="4883">
                  <a:moveTo>
                    <a:pt x="4534" y="345"/>
                  </a:moveTo>
                  <a:lnTo>
                    <a:pt x="4534" y="1882"/>
                  </a:lnTo>
                  <a:lnTo>
                    <a:pt x="347" y="1882"/>
                  </a:lnTo>
                  <a:lnTo>
                    <a:pt x="347" y="345"/>
                  </a:lnTo>
                  <a:close/>
                  <a:moveTo>
                    <a:pt x="1" y="0"/>
                  </a:moveTo>
                  <a:lnTo>
                    <a:pt x="1" y="2230"/>
                  </a:lnTo>
                  <a:lnTo>
                    <a:pt x="4883" y="2230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7492700" y="4916775"/>
              <a:ext cx="108125" cy="8775"/>
            </a:xfrm>
            <a:custGeom>
              <a:rect b="b" l="l" r="r" t="t"/>
              <a:pathLst>
                <a:path extrusionOk="0" h="351" w="4325">
                  <a:moveTo>
                    <a:pt x="176" y="0"/>
                  </a:moveTo>
                  <a:cubicBezTo>
                    <a:pt x="79" y="0"/>
                    <a:pt x="1" y="79"/>
                    <a:pt x="1" y="175"/>
                  </a:cubicBezTo>
                  <a:cubicBezTo>
                    <a:pt x="1" y="272"/>
                    <a:pt x="79" y="351"/>
                    <a:pt x="176" y="351"/>
                  </a:cubicBezTo>
                  <a:lnTo>
                    <a:pt x="4150" y="351"/>
                  </a:lnTo>
                  <a:cubicBezTo>
                    <a:pt x="4246" y="351"/>
                    <a:pt x="4325" y="272"/>
                    <a:pt x="4325" y="175"/>
                  </a:cubicBezTo>
                  <a:cubicBezTo>
                    <a:pt x="4325" y="79"/>
                    <a:pt x="4246" y="0"/>
                    <a:pt x="4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0" name="Google Shape;580;p18"/>
          <p:cNvGrpSpPr/>
          <p:nvPr/>
        </p:nvGrpSpPr>
        <p:grpSpPr>
          <a:xfrm>
            <a:off x="369484" y="2486890"/>
            <a:ext cx="931227" cy="2656611"/>
            <a:chOff x="720072" y="2486890"/>
            <a:chExt cx="931227" cy="2656611"/>
          </a:xfrm>
        </p:grpSpPr>
        <p:sp>
          <p:nvSpPr>
            <p:cNvPr id="581" name="Google Shape;581;p18"/>
            <p:cNvSpPr/>
            <p:nvPr/>
          </p:nvSpPr>
          <p:spPr>
            <a:xfrm>
              <a:off x="1127259" y="2935297"/>
              <a:ext cx="39" cy="146106"/>
            </a:xfrm>
            <a:custGeom>
              <a:rect b="b" l="l" r="r" t="t"/>
              <a:pathLst>
                <a:path extrusionOk="0" h="3736" w="1">
                  <a:moveTo>
                    <a:pt x="1" y="1"/>
                  </a:moveTo>
                  <a:lnTo>
                    <a:pt x="1" y="373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1120415" y="2928453"/>
              <a:ext cx="13688" cy="159676"/>
            </a:xfrm>
            <a:custGeom>
              <a:rect b="b" l="l" r="r" t="t"/>
              <a:pathLst>
                <a:path extrusionOk="0" h="4083" w="350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lnTo>
                    <a:pt x="0" y="3909"/>
                  </a:lnTo>
                  <a:cubicBezTo>
                    <a:pt x="0" y="4003"/>
                    <a:pt x="79" y="4082"/>
                    <a:pt x="176" y="4082"/>
                  </a:cubicBezTo>
                  <a:cubicBezTo>
                    <a:pt x="270" y="4082"/>
                    <a:pt x="349" y="4007"/>
                    <a:pt x="349" y="3909"/>
                  </a:cubicBezTo>
                  <a:lnTo>
                    <a:pt x="349" y="176"/>
                  </a:lnTo>
                  <a:cubicBezTo>
                    <a:pt x="349" y="79"/>
                    <a:pt x="270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1179428" y="2981131"/>
              <a:ext cx="70902" cy="117909"/>
            </a:xfrm>
            <a:custGeom>
              <a:rect b="b" l="l" r="r" t="t"/>
              <a:pathLst>
                <a:path extrusionOk="0" h="3015" w="1813">
                  <a:moveTo>
                    <a:pt x="1813" y="1"/>
                  </a:moveTo>
                  <a:lnTo>
                    <a:pt x="0" y="301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1171724" y="2974326"/>
              <a:ext cx="86388" cy="131519"/>
            </a:xfrm>
            <a:custGeom>
              <a:rect b="b" l="l" r="r" t="t"/>
              <a:pathLst>
                <a:path extrusionOk="0" h="3363" w="2209">
                  <a:moveTo>
                    <a:pt x="2012" y="1"/>
                  </a:moveTo>
                  <a:cubicBezTo>
                    <a:pt x="1953" y="1"/>
                    <a:pt x="1895" y="31"/>
                    <a:pt x="1862" y="86"/>
                  </a:cubicBezTo>
                  <a:lnTo>
                    <a:pt x="50" y="3100"/>
                  </a:lnTo>
                  <a:cubicBezTo>
                    <a:pt x="0" y="3183"/>
                    <a:pt x="28" y="3289"/>
                    <a:pt x="109" y="3339"/>
                  </a:cubicBezTo>
                  <a:cubicBezTo>
                    <a:pt x="136" y="3356"/>
                    <a:pt x="168" y="3362"/>
                    <a:pt x="197" y="3362"/>
                  </a:cubicBezTo>
                  <a:cubicBezTo>
                    <a:pt x="257" y="3362"/>
                    <a:pt x="316" y="3331"/>
                    <a:pt x="347" y="3280"/>
                  </a:cubicBezTo>
                  <a:lnTo>
                    <a:pt x="2160" y="265"/>
                  </a:lnTo>
                  <a:cubicBezTo>
                    <a:pt x="2209" y="181"/>
                    <a:pt x="2183" y="74"/>
                    <a:pt x="2101" y="25"/>
                  </a:cubicBezTo>
                  <a:cubicBezTo>
                    <a:pt x="2073" y="8"/>
                    <a:pt x="2042" y="1"/>
                    <a:pt x="2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1229564" y="3064117"/>
              <a:ext cx="106685" cy="79075"/>
            </a:xfrm>
            <a:custGeom>
              <a:rect b="b" l="l" r="r" t="t"/>
              <a:pathLst>
                <a:path extrusionOk="0" h="2022" w="2728">
                  <a:moveTo>
                    <a:pt x="2728" y="1"/>
                  </a:moveTo>
                  <a:lnTo>
                    <a:pt x="1" y="202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1221860" y="3057273"/>
              <a:ext cx="122094" cy="92724"/>
            </a:xfrm>
            <a:custGeom>
              <a:rect b="b" l="l" r="r" t="t"/>
              <a:pathLst>
                <a:path extrusionOk="0" h="2371" w="3122">
                  <a:moveTo>
                    <a:pt x="2927" y="1"/>
                  </a:moveTo>
                  <a:cubicBezTo>
                    <a:pt x="2890" y="1"/>
                    <a:pt x="2853" y="12"/>
                    <a:pt x="2822" y="36"/>
                  </a:cubicBezTo>
                  <a:lnTo>
                    <a:pt x="96" y="2055"/>
                  </a:lnTo>
                  <a:cubicBezTo>
                    <a:pt x="17" y="2112"/>
                    <a:pt x="1" y="2222"/>
                    <a:pt x="58" y="2299"/>
                  </a:cubicBezTo>
                  <a:cubicBezTo>
                    <a:pt x="94" y="2345"/>
                    <a:pt x="145" y="2370"/>
                    <a:pt x="198" y="2370"/>
                  </a:cubicBezTo>
                  <a:cubicBezTo>
                    <a:pt x="235" y="2370"/>
                    <a:pt x="271" y="2360"/>
                    <a:pt x="302" y="2335"/>
                  </a:cubicBezTo>
                  <a:lnTo>
                    <a:pt x="3029" y="315"/>
                  </a:lnTo>
                  <a:cubicBezTo>
                    <a:pt x="3108" y="258"/>
                    <a:pt x="3122" y="148"/>
                    <a:pt x="3065" y="71"/>
                  </a:cubicBezTo>
                  <a:cubicBezTo>
                    <a:pt x="3032" y="25"/>
                    <a:pt x="2979" y="1"/>
                    <a:pt x="2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1250291" y="3193015"/>
              <a:ext cx="115563" cy="6648"/>
            </a:xfrm>
            <a:custGeom>
              <a:rect b="b" l="l" r="r" t="t"/>
              <a:pathLst>
                <a:path extrusionOk="0" h="170" w="2955">
                  <a:moveTo>
                    <a:pt x="2954" y="1"/>
                  </a:moveTo>
                  <a:lnTo>
                    <a:pt x="1" y="17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1243369" y="3186171"/>
              <a:ext cx="129485" cy="20375"/>
            </a:xfrm>
            <a:custGeom>
              <a:rect b="b" l="l" r="r" t="t"/>
              <a:pathLst>
                <a:path extrusionOk="0" h="521" w="3311">
                  <a:moveTo>
                    <a:pt x="3125" y="0"/>
                  </a:moveTo>
                  <a:cubicBezTo>
                    <a:pt x="3124" y="0"/>
                    <a:pt x="3123" y="0"/>
                    <a:pt x="3121" y="0"/>
                  </a:cubicBezTo>
                  <a:lnTo>
                    <a:pt x="168" y="170"/>
                  </a:lnTo>
                  <a:cubicBezTo>
                    <a:pt x="72" y="178"/>
                    <a:pt x="1" y="258"/>
                    <a:pt x="7" y="355"/>
                  </a:cubicBezTo>
                  <a:cubicBezTo>
                    <a:pt x="10" y="447"/>
                    <a:pt x="87" y="520"/>
                    <a:pt x="178" y="520"/>
                  </a:cubicBezTo>
                  <a:cubicBezTo>
                    <a:pt x="184" y="520"/>
                    <a:pt x="186" y="520"/>
                    <a:pt x="190" y="516"/>
                  </a:cubicBezTo>
                  <a:lnTo>
                    <a:pt x="3143" y="347"/>
                  </a:lnTo>
                  <a:cubicBezTo>
                    <a:pt x="3240" y="339"/>
                    <a:pt x="3310" y="258"/>
                    <a:pt x="3306" y="162"/>
                  </a:cubicBezTo>
                  <a:cubicBezTo>
                    <a:pt x="3299" y="69"/>
                    <a:pt x="3220" y="0"/>
                    <a:pt x="3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1004383" y="2981131"/>
              <a:ext cx="70902" cy="117909"/>
            </a:xfrm>
            <a:custGeom>
              <a:rect b="b" l="l" r="r" t="t"/>
              <a:pathLst>
                <a:path extrusionOk="0" h="3015" w="1813">
                  <a:moveTo>
                    <a:pt x="0" y="1"/>
                  </a:moveTo>
                  <a:lnTo>
                    <a:pt x="1813" y="301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8"/>
            <p:cNvSpPr/>
            <p:nvPr/>
          </p:nvSpPr>
          <p:spPr>
            <a:xfrm>
              <a:off x="996523" y="2974326"/>
              <a:ext cx="86467" cy="131519"/>
            </a:xfrm>
            <a:custGeom>
              <a:rect b="b" l="l" r="r" t="t"/>
              <a:pathLst>
                <a:path extrusionOk="0" h="3363" w="2211">
                  <a:moveTo>
                    <a:pt x="198" y="1"/>
                  </a:moveTo>
                  <a:cubicBezTo>
                    <a:pt x="167" y="1"/>
                    <a:pt x="137" y="8"/>
                    <a:pt x="109" y="25"/>
                  </a:cubicBezTo>
                  <a:cubicBezTo>
                    <a:pt x="28" y="74"/>
                    <a:pt x="0" y="185"/>
                    <a:pt x="50" y="265"/>
                  </a:cubicBezTo>
                  <a:lnTo>
                    <a:pt x="1862" y="3280"/>
                  </a:lnTo>
                  <a:cubicBezTo>
                    <a:pt x="1898" y="3333"/>
                    <a:pt x="1953" y="3362"/>
                    <a:pt x="2014" y="3362"/>
                  </a:cubicBezTo>
                  <a:cubicBezTo>
                    <a:pt x="2045" y="3362"/>
                    <a:pt x="2075" y="3353"/>
                    <a:pt x="2102" y="3339"/>
                  </a:cubicBezTo>
                  <a:cubicBezTo>
                    <a:pt x="2183" y="3289"/>
                    <a:pt x="2211" y="3181"/>
                    <a:pt x="2162" y="3100"/>
                  </a:cubicBezTo>
                  <a:lnTo>
                    <a:pt x="349" y="86"/>
                  </a:lnTo>
                  <a:cubicBezTo>
                    <a:pt x="316" y="31"/>
                    <a:pt x="258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918464" y="3064117"/>
              <a:ext cx="106607" cy="79075"/>
            </a:xfrm>
            <a:custGeom>
              <a:rect b="b" l="l" r="r" t="t"/>
              <a:pathLst>
                <a:path extrusionOk="0" h="2022" w="2726">
                  <a:moveTo>
                    <a:pt x="1" y="1"/>
                  </a:moveTo>
                  <a:lnTo>
                    <a:pt x="2725" y="202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910760" y="3057312"/>
              <a:ext cx="122015" cy="92685"/>
            </a:xfrm>
            <a:custGeom>
              <a:rect b="b" l="l" r="r" t="t"/>
              <a:pathLst>
                <a:path extrusionOk="0" h="2370" w="3120">
                  <a:moveTo>
                    <a:pt x="196" y="1"/>
                  </a:moveTo>
                  <a:cubicBezTo>
                    <a:pt x="143" y="1"/>
                    <a:pt x="90" y="25"/>
                    <a:pt x="56" y="70"/>
                  </a:cubicBezTo>
                  <a:cubicBezTo>
                    <a:pt x="1" y="149"/>
                    <a:pt x="16" y="259"/>
                    <a:pt x="93" y="314"/>
                  </a:cubicBezTo>
                  <a:lnTo>
                    <a:pt x="2820" y="2334"/>
                  </a:lnTo>
                  <a:cubicBezTo>
                    <a:pt x="2851" y="2359"/>
                    <a:pt x="2887" y="2369"/>
                    <a:pt x="2922" y="2369"/>
                  </a:cubicBezTo>
                  <a:cubicBezTo>
                    <a:pt x="2977" y="2369"/>
                    <a:pt x="3029" y="2344"/>
                    <a:pt x="3062" y="2298"/>
                  </a:cubicBezTo>
                  <a:cubicBezTo>
                    <a:pt x="3119" y="2218"/>
                    <a:pt x="3102" y="2109"/>
                    <a:pt x="3027" y="2054"/>
                  </a:cubicBezTo>
                  <a:lnTo>
                    <a:pt x="300" y="35"/>
                  </a:lnTo>
                  <a:cubicBezTo>
                    <a:pt x="269" y="12"/>
                    <a:pt x="232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888899" y="3193015"/>
              <a:ext cx="115524" cy="6648"/>
            </a:xfrm>
            <a:custGeom>
              <a:rect b="b" l="l" r="r" t="t"/>
              <a:pathLst>
                <a:path extrusionOk="0" h="170" w="2954">
                  <a:moveTo>
                    <a:pt x="0" y="1"/>
                  </a:moveTo>
                  <a:lnTo>
                    <a:pt x="2953" y="17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881859" y="3186249"/>
              <a:ext cx="129641" cy="20297"/>
            </a:xfrm>
            <a:custGeom>
              <a:rect b="b" l="l" r="r" t="t"/>
              <a:pathLst>
                <a:path extrusionOk="0" h="519" w="3315">
                  <a:moveTo>
                    <a:pt x="184" y="0"/>
                  </a:moveTo>
                  <a:cubicBezTo>
                    <a:pt x="91" y="0"/>
                    <a:pt x="12" y="70"/>
                    <a:pt x="7" y="164"/>
                  </a:cubicBezTo>
                  <a:cubicBezTo>
                    <a:pt x="1" y="258"/>
                    <a:pt x="74" y="343"/>
                    <a:pt x="170" y="347"/>
                  </a:cubicBezTo>
                  <a:lnTo>
                    <a:pt x="3123" y="518"/>
                  </a:lnTo>
                  <a:lnTo>
                    <a:pt x="3133" y="518"/>
                  </a:lnTo>
                  <a:cubicBezTo>
                    <a:pt x="3224" y="518"/>
                    <a:pt x="3301" y="445"/>
                    <a:pt x="3307" y="355"/>
                  </a:cubicBezTo>
                  <a:cubicBezTo>
                    <a:pt x="3315" y="258"/>
                    <a:pt x="3242" y="176"/>
                    <a:pt x="3145" y="170"/>
                  </a:cubicBezTo>
                  <a:lnTo>
                    <a:pt x="192" y="0"/>
                  </a:lnTo>
                  <a:cubicBezTo>
                    <a:pt x="189" y="0"/>
                    <a:pt x="187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862618" y="4281611"/>
              <a:ext cx="503235" cy="797832"/>
            </a:xfrm>
            <a:custGeom>
              <a:rect b="b" l="l" r="r" t="t"/>
              <a:pathLst>
                <a:path extrusionOk="0" h="20401" w="12868">
                  <a:moveTo>
                    <a:pt x="0" y="0"/>
                  </a:moveTo>
                  <a:lnTo>
                    <a:pt x="0" y="20401"/>
                  </a:lnTo>
                  <a:lnTo>
                    <a:pt x="12867" y="20401"/>
                  </a:lnTo>
                  <a:lnTo>
                    <a:pt x="12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925269" y="4564437"/>
              <a:ext cx="39" cy="515163"/>
            </a:xfrm>
            <a:custGeom>
              <a:rect b="b" l="l" r="r" t="t"/>
              <a:pathLst>
                <a:path extrusionOk="0" h="13173" w="1">
                  <a:moveTo>
                    <a:pt x="0" y="1"/>
                  </a:moveTo>
                  <a:lnTo>
                    <a:pt x="0" y="13173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918464" y="4564437"/>
              <a:ext cx="13609" cy="515007"/>
            </a:xfrm>
            <a:custGeom>
              <a:rect b="b" l="l" r="r" t="t"/>
              <a:pathLst>
                <a:path extrusionOk="0" h="13169" w="348">
                  <a:moveTo>
                    <a:pt x="1" y="1"/>
                  </a:moveTo>
                  <a:lnTo>
                    <a:pt x="1" y="13169"/>
                  </a:lnTo>
                  <a:lnTo>
                    <a:pt x="347" y="13169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1021942" y="4564437"/>
              <a:ext cx="39" cy="515163"/>
            </a:xfrm>
            <a:custGeom>
              <a:rect b="b" l="l" r="r" t="t"/>
              <a:pathLst>
                <a:path extrusionOk="0" h="13173" w="1">
                  <a:moveTo>
                    <a:pt x="1" y="1"/>
                  </a:moveTo>
                  <a:lnTo>
                    <a:pt x="1" y="13173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1015255" y="4564437"/>
              <a:ext cx="13570" cy="515007"/>
            </a:xfrm>
            <a:custGeom>
              <a:rect b="b" l="l" r="r" t="t"/>
              <a:pathLst>
                <a:path extrusionOk="0" h="13169" w="347">
                  <a:moveTo>
                    <a:pt x="0" y="1"/>
                  </a:moveTo>
                  <a:lnTo>
                    <a:pt x="0" y="13169"/>
                  </a:lnTo>
                  <a:lnTo>
                    <a:pt x="347" y="13169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1113610" y="4580705"/>
              <a:ext cx="39" cy="515085"/>
            </a:xfrm>
            <a:custGeom>
              <a:rect b="b" l="l" r="r" t="t"/>
              <a:pathLst>
                <a:path extrusionOk="0" h="13171" w="1">
                  <a:moveTo>
                    <a:pt x="1" y="0"/>
                  </a:moveTo>
                  <a:lnTo>
                    <a:pt x="1" y="13171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1106845" y="4580705"/>
              <a:ext cx="13609" cy="515085"/>
            </a:xfrm>
            <a:custGeom>
              <a:rect b="b" l="l" r="r" t="t"/>
              <a:pathLst>
                <a:path extrusionOk="0" h="13171" w="348">
                  <a:moveTo>
                    <a:pt x="1" y="0"/>
                  </a:moveTo>
                  <a:lnTo>
                    <a:pt x="1" y="13171"/>
                  </a:lnTo>
                  <a:lnTo>
                    <a:pt x="347" y="13171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1202384" y="4580705"/>
              <a:ext cx="39" cy="515085"/>
            </a:xfrm>
            <a:custGeom>
              <a:rect b="b" l="l" r="r" t="t"/>
              <a:pathLst>
                <a:path extrusionOk="0" h="13171" w="1">
                  <a:moveTo>
                    <a:pt x="1" y="0"/>
                  </a:moveTo>
                  <a:lnTo>
                    <a:pt x="1" y="13171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1195619" y="4580705"/>
              <a:ext cx="13570" cy="515085"/>
            </a:xfrm>
            <a:custGeom>
              <a:rect b="b" l="l" r="r" t="t"/>
              <a:pathLst>
                <a:path extrusionOk="0" h="13171" w="347">
                  <a:moveTo>
                    <a:pt x="0" y="0"/>
                  </a:moveTo>
                  <a:lnTo>
                    <a:pt x="0" y="13171"/>
                  </a:lnTo>
                  <a:lnTo>
                    <a:pt x="347" y="13171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8"/>
            <p:cNvSpPr/>
            <p:nvPr/>
          </p:nvSpPr>
          <p:spPr>
            <a:xfrm>
              <a:off x="1311181" y="4486691"/>
              <a:ext cx="39" cy="609099"/>
            </a:xfrm>
            <a:custGeom>
              <a:rect b="b" l="l" r="r" t="t"/>
              <a:pathLst>
                <a:path extrusionOk="0" h="15575" w="1">
                  <a:moveTo>
                    <a:pt x="0" y="1"/>
                  </a:moveTo>
                  <a:lnTo>
                    <a:pt x="0" y="15575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1304299" y="4486691"/>
              <a:ext cx="13688" cy="609099"/>
            </a:xfrm>
            <a:custGeom>
              <a:rect b="b" l="l" r="r" t="t"/>
              <a:pathLst>
                <a:path extrusionOk="0" h="15575" w="350">
                  <a:moveTo>
                    <a:pt x="1" y="1"/>
                  </a:moveTo>
                  <a:lnTo>
                    <a:pt x="1" y="15575"/>
                  </a:lnTo>
                  <a:lnTo>
                    <a:pt x="350" y="15575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812913" y="3486556"/>
              <a:ext cx="602686" cy="1481040"/>
            </a:xfrm>
            <a:custGeom>
              <a:rect b="b" l="l" r="r" t="t"/>
              <a:pathLst>
                <a:path extrusionOk="0" h="37871" w="15411">
                  <a:moveTo>
                    <a:pt x="5312" y="1"/>
                  </a:moveTo>
                  <a:cubicBezTo>
                    <a:pt x="2379" y="1"/>
                    <a:pt x="1" y="2379"/>
                    <a:pt x="1" y="5312"/>
                  </a:cubicBezTo>
                  <a:lnTo>
                    <a:pt x="1" y="13106"/>
                  </a:lnTo>
                  <a:lnTo>
                    <a:pt x="1" y="30356"/>
                  </a:lnTo>
                  <a:lnTo>
                    <a:pt x="1" y="37226"/>
                  </a:lnTo>
                  <a:cubicBezTo>
                    <a:pt x="1" y="37612"/>
                    <a:pt x="318" y="37871"/>
                    <a:pt x="650" y="37871"/>
                  </a:cubicBezTo>
                  <a:cubicBezTo>
                    <a:pt x="801" y="37871"/>
                    <a:pt x="955" y="37818"/>
                    <a:pt x="1084" y="37699"/>
                  </a:cubicBezTo>
                  <a:lnTo>
                    <a:pt x="15202" y="24621"/>
                  </a:lnTo>
                  <a:cubicBezTo>
                    <a:pt x="15334" y="24499"/>
                    <a:pt x="15409" y="24326"/>
                    <a:pt x="15411" y="24148"/>
                  </a:cubicBezTo>
                  <a:lnTo>
                    <a:pt x="15411" y="5312"/>
                  </a:lnTo>
                  <a:cubicBezTo>
                    <a:pt x="15411" y="2379"/>
                    <a:pt x="13033" y="1"/>
                    <a:pt x="100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806069" y="3479790"/>
              <a:ext cx="616178" cy="1494650"/>
            </a:xfrm>
            <a:custGeom>
              <a:rect b="b" l="l" r="r" t="t"/>
              <a:pathLst>
                <a:path extrusionOk="0" h="38219" w="15756">
                  <a:moveTo>
                    <a:pt x="10274" y="347"/>
                  </a:moveTo>
                  <a:cubicBezTo>
                    <a:pt x="13105" y="347"/>
                    <a:pt x="15411" y="2652"/>
                    <a:pt x="15411" y="5485"/>
                  </a:cubicBezTo>
                  <a:lnTo>
                    <a:pt x="15411" y="24321"/>
                  </a:lnTo>
                  <a:cubicBezTo>
                    <a:pt x="15411" y="24451"/>
                    <a:pt x="15357" y="24578"/>
                    <a:pt x="15261" y="24666"/>
                  </a:cubicBezTo>
                  <a:lnTo>
                    <a:pt x="1143" y="37744"/>
                  </a:lnTo>
                  <a:cubicBezTo>
                    <a:pt x="1051" y="37827"/>
                    <a:pt x="940" y="37870"/>
                    <a:pt x="826" y="37870"/>
                  </a:cubicBezTo>
                  <a:cubicBezTo>
                    <a:pt x="762" y="37870"/>
                    <a:pt x="697" y="37856"/>
                    <a:pt x="633" y="37829"/>
                  </a:cubicBezTo>
                  <a:cubicBezTo>
                    <a:pt x="495" y="37769"/>
                    <a:pt x="349" y="37626"/>
                    <a:pt x="349" y="37399"/>
                  </a:cubicBezTo>
                  <a:lnTo>
                    <a:pt x="349" y="5485"/>
                  </a:lnTo>
                  <a:cubicBezTo>
                    <a:pt x="349" y="2652"/>
                    <a:pt x="2654" y="347"/>
                    <a:pt x="5487" y="347"/>
                  </a:cubicBezTo>
                  <a:close/>
                  <a:moveTo>
                    <a:pt x="5485" y="0"/>
                  </a:moveTo>
                  <a:cubicBezTo>
                    <a:pt x="2461" y="0"/>
                    <a:pt x="0" y="2461"/>
                    <a:pt x="0" y="5485"/>
                  </a:cubicBezTo>
                  <a:lnTo>
                    <a:pt x="0" y="37395"/>
                  </a:lnTo>
                  <a:cubicBezTo>
                    <a:pt x="0" y="37728"/>
                    <a:pt x="189" y="38014"/>
                    <a:pt x="493" y="38148"/>
                  </a:cubicBezTo>
                  <a:cubicBezTo>
                    <a:pt x="601" y="38197"/>
                    <a:pt x="713" y="38219"/>
                    <a:pt x="826" y="38219"/>
                  </a:cubicBezTo>
                  <a:cubicBezTo>
                    <a:pt x="1025" y="38219"/>
                    <a:pt x="1222" y="38142"/>
                    <a:pt x="1373" y="38000"/>
                  </a:cubicBezTo>
                  <a:lnTo>
                    <a:pt x="15493" y="24922"/>
                  </a:lnTo>
                  <a:cubicBezTo>
                    <a:pt x="15661" y="24767"/>
                    <a:pt x="15755" y="24548"/>
                    <a:pt x="15755" y="24321"/>
                  </a:cubicBezTo>
                  <a:lnTo>
                    <a:pt x="15755" y="5485"/>
                  </a:lnTo>
                  <a:cubicBezTo>
                    <a:pt x="15755" y="2461"/>
                    <a:pt x="13297" y="0"/>
                    <a:pt x="10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8"/>
            <p:cNvSpPr/>
            <p:nvPr/>
          </p:nvSpPr>
          <p:spPr>
            <a:xfrm>
              <a:off x="794962" y="3663322"/>
              <a:ext cx="668856" cy="748752"/>
            </a:xfrm>
            <a:custGeom>
              <a:rect b="b" l="l" r="r" t="t"/>
              <a:pathLst>
                <a:path extrusionOk="0" h="19146" w="17103">
                  <a:moveTo>
                    <a:pt x="13700" y="0"/>
                  </a:moveTo>
                  <a:cubicBezTo>
                    <a:pt x="13456" y="0"/>
                    <a:pt x="13194" y="20"/>
                    <a:pt x="12911" y="63"/>
                  </a:cubicBezTo>
                  <a:lnTo>
                    <a:pt x="1" y="11754"/>
                  </a:lnTo>
                  <a:lnTo>
                    <a:pt x="1" y="19146"/>
                  </a:lnTo>
                  <a:lnTo>
                    <a:pt x="16845" y="3889"/>
                  </a:lnTo>
                  <a:cubicBezTo>
                    <a:pt x="16845" y="3889"/>
                    <a:pt x="17102" y="0"/>
                    <a:pt x="13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788119" y="3656478"/>
              <a:ext cx="677342" cy="771004"/>
            </a:xfrm>
            <a:custGeom>
              <a:rect b="b" l="l" r="r" t="t"/>
              <a:pathLst>
                <a:path extrusionOk="0" h="19715" w="17320">
                  <a:moveTo>
                    <a:pt x="13872" y="352"/>
                  </a:moveTo>
                  <a:cubicBezTo>
                    <a:pt x="14673" y="352"/>
                    <a:pt x="15323" y="577"/>
                    <a:pt x="15810" y="1026"/>
                  </a:cubicBezTo>
                  <a:cubicBezTo>
                    <a:pt x="16839" y="1966"/>
                    <a:pt x="16855" y="3631"/>
                    <a:pt x="16849" y="3987"/>
                  </a:cubicBezTo>
                  <a:lnTo>
                    <a:pt x="349" y="18933"/>
                  </a:lnTo>
                  <a:lnTo>
                    <a:pt x="349" y="12008"/>
                  </a:lnTo>
                  <a:lnTo>
                    <a:pt x="13159" y="406"/>
                  </a:lnTo>
                  <a:cubicBezTo>
                    <a:pt x="13408" y="370"/>
                    <a:pt x="13646" y="352"/>
                    <a:pt x="13872" y="352"/>
                  </a:cubicBezTo>
                  <a:close/>
                  <a:moveTo>
                    <a:pt x="13872" y="1"/>
                  </a:moveTo>
                  <a:cubicBezTo>
                    <a:pt x="13614" y="1"/>
                    <a:pt x="13343" y="22"/>
                    <a:pt x="13058" y="65"/>
                  </a:cubicBezTo>
                  <a:lnTo>
                    <a:pt x="13007" y="73"/>
                  </a:lnTo>
                  <a:lnTo>
                    <a:pt x="0" y="11852"/>
                  </a:lnTo>
                  <a:lnTo>
                    <a:pt x="0" y="19715"/>
                  </a:lnTo>
                  <a:lnTo>
                    <a:pt x="17188" y="4147"/>
                  </a:lnTo>
                  <a:lnTo>
                    <a:pt x="17193" y="4076"/>
                  </a:lnTo>
                  <a:cubicBezTo>
                    <a:pt x="17199" y="3987"/>
                    <a:pt x="17320" y="1934"/>
                    <a:pt x="16051" y="766"/>
                  </a:cubicBezTo>
                  <a:cubicBezTo>
                    <a:pt x="15494" y="257"/>
                    <a:pt x="14765" y="1"/>
                    <a:pt x="13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794962" y="3506931"/>
              <a:ext cx="624899" cy="772490"/>
            </a:xfrm>
            <a:custGeom>
              <a:rect b="b" l="l" r="r" t="t"/>
              <a:pathLst>
                <a:path extrusionOk="0" h="19753" w="15979">
                  <a:moveTo>
                    <a:pt x="12797" y="0"/>
                  </a:moveTo>
                  <a:cubicBezTo>
                    <a:pt x="12569" y="0"/>
                    <a:pt x="12324" y="21"/>
                    <a:pt x="12060" y="65"/>
                  </a:cubicBezTo>
                  <a:lnTo>
                    <a:pt x="1" y="12124"/>
                  </a:lnTo>
                  <a:lnTo>
                    <a:pt x="1" y="19752"/>
                  </a:lnTo>
                  <a:lnTo>
                    <a:pt x="15738" y="4015"/>
                  </a:lnTo>
                  <a:cubicBezTo>
                    <a:pt x="15738" y="4013"/>
                    <a:pt x="15978" y="0"/>
                    <a:pt x="127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788119" y="3500126"/>
              <a:ext cx="633893" cy="795603"/>
            </a:xfrm>
            <a:custGeom>
              <a:rect b="b" l="l" r="r" t="t"/>
              <a:pathLst>
                <a:path extrusionOk="0" h="20344" w="16209">
                  <a:moveTo>
                    <a:pt x="12962" y="349"/>
                  </a:moveTo>
                  <a:cubicBezTo>
                    <a:pt x="13655" y="349"/>
                    <a:pt x="14227" y="547"/>
                    <a:pt x="14668" y="942"/>
                  </a:cubicBezTo>
                  <a:cubicBezTo>
                    <a:pt x="15736" y="1902"/>
                    <a:pt x="15749" y="3746"/>
                    <a:pt x="15739" y="4112"/>
                  </a:cubicBezTo>
                  <a:lnTo>
                    <a:pt x="349" y="19505"/>
                  </a:lnTo>
                  <a:lnTo>
                    <a:pt x="349" y="12371"/>
                  </a:lnTo>
                  <a:lnTo>
                    <a:pt x="12317" y="400"/>
                  </a:lnTo>
                  <a:cubicBezTo>
                    <a:pt x="12543" y="366"/>
                    <a:pt x="12758" y="349"/>
                    <a:pt x="12962" y="349"/>
                  </a:cubicBezTo>
                  <a:close/>
                  <a:moveTo>
                    <a:pt x="12972" y="1"/>
                  </a:moveTo>
                  <a:cubicBezTo>
                    <a:pt x="12729" y="1"/>
                    <a:pt x="12473" y="23"/>
                    <a:pt x="12205" y="67"/>
                  </a:cubicBezTo>
                  <a:lnTo>
                    <a:pt x="12152" y="77"/>
                  </a:lnTo>
                  <a:lnTo>
                    <a:pt x="0" y="12227"/>
                  </a:lnTo>
                  <a:lnTo>
                    <a:pt x="0" y="20344"/>
                  </a:lnTo>
                  <a:lnTo>
                    <a:pt x="16080" y="4262"/>
                  </a:lnTo>
                  <a:lnTo>
                    <a:pt x="16084" y="4197"/>
                  </a:lnTo>
                  <a:cubicBezTo>
                    <a:pt x="16090" y="4102"/>
                    <a:pt x="16208" y="1858"/>
                    <a:pt x="14902" y="684"/>
                  </a:cubicBezTo>
                  <a:cubicBezTo>
                    <a:pt x="14398" y="229"/>
                    <a:pt x="13750" y="1"/>
                    <a:pt x="12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1172115" y="3495942"/>
              <a:ext cx="170235" cy="1048472"/>
            </a:xfrm>
            <a:custGeom>
              <a:rect b="b" l="l" r="r" t="t"/>
              <a:pathLst>
                <a:path extrusionOk="0" h="26810" w="4353">
                  <a:moveTo>
                    <a:pt x="2178" y="1"/>
                  </a:moveTo>
                  <a:cubicBezTo>
                    <a:pt x="2102" y="1"/>
                    <a:pt x="2026" y="5"/>
                    <a:pt x="1949" y="13"/>
                  </a:cubicBezTo>
                  <a:cubicBezTo>
                    <a:pt x="840" y="129"/>
                    <a:pt x="0" y="1063"/>
                    <a:pt x="0" y="2178"/>
                  </a:cubicBezTo>
                  <a:lnTo>
                    <a:pt x="0" y="26548"/>
                  </a:lnTo>
                  <a:cubicBezTo>
                    <a:pt x="0" y="26708"/>
                    <a:pt x="130" y="26809"/>
                    <a:pt x="263" y="26809"/>
                  </a:cubicBezTo>
                  <a:cubicBezTo>
                    <a:pt x="336" y="26809"/>
                    <a:pt x="409" y="26779"/>
                    <a:pt x="463" y="26712"/>
                  </a:cubicBezTo>
                  <a:lnTo>
                    <a:pt x="4352" y="21838"/>
                  </a:lnTo>
                  <a:lnTo>
                    <a:pt x="4352" y="2178"/>
                  </a:lnTo>
                  <a:cubicBezTo>
                    <a:pt x="4352" y="963"/>
                    <a:pt x="3364" y="1"/>
                    <a:pt x="2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1165232" y="3489215"/>
              <a:ext cx="183805" cy="1061925"/>
            </a:xfrm>
            <a:custGeom>
              <a:rect b="b" l="l" r="r" t="t"/>
              <a:pathLst>
                <a:path extrusionOk="0" h="27154" w="4700">
                  <a:moveTo>
                    <a:pt x="2351" y="348"/>
                  </a:moveTo>
                  <a:cubicBezTo>
                    <a:pt x="2844" y="348"/>
                    <a:pt x="3325" y="530"/>
                    <a:pt x="3691" y="863"/>
                  </a:cubicBezTo>
                  <a:cubicBezTo>
                    <a:pt x="4113" y="1243"/>
                    <a:pt x="4353" y="1785"/>
                    <a:pt x="4353" y="2350"/>
                  </a:cubicBezTo>
                  <a:lnTo>
                    <a:pt x="4353" y="21945"/>
                  </a:lnTo>
                  <a:lnTo>
                    <a:pt x="501" y="26772"/>
                  </a:lnTo>
                  <a:cubicBezTo>
                    <a:pt x="481" y="26798"/>
                    <a:pt x="457" y="26804"/>
                    <a:pt x="437" y="26804"/>
                  </a:cubicBezTo>
                  <a:cubicBezTo>
                    <a:pt x="423" y="26804"/>
                    <a:pt x="412" y="26802"/>
                    <a:pt x="405" y="26799"/>
                  </a:cubicBezTo>
                  <a:cubicBezTo>
                    <a:pt x="389" y="26795"/>
                    <a:pt x="350" y="26772"/>
                    <a:pt x="350" y="26718"/>
                  </a:cubicBezTo>
                  <a:lnTo>
                    <a:pt x="350" y="2348"/>
                  </a:lnTo>
                  <a:cubicBezTo>
                    <a:pt x="350" y="1320"/>
                    <a:pt x="1120" y="467"/>
                    <a:pt x="2142" y="358"/>
                  </a:cubicBezTo>
                  <a:cubicBezTo>
                    <a:pt x="2211" y="350"/>
                    <a:pt x="2282" y="348"/>
                    <a:pt x="2351" y="348"/>
                  </a:cubicBezTo>
                  <a:close/>
                  <a:moveTo>
                    <a:pt x="2348" y="1"/>
                  </a:moveTo>
                  <a:cubicBezTo>
                    <a:pt x="2267" y="1"/>
                    <a:pt x="2186" y="5"/>
                    <a:pt x="2105" y="13"/>
                  </a:cubicBezTo>
                  <a:cubicBezTo>
                    <a:pt x="905" y="142"/>
                    <a:pt x="1" y="1144"/>
                    <a:pt x="1" y="2350"/>
                  </a:cubicBezTo>
                  <a:lnTo>
                    <a:pt x="1" y="26720"/>
                  </a:lnTo>
                  <a:cubicBezTo>
                    <a:pt x="1" y="26908"/>
                    <a:pt x="115" y="27067"/>
                    <a:pt x="293" y="27130"/>
                  </a:cubicBezTo>
                  <a:cubicBezTo>
                    <a:pt x="340" y="27146"/>
                    <a:pt x="389" y="27154"/>
                    <a:pt x="438" y="27154"/>
                  </a:cubicBezTo>
                  <a:cubicBezTo>
                    <a:pt x="568" y="27154"/>
                    <a:pt x="690" y="27095"/>
                    <a:pt x="773" y="26988"/>
                  </a:cubicBezTo>
                  <a:lnTo>
                    <a:pt x="4700" y="22069"/>
                  </a:lnTo>
                  <a:lnTo>
                    <a:pt x="4700" y="2350"/>
                  </a:lnTo>
                  <a:cubicBezTo>
                    <a:pt x="4700" y="1686"/>
                    <a:pt x="4418" y="1050"/>
                    <a:pt x="3921" y="605"/>
                  </a:cubicBezTo>
                  <a:cubicBezTo>
                    <a:pt x="3489" y="214"/>
                    <a:pt x="2926" y="1"/>
                    <a:pt x="2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762699" y="3115035"/>
              <a:ext cx="192878" cy="729590"/>
            </a:xfrm>
            <a:custGeom>
              <a:rect b="b" l="l" r="r" t="t"/>
              <a:pathLst>
                <a:path extrusionOk="0" h="18656" w="4932">
                  <a:moveTo>
                    <a:pt x="2067" y="1"/>
                  </a:moveTo>
                  <a:cubicBezTo>
                    <a:pt x="932" y="1"/>
                    <a:pt x="0" y="933"/>
                    <a:pt x="0" y="2067"/>
                  </a:cubicBezTo>
                  <a:lnTo>
                    <a:pt x="0" y="16589"/>
                  </a:lnTo>
                  <a:cubicBezTo>
                    <a:pt x="0" y="17724"/>
                    <a:pt x="932" y="18656"/>
                    <a:pt x="2067" y="18656"/>
                  </a:cubicBezTo>
                  <a:lnTo>
                    <a:pt x="2865" y="18656"/>
                  </a:lnTo>
                  <a:cubicBezTo>
                    <a:pt x="3999" y="18656"/>
                    <a:pt x="4931" y="17726"/>
                    <a:pt x="4931" y="16589"/>
                  </a:cubicBezTo>
                  <a:lnTo>
                    <a:pt x="4931" y="2067"/>
                  </a:lnTo>
                  <a:cubicBezTo>
                    <a:pt x="4931" y="933"/>
                    <a:pt x="3999" y="1"/>
                    <a:pt x="2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755972" y="3108347"/>
              <a:ext cx="206292" cy="743082"/>
            </a:xfrm>
            <a:custGeom>
              <a:rect b="b" l="l" r="r" t="t"/>
              <a:pathLst>
                <a:path extrusionOk="0" h="19001" w="5275">
                  <a:moveTo>
                    <a:pt x="3037" y="347"/>
                  </a:moveTo>
                  <a:cubicBezTo>
                    <a:pt x="4079" y="347"/>
                    <a:pt x="4928" y="1194"/>
                    <a:pt x="4928" y="2238"/>
                  </a:cubicBezTo>
                  <a:lnTo>
                    <a:pt x="4928" y="16760"/>
                  </a:lnTo>
                  <a:cubicBezTo>
                    <a:pt x="4928" y="17802"/>
                    <a:pt x="4081" y="18651"/>
                    <a:pt x="3037" y="18651"/>
                  </a:cubicBezTo>
                  <a:lnTo>
                    <a:pt x="2239" y="18651"/>
                  </a:lnTo>
                  <a:cubicBezTo>
                    <a:pt x="1197" y="18651"/>
                    <a:pt x="347" y="17804"/>
                    <a:pt x="347" y="16760"/>
                  </a:cubicBezTo>
                  <a:lnTo>
                    <a:pt x="347" y="2238"/>
                  </a:lnTo>
                  <a:cubicBezTo>
                    <a:pt x="347" y="1196"/>
                    <a:pt x="1195" y="347"/>
                    <a:pt x="2239" y="347"/>
                  </a:cubicBezTo>
                  <a:close/>
                  <a:moveTo>
                    <a:pt x="2239" y="0"/>
                  </a:moveTo>
                  <a:cubicBezTo>
                    <a:pt x="1005" y="0"/>
                    <a:pt x="1" y="1003"/>
                    <a:pt x="1" y="2238"/>
                  </a:cubicBezTo>
                  <a:lnTo>
                    <a:pt x="1" y="16760"/>
                  </a:lnTo>
                  <a:cubicBezTo>
                    <a:pt x="1" y="17993"/>
                    <a:pt x="1003" y="19000"/>
                    <a:pt x="2239" y="19000"/>
                  </a:cubicBezTo>
                  <a:lnTo>
                    <a:pt x="3037" y="19000"/>
                  </a:lnTo>
                  <a:cubicBezTo>
                    <a:pt x="4270" y="19000"/>
                    <a:pt x="5275" y="17995"/>
                    <a:pt x="5275" y="16760"/>
                  </a:cubicBezTo>
                  <a:lnTo>
                    <a:pt x="5275" y="2238"/>
                  </a:lnTo>
                  <a:cubicBezTo>
                    <a:pt x="5275" y="1005"/>
                    <a:pt x="4274" y="0"/>
                    <a:pt x="3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762699" y="3115035"/>
              <a:ext cx="192878" cy="458340"/>
            </a:xfrm>
            <a:custGeom>
              <a:rect b="b" l="l" r="r" t="t"/>
              <a:pathLst>
                <a:path extrusionOk="0" h="11720" w="4932">
                  <a:moveTo>
                    <a:pt x="2067" y="1"/>
                  </a:moveTo>
                  <a:cubicBezTo>
                    <a:pt x="932" y="1"/>
                    <a:pt x="0" y="933"/>
                    <a:pt x="0" y="2067"/>
                  </a:cubicBezTo>
                  <a:lnTo>
                    <a:pt x="0" y="9652"/>
                  </a:lnTo>
                  <a:cubicBezTo>
                    <a:pt x="0" y="10787"/>
                    <a:pt x="932" y="11719"/>
                    <a:pt x="2067" y="11719"/>
                  </a:cubicBezTo>
                  <a:lnTo>
                    <a:pt x="2865" y="11719"/>
                  </a:lnTo>
                  <a:cubicBezTo>
                    <a:pt x="3999" y="11719"/>
                    <a:pt x="4931" y="10789"/>
                    <a:pt x="4931" y="9652"/>
                  </a:cubicBezTo>
                  <a:lnTo>
                    <a:pt x="4931" y="2067"/>
                  </a:lnTo>
                  <a:cubicBezTo>
                    <a:pt x="4931" y="933"/>
                    <a:pt x="3999" y="1"/>
                    <a:pt x="2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755972" y="3108347"/>
              <a:ext cx="206292" cy="471871"/>
            </a:xfrm>
            <a:custGeom>
              <a:rect b="b" l="l" r="r" t="t"/>
              <a:pathLst>
                <a:path extrusionOk="0" h="12066" w="5275">
                  <a:moveTo>
                    <a:pt x="3037" y="347"/>
                  </a:moveTo>
                  <a:cubicBezTo>
                    <a:pt x="4079" y="347"/>
                    <a:pt x="4928" y="1194"/>
                    <a:pt x="4928" y="2238"/>
                  </a:cubicBezTo>
                  <a:lnTo>
                    <a:pt x="4928" y="9823"/>
                  </a:lnTo>
                  <a:cubicBezTo>
                    <a:pt x="4928" y="10866"/>
                    <a:pt x="4081" y="11715"/>
                    <a:pt x="3037" y="11715"/>
                  </a:cubicBezTo>
                  <a:lnTo>
                    <a:pt x="2239" y="11715"/>
                  </a:lnTo>
                  <a:cubicBezTo>
                    <a:pt x="1197" y="11715"/>
                    <a:pt x="347" y="10868"/>
                    <a:pt x="347" y="9823"/>
                  </a:cubicBezTo>
                  <a:lnTo>
                    <a:pt x="347" y="2238"/>
                  </a:lnTo>
                  <a:cubicBezTo>
                    <a:pt x="347" y="1196"/>
                    <a:pt x="1195" y="347"/>
                    <a:pt x="2239" y="347"/>
                  </a:cubicBezTo>
                  <a:close/>
                  <a:moveTo>
                    <a:pt x="2239" y="0"/>
                  </a:moveTo>
                  <a:cubicBezTo>
                    <a:pt x="1005" y="0"/>
                    <a:pt x="1" y="1003"/>
                    <a:pt x="1" y="2238"/>
                  </a:cubicBezTo>
                  <a:lnTo>
                    <a:pt x="1" y="9825"/>
                  </a:lnTo>
                  <a:cubicBezTo>
                    <a:pt x="1" y="11059"/>
                    <a:pt x="1003" y="12065"/>
                    <a:pt x="2239" y="12065"/>
                  </a:cubicBezTo>
                  <a:lnTo>
                    <a:pt x="3037" y="12065"/>
                  </a:lnTo>
                  <a:cubicBezTo>
                    <a:pt x="4270" y="12065"/>
                    <a:pt x="5275" y="11059"/>
                    <a:pt x="5275" y="9823"/>
                  </a:cubicBezTo>
                  <a:lnTo>
                    <a:pt x="5275" y="2238"/>
                  </a:lnTo>
                  <a:cubicBezTo>
                    <a:pt x="5275" y="1005"/>
                    <a:pt x="4274" y="0"/>
                    <a:pt x="3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793437" y="2710546"/>
              <a:ext cx="94014" cy="641441"/>
            </a:xfrm>
            <a:custGeom>
              <a:rect b="b" l="l" r="r" t="t"/>
              <a:pathLst>
                <a:path extrusionOk="0" h="16402" w="2404">
                  <a:moveTo>
                    <a:pt x="1007" y="1"/>
                  </a:moveTo>
                  <a:cubicBezTo>
                    <a:pt x="453" y="1"/>
                    <a:pt x="0" y="454"/>
                    <a:pt x="0" y="1007"/>
                  </a:cubicBezTo>
                  <a:lnTo>
                    <a:pt x="0" y="15395"/>
                  </a:lnTo>
                  <a:cubicBezTo>
                    <a:pt x="0" y="15949"/>
                    <a:pt x="453" y="16402"/>
                    <a:pt x="1007" y="16402"/>
                  </a:cubicBezTo>
                  <a:lnTo>
                    <a:pt x="1397" y="16402"/>
                  </a:lnTo>
                  <a:cubicBezTo>
                    <a:pt x="1951" y="16402"/>
                    <a:pt x="2404" y="15949"/>
                    <a:pt x="2404" y="15395"/>
                  </a:cubicBezTo>
                  <a:lnTo>
                    <a:pt x="2404" y="1007"/>
                  </a:lnTo>
                  <a:cubicBezTo>
                    <a:pt x="2404" y="454"/>
                    <a:pt x="1951" y="1"/>
                    <a:pt x="13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786711" y="2703858"/>
              <a:ext cx="107546" cy="654933"/>
            </a:xfrm>
            <a:custGeom>
              <a:rect b="b" l="l" r="r" t="t"/>
              <a:pathLst>
                <a:path extrusionOk="0" h="16747" w="2750">
                  <a:moveTo>
                    <a:pt x="1569" y="347"/>
                  </a:moveTo>
                  <a:cubicBezTo>
                    <a:pt x="2026" y="347"/>
                    <a:pt x="2400" y="721"/>
                    <a:pt x="2400" y="1180"/>
                  </a:cubicBezTo>
                  <a:lnTo>
                    <a:pt x="2400" y="15566"/>
                  </a:lnTo>
                  <a:cubicBezTo>
                    <a:pt x="2400" y="16025"/>
                    <a:pt x="2026" y="16400"/>
                    <a:pt x="1569" y="16400"/>
                  </a:cubicBezTo>
                  <a:lnTo>
                    <a:pt x="1179" y="16400"/>
                  </a:lnTo>
                  <a:cubicBezTo>
                    <a:pt x="722" y="16400"/>
                    <a:pt x="347" y="16025"/>
                    <a:pt x="347" y="15566"/>
                  </a:cubicBezTo>
                  <a:lnTo>
                    <a:pt x="347" y="1180"/>
                  </a:lnTo>
                  <a:cubicBezTo>
                    <a:pt x="347" y="721"/>
                    <a:pt x="722" y="347"/>
                    <a:pt x="1179" y="347"/>
                  </a:cubicBezTo>
                  <a:close/>
                  <a:moveTo>
                    <a:pt x="1179" y="0"/>
                  </a:moveTo>
                  <a:cubicBezTo>
                    <a:pt x="529" y="0"/>
                    <a:pt x="1" y="528"/>
                    <a:pt x="1" y="1178"/>
                  </a:cubicBezTo>
                  <a:lnTo>
                    <a:pt x="1" y="15566"/>
                  </a:lnTo>
                  <a:cubicBezTo>
                    <a:pt x="1" y="16216"/>
                    <a:pt x="529" y="16746"/>
                    <a:pt x="1179" y="16746"/>
                  </a:cubicBezTo>
                  <a:lnTo>
                    <a:pt x="1569" y="16746"/>
                  </a:lnTo>
                  <a:cubicBezTo>
                    <a:pt x="2219" y="16746"/>
                    <a:pt x="2749" y="16216"/>
                    <a:pt x="2749" y="15566"/>
                  </a:cubicBezTo>
                  <a:lnTo>
                    <a:pt x="2749" y="1178"/>
                  </a:lnTo>
                  <a:cubicBezTo>
                    <a:pt x="2749" y="528"/>
                    <a:pt x="2219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817293" y="2671477"/>
              <a:ext cx="46264" cy="274887"/>
            </a:xfrm>
            <a:custGeom>
              <a:rect b="b" l="l" r="r" t="t"/>
              <a:pathLst>
                <a:path extrusionOk="0" h="7029" w="1183">
                  <a:moveTo>
                    <a:pt x="495" y="1"/>
                  </a:moveTo>
                  <a:cubicBezTo>
                    <a:pt x="223" y="1"/>
                    <a:pt x="1" y="221"/>
                    <a:pt x="1" y="495"/>
                  </a:cubicBezTo>
                  <a:lnTo>
                    <a:pt x="1" y="6534"/>
                  </a:lnTo>
                  <a:cubicBezTo>
                    <a:pt x="1" y="6808"/>
                    <a:pt x="223" y="7028"/>
                    <a:pt x="495" y="7028"/>
                  </a:cubicBezTo>
                  <a:lnTo>
                    <a:pt x="688" y="7028"/>
                  </a:lnTo>
                  <a:cubicBezTo>
                    <a:pt x="958" y="7028"/>
                    <a:pt x="1183" y="6808"/>
                    <a:pt x="1183" y="6534"/>
                  </a:cubicBezTo>
                  <a:lnTo>
                    <a:pt x="1183" y="495"/>
                  </a:lnTo>
                  <a:cubicBezTo>
                    <a:pt x="1183" y="221"/>
                    <a:pt x="962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810449" y="2664634"/>
              <a:ext cx="59991" cy="288574"/>
            </a:xfrm>
            <a:custGeom>
              <a:rect b="b" l="l" r="r" t="t"/>
              <a:pathLst>
                <a:path extrusionOk="0" h="7379" w="1534">
                  <a:moveTo>
                    <a:pt x="863" y="349"/>
                  </a:moveTo>
                  <a:cubicBezTo>
                    <a:pt x="1041" y="349"/>
                    <a:pt x="1183" y="493"/>
                    <a:pt x="1183" y="670"/>
                  </a:cubicBezTo>
                  <a:lnTo>
                    <a:pt x="1183" y="6709"/>
                  </a:lnTo>
                  <a:cubicBezTo>
                    <a:pt x="1183" y="6886"/>
                    <a:pt x="1041" y="7030"/>
                    <a:pt x="863" y="7030"/>
                  </a:cubicBezTo>
                  <a:lnTo>
                    <a:pt x="670" y="7030"/>
                  </a:lnTo>
                  <a:cubicBezTo>
                    <a:pt x="497" y="7030"/>
                    <a:pt x="351" y="6886"/>
                    <a:pt x="351" y="6709"/>
                  </a:cubicBezTo>
                  <a:lnTo>
                    <a:pt x="351" y="670"/>
                  </a:lnTo>
                  <a:cubicBezTo>
                    <a:pt x="351" y="493"/>
                    <a:pt x="493" y="349"/>
                    <a:pt x="670" y="349"/>
                  </a:cubicBezTo>
                  <a:close/>
                  <a:moveTo>
                    <a:pt x="670" y="0"/>
                  </a:moveTo>
                  <a:cubicBezTo>
                    <a:pt x="302" y="0"/>
                    <a:pt x="1" y="300"/>
                    <a:pt x="1" y="670"/>
                  </a:cubicBezTo>
                  <a:lnTo>
                    <a:pt x="1" y="6709"/>
                  </a:lnTo>
                  <a:cubicBezTo>
                    <a:pt x="1" y="7079"/>
                    <a:pt x="302" y="7379"/>
                    <a:pt x="670" y="7379"/>
                  </a:cubicBezTo>
                  <a:lnTo>
                    <a:pt x="863" y="7379"/>
                  </a:lnTo>
                  <a:cubicBezTo>
                    <a:pt x="1232" y="7379"/>
                    <a:pt x="1531" y="7079"/>
                    <a:pt x="1533" y="6709"/>
                  </a:cubicBezTo>
                  <a:lnTo>
                    <a:pt x="1533" y="670"/>
                  </a:lnTo>
                  <a:cubicBezTo>
                    <a:pt x="1533" y="300"/>
                    <a:pt x="1232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793437" y="2493616"/>
              <a:ext cx="94014" cy="155257"/>
            </a:xfrm>
            <a:custGeom>
              <a:rect b="b" l="l" r="r" t="t"/>
              <a:pathLst>
                <a:path extrusionOk="0" h="3970" w="2404">
                  <a:moveTo>
                    <a:pt x="1985" y="1"/>
                  </a:moveTo>
                  <a:cubicBezTo>
                    <a:pt x="1923" y="1"/>
                    <a:pt x="1860" y="15"/>
                    <a:pt x="1799" y="45"/>
                  </a:cubicBezTo>
                  <a:lnTo>
                    <a:pt x="666" y="611"/>
                  </a:lnTo>
                  <a:cubicBezTo>
                    <a:pt x="256" y="813"/>
                    <a:pt x="0" y="1229"/>
                    <a:pt x="0" y="1684"/>
                  </a:cubicBezTo>
                  <a:lnTo>
                    <a:pt x="0" y="2768"/>
                  </a:lnTo>
                  <a:cubicBezTo>
                    <a:pt x="0" y="3434"/>
                    <a:pt x="540" y="3970"/>
                    <a:pt x="1202" y="3970"/>
                  </a:cubicBezTo>
                  <a:cubicBezTo>
                    <a:pt x="1864" y="3970"/>
                    <a:pt x="2404" y="3434"/>
                    <a:pt x="2402" y="2768"/>
                  </a:cubicBezTo>
                  <a:lnTo>
                    <a:pt x="2402" y="419"/>
                  </a:lnTo>
                  <a:cubicBezTo>
                    <a:pt x="2402" y="177"/>
                    <a:pt x="2204" y="1"/>
                    <a:pt x="19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786711" y="2486890"/>
              <a:ext cx="107546" cy="168827"/>
            </a:xfrm>
            <a:custGeom>
              <a:rect b="b" l="l" r="r" t="t"/>
              <a:pathLst>
                <a:path extrusionOk="0" h="4317" w="2750">
                  <a:moveTo>
                    <a:pt x="2158" y="347"/>
                  </a:moveTo>
                  <a:cubicBezTo>
                    <a:pt x="2201" y="347"/>
                    <a:pt x="2247" y="359"/>
                    <a:pt x="2286" y="387"/>
                  </a:cubicBezTo>
                  <a:cubicBezTo>
                    <a:pt x="2359" y="430"/>
                    <a:pt x="2400" y="507"/>
                    <a:pt x="2400" y="593"/>
                  </a:cubicBezTo>
                  <a:lnTo>
                    <a:pt x="2400" y="2942"/>
                  </a:lnTo>
                  <a:cubicBezTo>
                    <a:pt x="2400" y="3509"/>
                    <a:pt x="1941" y="3970"/>
                    <a:pt x="1374" y="3970"/>
                  </a:cubicBezTo>
                  <a:cubicBezTo>
                    <a:pt x="808" y="3970"/>
                    <a:pt x="347" y="3509"/>
                    <a:pt x="347" y="2942"/>
                  </a:cubicBezTo>
                  <a:lnTo>
                    <a:pt x="347" y="1858"/>
                  </a:lnTo>
                  <a:cubicBezTo>
                    <a:pt x="347" y="1468"/>
                    <a:pt x="566" y="1116"/>
                    <a:pt x="917" y="940"/>
                  </a:cubicBezTo>
                  <a:lnTo>
                    <a:pt x="2050" y="375"/>
                  </a:lnTo>
                  <a:cubicBezTo>
                    <a:pt x="2083" y="357"/>
                    <a:pt x="2121" y="347"/>
                    <a:pt x="2158" y="347"/>
                  </a:cubicBezTo>
                  <a:close/>
                  <a:moveTo>
                    <a:pt x="2160" y="1"/>
                  </a:moveTo>
                  <a:cubicBezTo>
                    <a:pt x="2070" y="1"/>
                    <a:pt x="1979" y="22"/>
                    <a:pt x="1894" y="63"/>
                  </a:cubicBezTo>
                  <a:lnTo>
                    <a:pt x="761" y="629"/>
                  </a:lnTo>
                  <a:cubicBezTo>
                    <a:pt x="290" y="863"/>
                    <a:pt x="1" y="1334"/>
                    <a:pt x="1" y="1858"/>
                  </a:cubicBezTo>
                  <a:lnTo>
                    <a:pt x="1" y="2942"/>
                  </a:lnTo>
                  <a:cubicBezTo>
                    <a:pt x="1" y="3700"/>
                    <a:pt x="615" y="4317"/>
                    <a:pt x="1374" y="4317"/>
                  </a:cubicBezTo>
                  <a:cubicBezTo>
                    <a:pt x="2132" y="4317"/>
                    <a:pt x="2749" y="3698"/>
                    <a:pt x="2749" y="2942"/>
                  </a:cubicBezTo>
                  <a:lnTo>
                    <a:pt x="2749" y="593"/>
                  </a:lnTo>
                  <a:cubicBezTo>
                    <a:pt x="2749" y="387"/>
                    <a:pt x="2643" y="199"/>
                    <a:pt x="2467" y="91"/>
                  </a:cubicBezTo>
                  <a:cubicBezTo>
                    <a:pt x="2372" y="30"/>
                    <a:pt x="2267" y="1"/>
                    <a:pt x="2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1377821" y="3673568"/>
              <a:ext cx="152206" cy="495727"/>
            </a:xfrm>
            <a:custGeom>
              <a:rect b="b" l="l" r="r" t="t"/>
              <a:pathLst>
                <a:path extrusionOk="0" h="12676" w="3892">
                  <a:moveTo>
                    <a:pt x="1632" y="0"/>
                  </a:moveTo>
                  <a:cubicBezTo>
                    <a:pt x="735" y="0"/>
                    <a:pt x="0" y="733"/>
                    <a:pt x="0" y="1629"/>
                  </a:cubicBezTo>
                  <a:lnTo>
                    <a:pt x="0" y="11045"/>
                  </a:lnTo>
                  <a:cubicBezTo>
                    <a:pt x="0" y="11941"/>
                    <a:pt x="735" y="12676"/>
                    <a:pt x="1632" y="12676"/>
                  </a:cubicBezTo>
                  <a:lnTo>
                    <a:pt x="2262" y="12676"/>
                  </a:lnTo>
                  <a:cubicBezTo>
                    <a:pt x="3159" y="12676"/>
                    <a:pt x="3891" y="11941"/>
                    <a:pt x="3891" y="11045"/>
                  </a:cubicBezTo>
                  <a:lnTo>
                    <a:pt x="3891" y="1629"/>
                  </a:lnTo>
                  <a:cubicBezTo>
                    <a:pt x="3891" y="735"/>
                    <a:pt x="3159" y="0"/>
                    <a:pt x="2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1370977" y="3666685"/>
              <a:ext cx="165894" cy="509493"/>
            </a:xfrm>
            <a:custGeom>
              <a:rect b="b" l="l" r="r" t="t"/>
              <a:pathLst>
                <a:path extrusionOk="0" h="13028" w="4242">
                  <a:moveTo>
                    <a:pt x="2437" y="352"/>
                  </a:moveTo>
                  <a:cubicBezTo>
                    <a:pt x="3241" y="352"/>
                    <a:pt x="3895" y="1006"/>
                    <a:pt x="3895" y="1809"/>
                  </a:cubicBezTo>
                  <a:lnTo>
                    <a:pt x="3895" y="11225"/>
                  </a:lnTo>
                  <a:cubicBezTo>
                    <a:pt x="3895" y="12028"/>
                    <a:pt x="3239" y="12682"/>
                    <a:pt x="2437" y="12682"/>
                  </a:cubicBezTo>
                  <a:lnTo>
                    <a:pt x="1807" y="12682"/>
                  </a:lnTo>
                  <a:cubicBezTo>
                    <a:pt x="1001" y="12682"/>
                    <a:pt x="349" y="12026"/>
                    <a:pt x="349" y="11225"/>
                  </a:cubicBezTo>
                  <a:lnTo>
                    <a:pt x="349" y="1809"/>
                  </a:lnTo>
                  <a:cubicBezTo>
                    <a:pt x="349" y="1004"/>
                    <a:pt x="1003" y="352"/>
                    <a:pt x="1807" y="352"/>
                  </a:cubicBezTo>
                  <a:close/>
                  <a:moveTo>
                    <a:pt x="1807" y="1"/>
                  </a:moveTo>
                  <a:cubicBezTo>
                    <a:pt x="812" y="1"/>
                    <a:pt x="0" y="811"/>
                    <a:pt x="0" y="1805"/>
                  </a:cubicBezTo>
                  <a:lnTo>
                    <a:pt x="0" y="11221"/>
                  </a:lnTo>
                  <a:cubicBezTo>
                    <a:pt x="0" y="12216"/>
                    <a:pt x="812" y="13027"/>
                    <a:pt x="1807" y="13027"/>
                  </a:cubicBezTo>
                  <a:lnTo>
                    <a:pt x="2437" y="13027"/>
                  </a:lnTo>
                  <a:cubicBezTo>
                    <a:pt x="3432" y="13027"/>
                    <a:pt x="4240" y="12216"/>
                    <a:pt x="4242" y="11221"/>
                  </a:cubicBezTo>
                  <a:lnTo>
                    <a:pt x="4242" y="1805"/>
                  </a:lnTo>
                  <a:cubicBezTo>
                    <a:pt x="4242" y="811"/>
                    <a:pt x="3432" y="1"/>
                    <a:pt x="2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728323" y="5055001"/>
              <a:ext cx="740461" cy="81617"/>
            </a:xfrm>
            <a:custGeom>
              <a:rect b="b" l="l" r="r" t="t"/>
              <a:pathLst>
                <a:path extrusionOk="0" h="2087" w="18934">
                  <a:moveTo>
                    <a:pt x="499" y="0"/>
                  </a:moveTo>
                  <a:cubicBezTo>
                    <a:pt x="225" y="0"/>
                    <a:pt x="0" y="223"/>
                    <a:pt x="0" y="499"/>
                  </a:cubicBezTo>
                  <a:lnTo>
                    <a:pt x="0" y="1588"/>
                  </a:lnTo>
                  <a:cubicBezTo>
                    <a:pt x="0" y="1862"/>
                    <a:pt x="223" y="2087"/>
                    <a:pt x="499" y="2087"/>
                  </a:cubicBezTo>
                  <a:lnTo>
                    <a:pt x="18433" y="2087"/>
                  </a:lnTo>
                  <a:cubicBezTo>
                    <a:pt x="18709" y="2087"/>
                    <a:pt x="18933" y="1862"/>
                    <a:pt x="18931" y="1588"/>
                  </a:cubicBezTo>
                  <a:lnTo>
                    <a:pt x="18931" y="499"/>
                  </a:lnTo>
                  <a:cubicBezTo>
                    <a:pt x="18931" y="225"/>
                    <a:pt x="18709" y="0"/>
                    <a:pt x="18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721597" y="5048157"/>
              <a:ext cx="754032" cy="95344"/>
            </a:xfrm>
            <a:custGeom>
              <a:rect b="b" l="l" r="r" t="t"/>
              <a:pathLst>
                <a:path extrusionOk="0" h="2438" w="19281">
                  <a:moveTo>
                    <a:pt x="18609" y="349"/>
                  </a:moveTo>
                  <a:cubicBezTo>
                    <a:pt x="18788" y="349"/>
                    <a:pt x="18934" y="493"/>
                    <a:pt x="18934" y="674"/>
                  </a:cubicBezTo>
                  <a:lnTo>
                    <a:pt x="18934" y="1763"/>
                  </a:lnTo>
                  <a:cubicBezTo>
                    <a:pt x="18934" y="1945"/>
                    <a:pt x="18788" y="2088"/>
                    <a:pt x="18609" y="2088"/>
                  </a:cubicBezTo>
                  <a:lnTo>
                    <a:pt x="673" y="2088"/>
                  </a:lnTo>
                  <a:cubicBezTo>
                    <a:pt x="494" y="2088"/>
                    <a:pt x="348" y="1945"/>
                    <a:pt x="348" y="1763"/>
                  </a:cubicBezTo>
                  <a:lnTo>
                    <a:pt x="348" y="674"/>
                  </a:lnTo>
                  <a:cubicBezTo>
                    <a:pt x="348" y="493"/>
                    <a:pt x="494" y="349"/>
                    <a:pt x="673" y="349"/>
                  </a:cubicBezTo>
                  <a:close/>
                  <a:moveTo>
                    <a:pt x="673" y="0"/>
                  </a:moveTo>
                  <a:cubicBezTo>
                    <a:pt x="300" y="0"/>
                    <a:pt x="1" y="303"/>
                    <a:pt x="1" y="672"/>
                  </a:cubicBezTo>
                  <a:lnTo>
                    <a:pt x="1" y="1763"/>
                  </a:lnTo>
                  <a:cubicBezTo>
                    <a:pt x="1" y="2136"/>
                    <a:pt x="300" y="2437"/>
                    <a:pt x="673" y="2437"/>
                  </a:cubicBezTo>
                  <a:lnTo>
                    <a:pt x="18605" y="2437"/>
                  </a:lnTo>
                  <a:cubicBezTo>
                    <a:pt x="18977" y="2437"/>
                    <a:pt x="19279" y="2134"/>
                    <a:pt x="19281" y="1763"/>
                  </a:cubicBezTo>
                  <a:lnTo>
                    <a:pt x="19281" y="672"/>
                  </a:lnTo>
                  <a:cubicBezTo>
                    <a:pt x="19281" y="301"/>
                    <a:pt x="18979" y="0"/>
                    <a:pt x="18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726837" y="2626191"/>
              <a:ext cx="227175" cy="68203"/>
            </a:xfrm>
            <a:custGeom>
              <a:rect b="b" l="l" r="r" t="t"/>
              <a:pathLst>
                <a:path extrusionOk="0" h="1744" w="5809">
                  <a:moveTo>
                    <a:pt x="474" y="0"/>
                  </a:moveTo>
                  <a:cubicBezTo>
                    <a:pt x="216" y="0"/>
                    <a:pt x="1" y="213"/>
                    <a:pt x="1" y="473"/>
                  </a:cubicBezTo>
                  <a:lnTo>
                    <a:pt x="1" y="1271"/>
                  </a:lnTo>
                  <a:cubicBezTo>
                    <a:pt x="1" y="1531"/>
                    <a:pt x="214" y="1744"/>
                    <a:pt x="474" y="1744"/>
                  </a:cubicBezTo>
                  <a:lnTo>
                    <a:pt x="5336" y="1744"/>
                  </a:lnTo>
                  <a:cubicBezTo>
                    <a:pt x="5596" y="1744"/>
                    <a:pt x="5809" y="1533"/>
                    <a:pt x="5809" y="1271"/>
                  </a:cubicBezTo>
                  <a:lnTo>
                    <a:pt x="5809" y="473"/>
                  </a:lnTo>
                  <a:cubicBezTo>
                    <a:pt x="5809" y="215"/>
                    <a:pt x="5596" y="0"/>
                    <a:pt x="5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720072" y="2619425"/>
              <a:ext cx="240824" cy="81852"/>
            </a:xfrm>
            <a:custGeom>
              <a:rect b="b" l="l" r="r" t="t"/>
              <a:pathLst>
                <a:path extrusionOk="0" h="2093" w="6158">
                  <a:moveTo>
                    <a:pt x="5509" y="347"/>
                  </a:moveTo>
                  <a:cubicBezTo>
                    <a:pt x="5673" y="347"/>
                    <a:pt x="5808" y="483"/>
                    <a:pt x="5808" y="646"/>
                  </a:cubicBezTo>
                  <a:lnTo>
                    <a:pt x="5808" y="1444"/>
                  </a:lnTo>
                  <a:cubicBezTo>
                    <a:pt x="5808" y="1610"/>
                    <a:pt x="5675" y="1746"/>
                    <a:pt x="5509" y="1746"/>
                  </a:cubicBezTo>
                  <a:lnTo>
                    <a:pt x="647" y="1746"/>
                  </a:lnTo>
                  <a:cubicBezTo>
                    <a:pt x="483" y="1746"/>
                    <a:pt x="347" y="1610"/>
                    <a:pt x="347" y="1444"/>
                  </a:cubicBezTo>
                  <a:lnTo>
                    <a:pt x="347" y="646"/>
                  </a:lnTo>
                  <a:cubicBezTo>
                    <a:pt x="347" y="483"/>
                    <a:pt x="483" y="347"/>
                    <a:pt x="647" y="347"/>
                  </a:cubicBezTo>
                  <a:close/>
                  <a:moveTo>
                    <a:pt x="647" y="0"/>
                  </a:moveTo>
                  <a:cubicBezTo>
                    <a:pt x="290" y="0"/>
                    <a:pt x="1" y="290"/>
                    <a:pt x="1" y="646"/>
                  </a:cubicBezTo>
                  <a:lnTo>
                    <a:pt x="1" y="1444"/>
                  </a:lnTo>
                  <a:cubicBezTo>
                    <a:pt x="1" y="1803"/>
                    <a:pt x="290" y="2092"/>
                    <a:pt x="647" y="2092"/>
                  </a:cubicBezTo>
                  <a:lnTo>
                    <a:pt x="5509" y="2092"/>
                  </a:lnTo>
                  <a:cubicBezTo>
                    <a:pt x="5866" y="2092"/>
                    <a:pt x="6157" y="1803"/>
                    <a:pt x="6157" y="1444"/>
                  </a:cubicBezTo>
                  <a:lnTo>
                    <a:pt x="6157" y="646"/>
                  </a:lnTo>
                  <a:cubicBezTo>
                    <a:pt x="6157" y="290"/>
                    <a:pt x="5866" y="0"/>
                    <a:pt x="5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997500" y="3086095"/>
              <a:ext cx="252908" cy="400343"/>
            </a:xfrm>
            <a:custGeom>
              <a:rect b="b" l="l" r="r" t="t"/>
              <a:pathLst>
                <a:path extrusionOk="0" h="10237" w="6467">
                  <a:moveTo>
                    <a:pt x="2710" y="0"/>
                  </a:moveTo>
                  <a:cubicBezTo>
                    <a:pt x="1213" y="0"/>
                    <a:pt x="1" y="1214"/>
                    <a:pt x="1" y="2709"/>
                  </a:cubicBezTo>
                  <a:lnTo>
                    <a:pt x="1" y="10237"/>
                  </a:lnTo>
                  <a:lnTo>
                    <a:pt x="6467" y="10237"/>
                  </a:lnTo>
                  <a:lnTo>
                    <a:pt x="6467" y="2709"/>
                  </a:lnTo>
                  <a:cubicBezTo>
                    <a:pt x="6465" y="1214"/>
                    <a:pt x="5253" y="0"/>
                    <a:pt x="37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990656" y="3079369"/>
              <a:ext cx="266557" cy="414031"/>
            </a:xfrm>
            <a:custGeom>
              <a:rect b="b" l="l" r="r" t="t"/>
              <a:pathLst>
                <a:path extrusionOk="0" h="10587" w="6816">
                  <a:moveTo>
                    <a:pt x="3931" y="343"/>
                  </a:moveTo>
                  <a:cubicBezTo>
                    <a:pt x="5330" y="343"/>
                    <a:pt x="6469" y="1482"/>
                    <a:pt x="6469" y="2881"/>
                  </a:cubicBezTo>
                  <a:lnTo>
                    <a:pt x="6469" y="10237"/>
                  </a:lnTo>
                  <a:lnTo>
                    <a:pt x="347" y="10237"/>
                  </a:lnTo>
                  <a:lnTo>
                    <a:pt x="347" y="2881"/>
                  </a:lnTo>
                  <a:cubicBezTo>
                    <a:pt x="347" y="1482"/>
                    <a:pt x="1486" y="343"/>
                    <a:pt x="2885" y="343"/>
                  </a:cubicBezTo>
                  <a:close/>
                  <a:moveTo>
                    <a:pt x="2885" y="1"/>
                  </a:moveTo>
                  <a:cubicBezTo>
                    <a:pt x="1293" y="1"/>
                    <a:pt x="1" y="1293"/>
                    <a:pt x="1" y="2883"/>
                  </a:cubicBezTo>
                  <a:lnTo>
                    <a:pt x="1" y="10586"/>
                  </a:lnTo>
                  <a:lnTo>
                    <a:pt x="6815" y="10586"/>
                  </a:lnTo>
                  <a:lnTo>
                    <a:pt x="6815" y="2883"/>
                  </a:lnTo>
                  <a:cubicBezTo>
                    <a:pt x="6815" y="1293"/>
                    <a:pt x="5521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1082364" y="3351948"/>
              <a:ext cx="89713" cy="134569"/>
            </a:xfrm>
            <a:custGeom>
              <a:rect b="b" l="l" r="r" t="t"/>
              <a:pathLst>
                <a:path extrusionOk="0" h="3441" w="2294">
                  <a:moveTo>
                    <a:pt x="0" y="1"/>
                  </a:moveTo>
                  <a:lnTo>
                    <a:pt x="0" y="3441"/>
                  </a:lnTo>
                  <a:lnTo>
                    <a:pt x="2293" y="3441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1075481" y="3345182"/>
              <a:ext cx="103361" cy="148217"/>
            </a:xfrm>
            <a:custGeom>
              <a:rect b="b" l="l" r="r" t="t"/>
              <a:pathLst>
                <a:path extrusionOk="0" h="3790" w="2643">
                  <a:moveTo>
                    <a:pt x="2296" y="347"/>
                  </a:moveTo>
                  <a:lnTo>
                    <a:pt x="2296" y="3440"/>
                  </a:lnTo>
                  <a:lnTo>
                    <a:pt x="351" y="3440"/>
                  </a:lnTo>
                  <a:lnTo>
                    <a:pt x="351" y="347"/>
                  </a:lnTo>
                  <a:close/>
                  <a:moveTo>
                    <a:pt x="1" y="1"/>
                  </a:moveTo>
                  <a:lnTo>
                    <a:pt x="1" y="3789"/>
                  </a:lnTo>
                  <a:lnTo>
                    <a:pt x="2643" y="3789"/>
                  </a:lnTo>
                  <a:lnTo>
                    <a:pt x="2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1054832" y="3161494"/>
              <a:ext cx="143759" cy="221935"/>
            </a:xfrm>
            <a:custGeom>
              <a:rect b="b" l="l" r="r" t="t"/>
              <a:pathLst>
                <a:path extrusionOk="0" h="5675" w="3676">
                  <a:moveTo>
                    <a:pt x="1766" y="1"/>
                  </a:moveTo>
                  <a:lnTo>
                    <a:pt x="948" y="1537"/>
                  </a:lnTo>
                  <a:lnTo>
                    <a:pt x="1" y="1537"/>
                  </a:lnTo>
                  <a:lnTo>
                    <a:pt x="1" y="4382"/>
                  </a:lnTo>
                  <a:cubicBezTo>
                    <a:pt x="1" y="5094"/>
                    <a:pt x="580" y="5675"/>
                    <a:pt x="1293" y="5675"/>
                  </a:cubicBezTo>
                  <a:lnTo>
                    <a:pt x="2381" y="5675"/>
                  </a:lnTo>
                  <a:cubicBezTo>
                    <a:pt x="3094" y="5675"/>
                    <a:pt x="3675" y="5094"/>
                    <a:pt x="3675" y="4382"/>
                  </a:cubicBezTo>
                  <a:lnTo>
                    <a:pt x="3675" y="1537"/>
                  </a:lnTo>
                  <a:lnTo>
                    <a:pt x="2901" y="1537"/>
                  </a:lnTo>
                  <a:lnTo>
                    <a:pt x="17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1048066" y="3148706"/>
              <a:ext cx="157447" cy="241606"/>
            </a:xfrm>
            <a:custGeom>
              <a:rect b="b" l="l" r="r" t="t"/>
              <a:pathLst>
                <a:path extrusionOk="0" h="6178" w="4026">
                  <a:moveTo>
                    <a:pt x="1967" y="653"/>
                  </a:moveTo>
                  <a:lnTo>
                    <a:pt x="2987" y="2040"/>
                  </a:lnTo>
                  <a:lnTo>
                    <a:pt x="3677" y="2040"/>
                  </a:lnTo>
                  <a:lnTo>
                    <a:pt x="3677" y="4711"/>
                  </a:lnTo>
                  <a:cubicBezTo>
                    <a:pt x="3677" y="5330"/>
                    <a:pt x="3174" y="5832"/>
                    <a:pt x="2558" y="5832"/>
                  </a:cubicBezTo>
                  <a:lnTo>
                    <a:pt x="1468" y="5832"/>
                  </a:lnTo>
                  <a:cubicBezTo>
                    <a:pt x="850" y="5832"/>
                    <a:pt x="347" y="5330"/>
                    <a:pt x="347" y="4711"/>
                  </a:cubicBezTo>
                  <a:lnTo>
                    <a:pt x="347" y="2040"/>
                  </a:lnTo>
                  <a:lnTo>
                    <a:pt x="1230" y="2040"/>
                  </a:lnTo>
                  <a:lnTo>
                    <a:pt x="1967" y="653"/>
                  </a:lnTo>
                  <a:close/>
                  <a:moveTo>
                    <a:pt x="1915" y="1"/>
                  </a:moveTo>
                  <a:lnTo>
                    <a:pt x="1017" y="1689"/>
                  </a:lnTo>
                  <a:lnTo>
                    <a:pt x="0" y="1689"/>
                  </a:lnTo>
                  <a:lnTo>
                    <a:pt x="0" y="4709"/>
                  </a:lnTo>
                  <a:cubicBezTo>
                    <a:pt x="0" y="5519"/>
                    <a:pt x="658" y="6177"/>
                    <a:pt x="1468" y="6177"/>
                  </a:cubicBezTo>
                  <a:lnTo>
                    <a:pt x="2556" y="6177"/>
                  </a:lnTo>
                  <a:cubicBezTo>
                    <a:pt x="3367" y="6177"/>
                    <a:pt x="4025" y="5519"/>
                    <a:pt x="4023" y="4709"/>
                  </a:cubicBezTo>
                  <a:lnTo>
                    <a:pt x="4023" y="1689"/>
                  </a:lnTo>
                  <a:lnTo>
                    <a:pt x="3162" y="1689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793437" y="2747463"/>
              <a:ext cx="118222" cy="86154"/>
            </a:xfrm>
            <a:custGeom>
              <a:rect b="b" l="l" r="r" t="t"/>
              <a:pathLst>
                <a:path extrusionOk="0" h="2203" w="3023">
                  <a:moveTo>
                    <a:pt x="1101" y="0"/>
                  </a:moveTo>
                  <a:cubicBezTo>
                    <a:pt x="493" y="0"/>
                    <a:pt x="0" y="493"/>
                    <a:pt x="0" y="1102"/>
                  </a:cubicBezTo>
                  <a:cubicBezTo>
                    <a:pt x="0" y="1710"/>
                    <a:pt x="493" y="2203"/>
                    <a:pt x="1101" y="2203"/>
                  </a:cubicBezTo>
                  <a:lnTo>
                    <a:pt x="1921" y="2203"/>
                  </a:lnTo>
                  <a:cubicBezTo>
                    <a:pt x="2528" y="2203"/>
                    <a:pt x="3020" y="1710"/>
                    <a:pt x="3022" y="1102"/>
                  </a:cubicBezTo>
                  <a:cubicBezTo>
                    <a:pt x="3022" y="493"/>
                    <a:pt x="2530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786711" y="2740737"/>
              <a:ext cx="131636" cy="99607"/>
            </a:xfrm>
            <a:custGeom>
              <a:rect b="b" l="l" r="r" t="t"/>
              <a:pathLst>
                <a:path extrusionOk="0" h="2547" w="3366">
                  <a:moveTo>
                    <a:pt x="2093" y="348"/>
                  </a:moveTo>
                  <a:cubicBezTo>
                    <a:pt x="2603" y="348"/>
                    <a:pt x="3019" y="763"/>
                    <a:pt x="3019" y="1274"/>
                  </a:cubicBezTo>
                  <a:cubicBezTo>
                    <a:pt x="3019" y="1782"/>
                    <a:pt x="2603" y="2200"/>
                    <a:pt x="2093" y="2200"/>
                  </a:cubicBezTo>
                  <a:lnTo>
                    <a:pt x="1273" y="2200"/>
                  </a:lnTo>
                  <a:cubicBezTo>
                    <a:pt x="763" y="2200"/>
                    <a:pt x="347" y="1784"/>
                    <a:pt x="347" y="1274"/>
                  </a:cubicBezTo>
                  <a:cubicBezTo>
                    <a:pt x="347" y="763"/>
                    <a:pt x="763" y="348"/>
                    <a:pt x="1273" y="348"/>
                  </a:cubicBezTo>
                  <a:close/>
                  <a:moveTo>
                    <a:pt x="1273" y="1"/>
                  </a:moveTo>
                  <a:cubicBezTo>
                    <a:pt x="572" y="1"/>
                    <a:pt x="1" y="572"/>
                    <a:pt x="1" y="1274"/>
                  </a:cubicBezTo>
                  <a:cubicBezTo>
                    <a:pt x="1" y="1975"/>
                    <a:pt x="572" y="2546"/>
                    <a:pt x="1273" y="2546"/>
                  </a:cubicBezTo>
                  <a:lnTo>
                    <a:pt x="2093" y="2546"/>
                  </a:lnTo>
                  <a:cubicBezTo>
                    <a:pt x="2794" y="2546"/>
                    <a:pt x="3366" y="1975"/>
                    <a:pt x="3366" y="1274"/>
                  </a:cubicBezTo>
                  <a:cubicBezTo>
                    <a:pt x="3366" y="572"/>
                    <a:pt x="2794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1329288" y="3720849"/>
              <a:ext cx="312977" cy="357716"/>
            </a:xfrm>
            <a:custGeom>
              <a:rect b="b" l="l" r="r" t="t"/>
              <a:pathLst>
                <a:path extrusionOk="0" h="9147" w="8003">
                  <a:moveTo>
                    <a:pt x="3257" y="1"/>
                  </a:moveTo>
                  <a:lnTo>
                    <a:pt x="0" y="6908"/>
                  </a:lnTo>
                  <a:lnTo>
                    <a:pt x="4748" y="9146"/>
                  </a:lnTo>
                  <a:lnTo>
                    <a:pt x="8003" y="2237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1320254" y="3711854"/>
              <a:ext cx="331045" cy="375862"/>
            </a:xfrm>
            <a:custGeom>
              <a:rect b="b" l="l" r="r" t="t"/>
              <a:pathLst>
                <a:path extrusionOk="0" h="9611" w="8465">
                  <a:moveTo>
                    <a:pt x="3571" y="465"/>
                  </a:moveTo>
                  <a:lnTo>
                    <a:pt x="8001" y="2554"/>
                  </a:lnTo>
                  <a:lnTo>
                    <a:pt x="4893" y="9148"/>
                  </a:lnTo>
                  <a:lnTo>
                    <a:pt x="464" y="7059"/>
                  </a:lnTo>
                  <a:lnTo>
                    <a:pt x="3571" y="465"/>
                  </a:lnTo>
                  <a:close/>
                  <a:moveTo>
                    <a:pt x="3403" y="0"/>
                  </a:moveTo>
                  <a:lnTo>
                    <a:pt x="1" y="7225"/>
                  </a:lnTo>
                  <a:lnTo>
                    <a:pt x="5060" y="9611"/>
                  </a:lnTo>
                  <a:lnTo>
                    <a:pt x="8464" y="2388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1499171" y="3891983"/>
              <a:ext cx="118222" cy="86193"/>
            </a:xfrm>
            <a:custGeom>
              <a:rect b="b" l="l" r="r" t="t"/>
              <a:pathLst>
                <a:path extrusionOk="0" h="2204" w="3023">
                  <a:moveTo>
                    <a:pt x="1102" y="0"/>
                  </a:moveTo>
                  <a:cubicBezTo>
                    <a:pt x="493" y="0"/>
                    <a:pt x="0" y="493"/>
                    <a:pt x="0" y="1102"/>
                  </a:cubicBezTo>
                  <a:cubicBezTo>
                    <a:pt x="0" y="1711"/>
                    <a:pt x="493" y="2203"/>
                    <a:pt x="1102" y="2203"/>
                  </a:cubicBezTo>
                  <a:lnTo>
                    <a:pt x="1921" y="2203"/>
                  </a:lnTo>
                  <a:cubicBezTo>
                    <a:pt x="2528" y="2203"/>
                    <a:pt x="3021" y="1711"/>
                    <a:pt x="3023" y="1102"/>
                  </a:cubicBezTo>
                  <a:cubicBezTo>
                    <a:pt x="3023" y="493"/>
                    <a:pt x="2530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1492484" y="3885296"/>
              <a:ext cx="131597" cy="99568"/>
            </a:xfrm>
            <a:custGeom>
              <a:rect b="b" l="l" r="r" t="t"/>
              <a:pathLst>
                <a:path extrusionOk="0" h="2546" w="3365">
                  <a:moveTo>
                    <a:pt x="2092" y="347"/>
                  </a:moveTo>
                  <a:cubicBezTo>
                    <a:pt x="2603" y="347"/>
                    <a:pt x="3018" y="762"/>
                    <a:pt x="3018" y="1273"/>
                  </a:cubicBezTo>
                  <a:cubicBezTo>
                    <a:pt x="3018" y="1783"/>
                    <a:pt x="2603" y="2199"/>
                    <a:pt x="2092" y="2199"/>
                  </a:cubicBezTo>
                  <a:lnTo>
                    <a:pt x="1273" y="2199"/>
                  </a:lnTo>
                  <a:cubicBezTo>
                    <a:pt x="762" y="2199"/>
                    <a:pt x="347" y="1783"/>
                    <a:pt x="347" y="1273"/>
                  </a:cubicBezTo>
                  <a:cubicBezTo>
                    <a:pt x="347" y="762"/>
                    <a:pt x="762" y="347"/>
                    <a:pt x="1273" y="347"/>
                  </a:cubicBezTo>
                  <a:close/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4"/>
                    <a:pt x="571" y="2545"/>
                    <a:pt x="1273" y="2545"/>
                  </a:cubicBezTo>
                  <a:lnTo>
                    <a:pt x="2092" y="2545"/>
                  </a:lnTo>
                  <a:cubicBezTo>
                    <a:pt x="2794" y="2545"/>
                    <a:pt x="3365" y="1974"/>
                    <a:pt x="3365" y="1273"/>
                  </a:cubicBezTo>
                  <a:cubicBezTo>
                    <a:pt x="3365" y="571"/>
                    <a:pt x="2794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814751" y="4378050"/>
              <a:ext cx="323419" cy="323263"/>
            </a:xfrm>
            <a:custGeom>
              <a:rect b="b" l="l" r="r" t="t"/>
              <a:pathLst>
                <a:path extrusionOk="0" h="8266" w="8270">
                  <a:moveTo>
                    <a:pt x="8269" y="1"/>
                  </a:moveTo>
                  <a:lnTo>
                    <a:pt x="1" y="826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807281" y="4371128"/>
              <a:ext cx="338358" cy="337028"/>
            </a:xfrm>
            <a:custGeom>
              <a:rect b="b" l="l" r="r" t="t"/>
              <a:pathLst>
                <a:path extrusionOk="0" h="8618" w="8652">
                  <a:moveTo>
                    <a:pt x="8459" y="0"/>
                  </a:moveTo>
                  <a:cubicBezTo>
                    <a:pt x="8415" y="0"/>
                    <a:pt x="8371" y="17"/>
                    <a:pt x="8336" y="52"/>
                  </a:cubicBezTo>
                  <a:lnTo>
                    <a:pt x="70" y="8318"/>
                  </a:lnTo>
                  <a:cubicBezTo>
                    <a:pt x="1" y="8387"/>
                    <a:pt x="1" y="8496"/>
                    <a:pt x="70" y="8565"/>
                  </a:cubicBezTo>
                  <a:cubicBezTo>
                    <a:pt x="105" y="8600"/>
                    <a:pt x="149" y="8618"/>
                    <a:pt x="194" y="8618"/>
                  </a:cubicBezTo>
                  <a:cubicBezTo>
                    <a:pt x="237" y="8618"/>
                    <a:pt x="282" y="8600"/>
                    <a:pt x="316" y="8565"/>
                  </a:cubicBezTo>
                  <a:lnTo>
                    <a:pt x="8583" y="298"/>
                  </a:lnTo>
                  <a:cubicBezTo>
                    <a:pt x="8652" y="229"/>
                    <a:pt x="8652" y="121"/>
                    <a:pt x="8583" y="52"/>
                  </a:cubicBezTo>
                  <a:cubicBezTo>
                    <a:pt x="8548" y="17"/>
                    <a:pt x="8504" y="0"/>
                    <a:pt x="8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814751" y="4441796"/>
              <a:ext cx="111535" cy="111574"/>
            </a:xfrm>
            <a:custGeom>
              <a:rect b="b" l="l" r="r" t="t"/>
              <a:pathLst>
                <a:path extrusionOk="0" h="2853" w="2852">
                  <a:moveTo>
                    <a:pt x="2852" y="0"/>
                  </a:moveTo>
                  <a:lnTo>
                    <a:pt x="1" y="285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807281" y="4434991"/>
              <a:ext cx="126474" cy="125105"/>
            </a:xfrm>
            <a:custGeom>
              <a:rect b="b" l="l" r="r" t="t"/>
              <a:pathLst>
                <a:path extrusionOk="0" h="3199" w="3234">
                  <a:moveTo>
                    <a:pt x="3042" y="0"/>
                  </a:moveTo>
                  <a:cubicBezTo>
                    <a:pt x="2997" y="0"/>
                    <a:pt x="2953" y="18"/>
                    <a:pt x="2919" y="52"/>
                  </a:cubicBezTo>
                  <a:lnTo>
                    <a:pt x="70" y="2901"/>
                  </a:lnTo>
                  <a:cubicBezTo>
                    <a:pt x="1" y="2970"/>
                    <a:pt x="1" y="3078"/>
                    <a:pt x="70" y="3147"/>
                  </a:cubicBezTo>
                  <a:cubicBezTo>
                    <a:pt x="105" y="3183"/>
                    <a:pt x="149" y="3198"/>
                    <a:pt x="194" y="3198"/>
                  </a:cubicBezTo>
                  <a:cubicBezTo>
                    <a:pt x="237" y="3198"/>
                    <a:pt x="282" y="3183"/>
                    <a:pt x="316" y="3147"/>
                  </a:cubicBezTo>
                  <a:lnTo>
                    <a:pt x="3165" y="298"/>
                  </a:lnTo>
                  <a:cubicBezTo>
                    <a:pt x="3234" y="229"/>
                    <a:pt x="3234" y="121"/>
                    <a:pt x="3165" y="52"/>
                  </a:cubicBezTo>
                  <a:cubicBezTo>
                    <a:pt x="3130" y="18"/>
                    <a:pt x="308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6" name="Google Shape;646;p18"/>
          <p:cNvSpPr txBox="1"/>
          <p:nvPr>
            <p:ph idx="2" type="ctrTitle"/>
          </p:nvPr>
        </p:nvSpPr>
        <p:spPr>
          <a:xfrm>
            <a:off x="1654625" y="1532588"/>
            <a:ext cx="58353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NEW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YORK</a:t>
            </a:r>
            <a:endParaRPr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647" name="Google Shape;647;p18"/>
          <p:cNvSpPr txBox="1"/>
          <p:nvPr>
            <p:ph idx="1" type="subTitle"/>
          </p:nvPr>
        </p:nvSpPr>
        <p:spPr>
          <a:xfrm>
            <a:off x="2723949" y="4266000"/>
            <a:ext cx="378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By Rachel Fagan, Sandy Hsu, Amanda Hsu, Harsh Gadhiya, and Yen Huang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Team 8</a:t>
            </a:r>
            <a:endParaRPr/>
          </a:p>
        </p:txBody>
      </p:sp>
      <p:sp>
        <p:nvSpPr>
          <p:cNvPr id="648" name="Google Shape;648;p18"/>
          <p:cNvSpPr txBox="1"/>
          <p:nvPr>
            <p:ph type="ctrTitle"/>
          </p:nvPr>
        </p:nvSpPr>
        <p:spPr>
          <a:xfrm>
            <a:off x="2175751" y="2853909"/>
            <a:ext cx="456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Airbnb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Guest Guide</a:t>
            </a:r>
            <a:endParaRPr/>
          </a:p>
        </p:txBody>
      </p:sp>
      <p:sp>
        <p:nvSpPr>
          <p:cNvPr id="649" name="Google Shape;649;p18"/>
          <p:cNvSpPr/>
          <p:nvPr/>
        </p:nvSpPr>
        <p:spPr>
          <a:xfrm>
            <a:off x="8724325" y="1761200"/>
            <a:ext cx="161373" cy="157651"/>
          </a:xfrm>
          <a:custGeom>
            <a:rect b="b" l="l" r="r" t="t"/>
            <a:pathLst>
              <a:path extrusionOk="0" h="2838" w="2905">
                <a:moveTo>
                  <a:pt x="1491" y="0"/>
                </a:moveTo>
                <a:cubicBezTo>
                  <a:pt x="1459" y="0"/>
                  <a:pt x="1425" y="31"/>
                  <a:pt x="1399" y="92"/>
                </a:cubicBezTo>
                <a:lnTo>
                  <a:pt x="1124" y="739"/>
                </a:lnTo>
                <a:cubicBezTo>
                  <a:pt x="1068" y="863"/>
                  <a:pt x="919" y="1005"/>
                  <a:pt x="791" y="1050"/>
                </a:cubicBezTo>
                <a:lnTo>
                  <a:pt x="131" y="1288"/>
                </a:lnTo>
                <a:cubicBezTo>
                  <a:pt x="3" y="1336"/>
                  <a:pt x="1" y="1416"/>
                  <a:pt x="127" y="1471"/>
                </a:cubicBezTo>
                <a:lnTo>
                  <a:pt x="771" y="1747"/>
                </a:lnTo>
                <a:cubicBezTo>
                  <a:pt x="897" y="1800"/>
                  <a:pt x="1037" y="1952"/>
                  <a:pt x="1084" y="2080"/>
                </a:cubicBezTo>
                <a:lnTo>
                  <a:pt x="1323" y="2740"/>
                </a:lnTo>
                <a:cubicBezTo>
                  <a:pt x="1346" y="2805"/>
                  <a:pt x="1379" y="2838"/>
                  <a:pt x="1412" y="2838"/>
                </a:cubicBezTo>
                <a:cubicBezTo>
                  <a:pt x="1445" y="2838"/>
                  <a:pt x="1479" y="2806"/>
                  <a:pt x="1506" y="2744"/>
                </a:cubicBezTo>
                <a:lnTo>
                  <a:pt x="1780" y="2100"/>
                </a:lnTo>
                <a:cubicBezTo>
                  <a:pt x="1835" y="1974"/>
                  <a:pt x="1985" y="1834"/>
                  <a:pt x="2113" y="1787"/>
                </a:cubicBezTo>
                <a:lnTo>
                  <a:pt x="2773" y="1548"/>
                </a:lnTo>
                <a:cubicBezTo>
                  <a:pt x="2901" y="1501"/>
                  <a:pt x="2905" y="1420"/>
                  <a:pt x="2778" y="1365"/>
                </a:cubicBezTo>
                <a:lnTo>
                  <a:pt x="2132" y="1089"/>
                </a:lnTo>
                <a:cubicBezTo>
                  <a:pt x="2008" y="1036"/>
                  <a:pt x="1866" y="886"/>
                  <a:pt x="1821" y="758"/>
                </a:cubicBezTo>
                <a:lnTo>
                  <a:pt x="1581" y="98"/>
                </a:lnTo>
                <a:cubicBezTo>
                  <a:pt x="1558" y="33"/>
                  <a:pt x="1525" y="0"/>
                  <a:pt x="14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0" name="Google Shape;650;p18"/>
          <p:cNvGrpSpPr/>
          <p:nvPr/>
        </p:nvGrpSpPr>
        <p:grpSpPr>
          <a:xfrm>
            <a:off x="2025863" y="3908363"/>
            <a:ext cx="416725" cy="695125"/>
            <a:chOff x="1953250" y="3908363"/>
            <a:chExt cx="416725" cy="695125"/>
          </a:xfrm>
        </p:grpSpPr>
        <p:sp>
          <p:nvSpPr>
            <p:cNvPr id="651" name="Google Shape;651;p18"/>
            <p:cNvSpPr/>
            <p:nvPr/>
          </p:nvSpPr>
          <p:spPr>
            <a:xfrm>
              <a:off x="2166675" y="3908363"/>
              <a:ext cx="203300" cy="596975"/>
            </a:xfrm>
            <a:custGeom>
              <a:rect b="b" l="l" r="r" t="t"/>
              <a:pathLst>
                <a:path extrusionOk="0" h="23879" w="8132">
                  <a:moveTo>
                    <a:pt x="4067" y="1"/>
                  </a:moveTo>
                  <a:cubicBezTo>
                    <a:pt x="4067" y="1"/>
                    <a:pt x="1" y="10551"/>
                    <a:pt x="1" y="15295"/>
                  </a:cubicBezTo>
                  <a:cubicBezTo>
                    <a:pt x="1" y="20035"/>
                    <a:pt x="1821" y="23879"/>
                    <a:pt x="4067" y="23879"/>
                  </a:cubicBezTo>
                  <a:cubicBezTo>
                    <a:pt x="6313" y="23879"/>
                    <a:pt x="8131" y="20035"/>
                    <a:pt x="8131" y="15295"/>
                  </a:cubicBezTo>
                  <a:cubicBezTo>
                    <a:pt x="8131" y="10555"/>
                    <a:pt x="4067" y="1"/>
                    <a:pt x="4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261775" y="4229738"/>
              <a:ext cx="6575" cy="372275"/>
            </a:xfrm>
            <a:custGeom>
              <a:rect b="b" l="l" r="r" t="t"/>
              <a:pathLst>
                <a:path extrusionOk="0" h="14891" w="263">
                  <a:moveTo>
                    <a:pt x="131" y="1"/>
                  </a:moveTo>
                  <a:cubicBezTo>
                    <a:pt x="60" y="1"/>
                    <a:pt x="1" y="56"/>
                    <a:pt x="1" y="123"/>
                  </a:cubicBezTo>
                  <a:lnTo>
                    <a:pt x="1" y="14771"/>
                  </a:lnTo>
                  <a:cubicBezTo>
                    <a:pt x="1" y="14836"/>
                    <a:pt x="60" y="14891"/>
                    <a:pt x="131" y="14891"/>
                  </a:cubicBezTo>
                  <a:cubicBezTo>
                    <a:pt x="204" y="14891"/>
                    <a:pt x="263" y="14836"/>
                    <a:pt x="263" y="14771"/>
                  </a:cubicBezTo>
                  <a:lnTo>
                    <a:pt x="263" y="123"/>
                  </a:lnTo>
                  <a:cubicBezTo>
                    <a:pt x="263" y="56"/>
                    <a:pt x="204" y="1"/>
                    <a:pt x="131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260750" y="4228763"/>
              <a:ext cx="8700" cy="374350"/>
            </a:xfrm>
            <a:custGeom>
              <a:rect b="b" l="l" r="r" t="t"/>
              <a:pathLst>
                <a:path extrusionOk="0" h="14974" w="348">
                  <a:moveTo>
                    <a:pt x="172" y="85"/>
                  </a:moveTo>
                  <a:cubicBezTo>
                    <a:pt x="221" y="85"/>
                    <a:pt x="259" y="119"/>
                    <a:pt x="259" y="162"/>
                  </a:cubicBezTo>
                  <a:lnTo>
                    <a:pt x="259" y="14810"/>
                  </a:lnTo>
                  <a:cubicBezTo>
                    <a:pt x="259" y="14851"/>
                    <a:pt x="219" y="14885"/>
                    <a:pt x="172" y="14885"/>
                  </a:cubicBezTo>
                  <a:cubicBezTo>
                    <a:pt x="127" y="14885"/>
                    <a:pt x="87" y="14851"/>
                    <a:pt x="87" y="14810"/>
                  </a:cubicBezTo>
                  <a:lnTo>
                    <a:pt x="87" y="162"/>
                  </a:lnTo>
                  <a:cubicBezTo>
                    <a:pt x="87" y="119"/>
                    <a:pt x="127" y="85"/>
                    <a:pt x="172" y="85"/>
                  </a:cubicBezTo>
                  <a:close/>
                  <a:moveTo>
                    <a:pt x="172" y="0"/>
                  </a:moveTo>
                  <a:cubicBezTo>
                    <a:pt x="79" y="0"/>
                    <a:pt x="0" y="73"/>
                    <a:pt x="0" y="164"/>
                  </a:cubicBezTo>
                  <a:lnTo>
                    <a:pt x="0" y="14812"/>
                  </a:lnTo>
                  <a:cubicBezTo>
                    <a:pt x="0" y="14900"/>
                    <a:pt x="77" y="14973"/>
                    <a:pt x="172" y="14973"/>
                  </a:cubicBezTo>
                  <a:cubicBezTo>
                    <a:pt x="268" y="14973"/>
                    <a:pt x="347" y="14900"/>
                    <a:pt x="345" y="14812"/>
                  </a:cubicBezTo>
                  <a:lnTo>
                    <a:pt x="345" y="164"/>
                  </a:lnTo>
                  <a:cubicBezTo>
                    <a:pt x="345" y="75"/>
                    <a:pt x="266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2223075" y="4302138"/>
              <a:ext cx="45625" cy="45925"/>
            </a:xfrm>
            <a:custGeom>
              <a:rect b="b" l="l" r="r" t="t"/>
              <a:pathLst>
                <a:path extrusionOk="0" h="1837" w="1825">
                  <a:moveTo>
                    <a:pt x="147" y="0"/>
                  </a:moveTo>
                  <a:cubicBezTo>
                    <a:pt x="115" y="0"/>
                    <a:pt x="84" y="10"/>
                    <a:pt x="59" y="30"/>
                  </a:cubicBezTo>
                  <a:cubicBezTo>
                    <a:pt x="4" y="76"/>
                    <a:pt x="0" y="153"/>
                    <a:pt x="50" y="202"/>
                  </a:cubicBezTo>
                  <a:lnTo>
                    <a:pt x="1580" y="1798"/>
                  </a:lnTo>
                  <a:cubicBezTo>
                    <a:pt x="1608" y="1823"/>
                    <a:pt x="1645" y="1837"/>
                    <a:pt x="1679" y="1837"/>
                  </a:cubicBezTo>
                  <a:cubicBezTo>
                    <a:pt x="1708" y="1837"/>
                    <a:pt x="1742" y="1827"/>
                    <a:pt x="1766" y="1807"/>
                  </a:cubicBezTo>
                  <a:cubicBezTo>
                    <a:pt x="1821" y="1762"/>
                    <a:pt x="1825" y="1685"/>
                    <a:pt x="1775" y="1636"/>
                  </a:cubicBezTo>
                  <a:lnTo>
                    <a:pt x="245" y="40"/>
                  </a:lnTo>
                  <a:cubicBezTo>
                    <a:pt x="219" y="14"/>
                    <a:pt x="183" y="0"/>
                    <a:pt x="14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2222375" y="4301088"/>
              <a:ext cx="47075" cy="48075"/>
            </a:xfrm>
            <a:custGeom>
              <a:rect b="b" l="l" r="r" t="t"/>
              <a:pathLst>
                <a:path extrusionOk="0" h="1923" w="1883">
                  <a:moveTo>
                    <a:pt x="176" y="86"/>
                  </a:moveTo>
                  <a:cubicBezTo>
                    <a:pt x="200" y="86"/>
                    <a:pt x="225" y="96"/>
                    <a:pt x="243" y="112"/>
                  </a:cubicBezTo>
                  <a:lnTo>
                    <a:pt x="1774" y="1708"/>
                  </a:lnTo>
                  <a:cubicBezTo>
                    <a:pt x="1790" y="1723"/>
                    <a:pt x="1794" y="1743"/>
                    <a:pt x="1794" y="1763"/>
                  </a:cubicBezTo>
                  <a:cubicBezTo>
                    <a:pt x="1794" y="1782"/>
                    <a:pt x="1784" y="1800"/>
                    <a:pt x="1766" y="1814"/>
                  </a:cubicBezTo>
                  <a:cubicBezTo>
                    <a:pt x="1751" y="1827"/>
                    <a:pt x="1729" y="1833"/>
                    <a:pt x="1707" y="1833"/>
                  </a:cubicBezTo>
                  <a:cubicBezTo>
                    <a:pt x="1682" y="1833"/>
                    <a:pt x="1656" y="1824"/>
                    <a:pt x="1640" y="1806"/>
                  </a:cubicBezTo>
                  <a:lnTo>
                    <a:pt x="109" y="210"/>
                  </a:lnTo>
                  <a:cubicBezTo>
                    <a:pt x="93" y="197"/>
                    <a:pt x="87" y="177"/>
                    <a:pt x="89" y="157"/>
                  </a:cubicBezTo>
                  <a:cubicBezTo>
                    <a:pt x="89" y="137"/>
                    <a:pt x="99" y="120"/>
                    <a:pt x="117" y="106"/>
                  </a:cubicBezTo>
                  <a:cubicBezTo>
                    <a:pt x="135" y="92"/>
                    <a:pt x="154" y="86"/>
                    <a:pt x="176" y="86"/>
                  </a:cubicBezTo>
                  <a:close/>
                  <a:moveTo>
                    <a:pt x="177" y="1"/>
                  </a:moveTo>
                  <a:cubicBezTo>
                    <a:pt x="136" y="1"/>
                    <a:pt x="95" y="14"/>
                    <a:pt x="62" y="41"/>
                  </a:cubicBezTo>
                  <a:cubicBezTo>
                    <a:pt x="28" y="68"/>
                    <a:pt x="7" y="110"/>
                    <a:pt x="3" y="155"/>
                  </a:cubicBezTo>
                  <a:cubicBezTo>
                    <a:pt x="1" y="198"/>
                    <a:pt x="16" y="240"/>
                    <a:pt x="48" y="273"/>
                  </a:cubicBezTo>
                  <a:lnTo>
                    <a:pt x="1579" y="1869"/>
                  </a:lnTo>
                  <a:cubicBezTo>
                    <a:pt x="1612" y="1903"/>
                    <a:pt x="1658" y="1922"/>
                    <a:pt x="1707" y="1922"/>
                  </a:cubicBezTo>
                  <a:cubicBezTo>
                    <a:pt x="1750" y="1922"/>
                    <a:pt x="1792" y="1909"/>
                    <a:pt x="1821" y="1881"/>
                  </a:cubicBezTo>
                  <a:cubicBezTo>
                    <a:pt x="1855" y="1853"/>
                    <a:pt x="1878" y="1812"/>
                    <a:pt x="1880" y="1767"/>
                  </a:cubicBezTo>
                  <a:cubicBezTo>
                    <a:pt x="1882" y="1723"/>
                    <a:pt x="1868" y="1682"/>
                    <a:pt x="1835" y="1648"/>
                  </a:cubicBezTo>
                  <a:lnTo>
                    <a:pt x="304" y="53"/>
                  </a:lnTo>
                  <a:cubicBezTo>
                    <a:pt x="271" y="19"/>
                    <a:pt x="224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261450" y="4365113"/>
              <a:ext cx="42825" cy="42450"/>
            </a:xfrm>
            <a:custGeom>
              <a:rect b="b" l="l" r="r" t="t"/>
              <a:pathLst>
                <a:path extrusionOk="0" h="1698" w="1713">
                  <a:moveTo>
                    <a:pt x="1567" y="0"/>
                  </a:moveTo>
                  <a:cubicBezTo>
                    <a:pt x="1532" y="0"/>
                    <a:pt x="1498" y="13"/>
                    <a:pt x="1472" y="39"/>
                  </a:cubicBezTo>
                  <a:lnTo>
                    <a:pt x="45" y="1497"/>
                  </a:lnTo>
                  <a:cubicBezTo>
                    <a:pt x="0" y="1546"/>
                    <a:pt x="2" y="1623"/>
                    <a:pt x="55" y="1666"/>
                  </a:cubicBezTo>
                  <a:cubicBezTo>
                    <a:pt x="83" y="1688"/>
                    <a:pt x="114" y="1698"/>
                    <a:pt x="144" y="1698"/>
                  </a:cubicBezTo>
                  <a:cubicBezTo>
                    <a:pt x="179" y="1698"/>
                    <a:pt x="217" y="1686"/>
                    <a:pt x="240" y="1658"/>
                  </a:cubicBezTo>
                  <a:lnTo>
                    <a:pt x="1667" y="201"/>
                  </a:lnTo>
                  <a:cubicBezTo>
                    <a:pt x="1712" y="151"/>
                    <a:pt x="1710" y="75"/>
                    <a:pt x="1657" y="31"/>
                  </a:cubicBezTo>
                  <a:cubicBezTo>
                    <a:pt x="1631" y="11"/>
                    <a:pt x="1599" y="0"/>
                    <a:pt x="15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2260600" y="4364063"/>
              <a:ext cx="44500" cy="44650"/>
            </a:xfrm>
            <a:custGeom>
              <a:rect b="b" l="l" r="r" t="t"/>
              <a:pathLst>
                <a:path extrusionOk="0" h="1786" w="1780">
                  <a:moveTo>
                    <a:pt x="1604" y="89"/>
                  </a:moveTo>
                  <a:cubicBezTo>
                    <a:pt x="1624" y="89"/>
                    <a:pt x="1646" y="95"/>
                    <a:pt x="1665" y="111"/>
                  </a:cubicBezTo>
                  <a:cubicBezTo>
                    <a:pt x="1683" y="122"/>
                    <a:pt x="1693" y="142"/>
                    <a:pt x="1693" y="162"/>
                  </a:cubicBezTo>
                  <a:cubicBezTo>
                    <a:pt x="1693" y="182"/>
                    <a:pt x="1685" y="201"/>
                    <a:pt x="1671" y="217"/>
                  </a:cubicBezTo>
                  <a:lnTo>
                    <a:pt x="245" y="1671"/>
                  </a:lnTo>
                  <a:cubicBezTo>
                    <a:pt x="228" y="1688"/>
                    <a:pt x="204" y="1697"/>
                    <a:pt x="180" y="1697"/>
                  </a:cubicBezTo>
                  <a:cubicBezTo>
                    <a:pt x="158" y="1697"/>
                    <a:pt x="136" y="1690"/>
                    <a:pt x="119" y="1677"/>
                  </a:cubicBezTo>
                  <a:cubicBezTo>
                    <a:pt x="103" y="1665"/>
                    <a:pt x="93" y="1645"/>
                    <a:pt x="93" y="1626"/>
                  </a:cubicBezTo>
                  <a:cubicBezTo>
                    <a:pt x="93" y="1606"/>
                    <a:pt x="99" y="1586"/>
                    <a:pt x="115" y="1570"/>
                  </a:cubicBezTo>
                  <a:lnTo>
                    <a:pt x="1537" y="115"/>
                  </a:lnTo>
                  <a:cubicBezTo>
                    <a:pt x="1555" y="99"/>
                    <a:pt x="1581" y="89"/>
                    <a:pt x="1604" y="89"/>
                  </a:cubicBezTo>
                  <a:close/>
                  <a:moveTo>
                    <a:pt x="1601" y="0"/>
                  </a:moveTo>
                  <a:cubicBezTo>
                    <a:pt x="1554" y="0"/>
                    <a:pt x="1508" y="18"/>
                    <a:pt x="1474" y="53"/>
                  </a:cubicBezTo>
                  <a:lnTo>
                    <a:pt x="50" y="1509"/>
                  </a:lnTo>
                  <a:cubicBezTo>
                    <a:pt x="18" y="1541"/>
                    <a:pt x="1" y="1582"/>
                    <a:pt x="4" y="1628"/>
                  </a:cubicBezTo>
                  <a:cubicBezTo>
                    <a:pt x="6" y="1671"/>
                    <a:pt x="28" y="1714"/>
                    <a:pt x="64" y="1744"/>
                  </a:cubicBezTo>
                  <a:cubicBezTo>
                    <a:pt x="95" y="1769"/>
                    <a:pt x="136" y="1785"/>
                    <a:pt x="178" y="1785"/>
                  </a:cubicBezTo>
                  <a:cubicBezTo>
                    <a:pt x="227" y="1785"/>
                    <a:pt x="274" y="1765"/>
                    <a:pt x="306" y="1730"/>
                  </a:cubicBezTo>
                  <a:lnTo>
                    <a:pt x="1732" y="272"/>
                  </a:lnTo>
                  <a:cubicBezTo>
                    <a:pt x="1762" y="241"/>
                    <a:pt x="1780" y="199"/>
                    <a:pt x="1778" y="154"/>
                  </a:cubicBezTo>
                  <a:cubicBezTo>
                    <a:pt x="1774" y="113"/>
                    <a:pt x="1752" y="71"/>
                    <a:pt x="1718" y="42"/>
                  </a:cubicBezTo>
                  <a:cubicBezTo>
                    <a:pt x="1684" y="14"/>
                    <a:pt x="1642" y="0"/>
                    <a:pt x="1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2261450" y="4257338"/>
              <a:ext cx="31200" cy="30200"/>
            </a:xfrm>
            <a:custGeom>
              <a:rect b="b" l="l" r="r" t="t"/>
              <a:pathLst>
                <a:path extrusionOk="0" h="1208" w="1248">
                  <a:moveTo>
                    <a:pt x="1102" y="1"/>
                  </a:moveTo>
                  <a:cubicBezTo>
                    <a:pt x="1067" y="1"/>
                    <a:pt x="1032" y="14"/>
                    <a:pt x="1007" y="39"/>
                  </a:cubicBezTo>
                  <a:lnTo>
                    <a:pt x="49" y="1005"/>
                  </a:lnTo>
                  <a:cubicBezTo>
                    <a:pt x="0" y="1054"/>
                    <a:pt x="4" y="1131"/>
                    <a:pt x="55" y="1176"/>
                  </a:cubicBezTo>
                  <a:cubicBezTo>
                    <a:pt x="83" y="1198"/>
                    <a:pt x="112" y="1208"/>
                    <a:pt x="144" y="1208"/>
                  </a:cubicBezTo>
                  <a:cubicBezTo>
                    <a:pt x="179" y="1208"/>
                    <a:pt x="213" y="1196"/>
                    <a:pt x="240" y="1168"/>
                  </a:cubicBezTo>
                  <a:lnTo>
                    <a:pt x="1198" y="203"/>
                  </a:lnTo>
                  <a:cubicBezTo>
                    <a:pt x="1247" y="154"/>
                    <a:pt x="1243" y="77"/>
                    <a:pt x="1190" y="34"/>
                  </a:cubicBezTo>
                  <a:cubicBezTo>
                    <a:pt x="1165" y="12"/>
                    <a:pt x="1134" y="1"/>
                    <a:pt x="110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2260700" y="4256388"/>
              <a:ext cx="32775" cy="32250"/>
            </a:xfrm>
            <a:custGeom>
              <a:rect b="b" l="l" r="r" t="t"/>
              <a:pathLst>
                <a:path extrusionOk="0" h="1290" w="1311">
                  <a:moveTo>
                    <a:pt x="1133" y="83"/>
                  </a:moveTo>
                  <a:cubicBezTo>
                    <a:pt x="1155" y="83"/>
                    <a:pt x="1175" y="91"/>
                    <a:pt x="1194" y="103"/>
                  </a:cubicBezTo>
                  <a:cubicBezTo>
                    <a:pt x="1212" y="115"/>
                    <a:pt x="1222" y="135"/>
                    <a:pt x="1222" y="154"/>
                  </a:cubicBezTo>
                  <a:cubicBezTo>
                    <a:pt x="1222" y="174"/>
                    <a:pt x="1214" y="194"/>
                    <a:pt x="1198" y="209"/>
                  </a:cubicBezTo>
                  <a:lnTo>
                    <a:pt x="241" y="1175"/>
                  </a:lnTo>
                  <a:cubicBezTo>
                    <a:pt x="224" y="1191"/>
                    <a:pt x="200" y="1200"/>
                    <a:pt x="176" y="1200"/>
                  </a:cubicBezTo>
                  <a:cubicBezTo>
                    <a:pt x="154" y="1200"/>
                    <a:pt x="132" y="1193"/>
                    <a:pt x="115" y="1179"/>
                  </a:cubicBezTo>
                  <a:cubicBezTo>
                    <a:pt x="99" y="1167"/>
                    <a:pt x="89" y="1147"/>
                    <a:pt x="89" y="1128"/>
                  </a:cubicBezTo>
                  <a:cubicBezTo>
                    <a:pt x="89" y="1108"/>
                    <a:pt x="95" y="1088"/>
                    <a:pt x="111" y="1072"/>
                  </a:cubicBezTo>
                  <a:lnTo>
                    <a:pt x="1068" y="107"/>
                  </a:lnTo>
                  <a:cubicBezTo>
                    <a:pt x="1086" y="93"/>
                    <a:pt x="1108" y="83"/>
                    <a:pt x="1133" y="83"/>
                  </a:cubicBezTo>
                  <a:close/>
                  <a:moveTo>
                    <a:pt x="1133" y="0"/>
                  </a:moveTo>
                  <a:cubicBezTo>
                    <a:pt x="1086" y="0"/>
                    <a:pt x="1040" y="18"/>
                    <a:pt x="1007" y="52"/>
                  </a:cubicBezTo>
                  <a:lnTo>
                    <a:pt x="50" y="1017"/>
                  </a:lnTo>
                  <a:cubicBezTo>
                    <a:pt x="16" y="1049"/>
                    <a:pt x="0" y="1090"/>
                    <a:pt x="2" y="1135"/>
                  </a:cubicBezTo>
                  <a:cubicBezTo>
                    <a:pt x="4" y="1179"/>
                    <a:pt x="24" y="1218"/>
                    <a:pt x="60" y="1248"/>
                  </a:cubicBezTo>
                  <a:cubicBezTo>
                    <a:pt x="91" y="1275"/>
                    <a:pt x="132" y="1289"/>
                    <a:pt x="174" y="1289"/>
                  </a:cubicBezTo>
                  <a:cubicBezTo>
                    <a:pt x="221" y="1289"/>
                    <a:pt x="268" y="1269"/>
                    <a:pt x="302" y="1240"/>
                  </a:cubicBezTo>
                  <a:lnTo>
                    <a:pt x="1261" y="274"/>
                  </a:lnTo>
                  <a:cubicBezTo>
                    <a:pt x="1293" y="243"/>
                    <a:pt x="1311" y="202"/>
                    <a:pt x="1307" y="156"/>
                  </a:cubicBezTo>
                  <a:cubicBezTo>
                    <a:pt x="1305" y="113"/>
                    <a:pt x="1285" y="72"/>
                    <a:pt x="1250" y="42"/>
                  </a:cubicBezTo>
                  <a:cubicBezTo>
                    <a:pt x="1216" y="14"/>
                    <a:pt x="1174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1987650" y="4170788"/>
              <a:ext cx="122400" cy="372975"/>
            </a:xfrm>
            <a:custGeom>
              <a:rect b="b" l="l" r="r" t="t"/>
              <a:pathLst>
                <a:path extrusionOk="0" h="14919" w="4896">
                  <a:moveTo>
                    <a:pt x="2447" y="1"/>
                  </a:moveTo>
                  <a:cubicBezTo>
                    <a:pt x="2447" y="1"/>
                    <a:pt x="0" y="6896"/>
                    <a:pt x="0" y="9751"/>
                  </a:cubicBezTo>
                  <a:cubicBezTo>
                    <a:pt x="0" y="12603"/>
                    <a:pt x="1096" y="14918"/>
                    <a:pt x="2447" y="14918"/>
                  </a:cubicBezTo>
                  <a:cubicBezTo>
                    <a:pt x="3799" y="14918"/>
                    <a:pt x="4896" y="12603"/>
                    <a:pt x="4896" y="9751"/>
                  </a:cubicBezTo>
                  <a:cubicBezTo>
                    <a:pt x="4896" y="6896"/>
                    <a:pt x="2447" y="1"/>
                    <a:pt x="2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2044875" y="4377888"/>
              <a:ext cx="3975" cy="224125"/>
            </a:xfrm>
            <a:custGeom>
              <a:rect b="b" l="l" r="r" t="t"/>
              <a:pathLst>
                <a:path extrusionOk="0" h="8965" w="159">
                  <a:moveTo>
                    <a:pt x="79" y="1"/>
                  </a:moveTo>
                  <a:cubicBezTo>
                    <a:pt x="36" y="1"/>
                    <a:pt x="0" y="32"/>
                    <a:pt x="0" y="72"/>
                  </a:cubicBezTo>
                  <a:lnTo>
                    <a:pt x="0" y="8894"/>
                  </a:lnTo>
                  <a:cubicBezTo>
                    <a:pt x="0" y="8933"/>
                    <a:pt x="38" y="8965"/>
                    <a:pt x="79" y="8965"/>
                  </a:cubicBezTo>
                  <a:cubicBezTo>
                    <a:pt x="125" y="8965"/>
                    <a:pt x="158" y="8933"/>
                    <a:pt x="158" y="8894"/>
                  </a:cubicBezTo>
                  <a:lnTo>
                    <a:pt x="158" y="72"/>
                  </a:lnTo>
                  <a:cubicBezTo>
                    <a:pt x="158" y="32"/>
                    <a:pt x="125" y="1"/>
                    <a:pt x="79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2043850" y="4376763"/>
              <a:ext cx="6125" cy="226350"/>
            </a:xfrm>
            <a:custGeom>
              <a:rect b="b" l="l" r="r" t="t"/>
              <a:pathLst>
                <a:path extrusionOk="0" h="9054" w="245">
                  <a:moveTo>
                    <a:pt x="120" y="87"/>
                  </a:moveTo>
                  <a:cubicBezTo>
                    <a:pt x="140" y="87"/>
                    <a:pt x="156" y="99"/>
                    <a:pt x="156" y="117"/>
                  </a:cubicBezTo>
                  <a:lnTo>
                    <a:pt x="156" y="8939"/>
                  </a:lnTo>
                  <a:cubicBezTo>
                    <a:pt x="156" y="8955"/>
                    <a:pt x="138" y="8963"/>
                    <a:pt x="121" y="8963"/>
                  </a:cubicBezTo>
                  <a:cubicBezTo>
                    <a:pt x="104" y="8963"/>
                    <a:pt x="87" y="8955"/>
                    <a:pt x="87" y="8939"/>
                  </a:cubicBezTo>
                  <a:lnTo>
                    <a:pt x="87" y="117"/>
                  </a:lnTo>
                  <a:cubicBezTo>
                    <a:pt x="87" y="99"/>
                    <a:pt x="101" y="87"/>
                    <a:pt x="120" y="87"/>
                  </a:cubicBezTo>
                  <a:close/>
                  <a:moveTo>
                    <a:pt x="120" y="1"/>
                  </a:moveTo>
                  <a:cubicBezTo>
                    <a:pt x="55" y="1"/>
                    <a:pt x="0" y="54"/>
                    <a:pt x="0" y="117"/>
                  </a:cubicBezTo>
                  <a:lnTo>
                    <a:pt x="0" y="8939"/>
                  </a:lnTo>
                  <a:cubicBezTo>
                    <a:pt x="0" y="9002"/>
                    <a:pt x="55" y="9053"/>
                    <a:pt x="120" y="9053"/>
                  </a:cubicBezTo>
                  <a:cubicBezTo>
                    <a:pt x="187" y="9053"/>
                    <a:pt x="244" y="9002"/>
                    <a:pt x="240" y="8939"/>
                  </a:cubicBezTo>
                  <a:lnTo>
                    <a:pt x="240" y="117"/>
                  </a:lnTo>
                  <a:cubicBezTo>
                    <a:pt x="240" y="54"/>
                    <a:pt x="187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8"/>
            <p:cNvSpPr/>
            <p:nvPr/>
          </p:nvSpPr>
          <p:spPr>
            <a:xfrm>
              <a:off x="2021625" y="4421438"/>
              <a:ext cx="27400" cy="27650"/>
            </a:xfrm>
            <a:custGeom>
              <a:rect b="b" l="l" r="r" t="t"/>
              <a:pathLst>
                <a:path extrusionOk="0" h="1106" w="1096">
                  <a:moveTo>
                    <a:pt x="88" y="1"/>
                  </a:moveTo>
                  <a:cubicBezTo>
                    <a:pt x="69" y="1"/>
                    <a:pt x="50" y="7"/>
                    <a:pt x="34" y="20"/>
                  </a:cubicBezTo>
                  <a:cubicBezTo>
                    <a:pt x="2" y="46"/>
                    <a:pt x="1" y="91"/>
                    <a:pt x="28" y="123"/>
                  </a:cubicBezTo>
                  <a:lnTo>
                    <a:pt x="950" y="1084"/>
                  </a:lnTo>
                  <a:cubicBezTo>
                    <a:pt x="968" y="1098"/>
                    <a:pt x="988" y="1106"/>
                    <a:pt x="1009" y="1106"/>
                  </a:cubicBezTo>
                  <a:cubicBezTo>
                    <a:pt x="1029" y="1106"/>
                    <a:pt x="1047" y="1100"/>
                    <a:pt x="1062" y="1088"/>
                  </a:cubicBezTo>
                  <a:cubicBezTo>
                    <a:pt x="1094" y="1060"/>
                    <a:pt x="1096" y="1017"/>
                    <a:pt x="1068" y="986"/>
                  </a:cubicBezTo>
                  <a:lnTo>
                    <a:pt x="146" y="24"/>
                  </a:lnTo>
                  <a:cubicBezTo>
                    <a:pt x="131" y="9"/>
                    <a:pt x="110" y="1"/>
                    <a:pt x="88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2020700" y="4420413"/>
              <a:ext cx="29275" cy="29775"/>
            </a:xfrm>
            <a:custGeom>
              <a:rect b="b" l="l" r="r" t="t"/>
              <a:pathLst>
                <a:path extrusionOk="0" h="1191" w="1171">
                  <a:moveTo>
                    <a:pt x="126" y="85"/>
                  </a:moveTo>
                  <a:cubicBezTo>
                    <a:pt x="136" y="85"/>
                    <a:pt x="146" y="87"/>
                    <a:pt x="154" y="95"/>
                  </a:cubicBezTo>
                  <a:lnTo>
                    <a:pt x="1074" y="1056"/>
                  </a:lnTo>
                  <a:cubicBezTo>
                    <a:pt x="1082" y="1062"/>
                    <a:pt x="1082" y="1070"/>
                    <a:pt x="1082" y="1076"/>
                  </a:cubicBezTo>
                  <a:cubicBezTo>
                    <a:pt x="1082" y="1082"/>
                    <a:pt x="1080" y="1090"/>
                    <a:pt x="1072" y="1095"/>
                  </a:cubicBezTo>
                  <a:cubicBezTo>
                    <a:pt x="1065" y="1101"/>
                    <a:pt x="1056" y="1103"/>
                    <a:pt x="1048" y="1103"/>
                  </a:cubicBezTo>
                  <a:cubicBezTo>
                    <a:pt x="1037" y="1103"/>
                    <a:pt x="1027" y="1099"/>
                    <a:pt x="1021" y="1092"/>
                  </a:cubicBezTo>
                  <a:lnTo>
                    <a:pt x="99" y="132"/>
                  </a:lnTo>
                  <a:cubicBezTo>
                    <a:pt x="91" y="124"/>
                    <a:pt x="91" y="116"/>
                    <a:pt x="91" y="112"/>
                  </a:cubicBezTo>
                  <a:cubicBezTo>
                    <a:pt x="91" y="105"/>
                    <a:pt x="95" y="97"/>
                    <a:pt x="101" y="93"/>
                  </a:cubicBezTo>
                  <a:cubicBezTo>
                    <a:pt x="108" y="87"/>
                    <a:pt x="116" y="85"/>
                    <a:pt x="126" y="85"/>
                  </a:cubicBezTo>
                  <a:close/>
                  <a:moveTo>
                    <a:pt x="123" y="1"/>
                  </a:moveTo>
                  <a:cubicBezTo>
                    <a:pt x="94" y="1"/>
                    <a:pt x="66" y="10"/>
                    <a:pt x="43" y="28"/>
                  </a:cubicBezTo>
                  <a:cubicBezTo>
                    <a:pt x="20" y="47"/>
                    <a:pt x="4" y="77"/>
                    <a:pt x="2" y="110"/>
                  </a:cubicBezTo>
                  <a:cubicBezTo>
                    <a:pt x="0" y="140"/>
                    <a:pt x="12" y="171"/>
                    <a:pt x="34" y="193"/>
                  </a:cubicBezTo>
                  <a:lnTo>
                    <a:pt x="958" y="1155"/>
                  </a:lnTo>
                  <a:cubicBezTo>
                    <a:pt x="981" y="1176"/>
                    <a:pt x="1013" y="1190"/>
                    <a:pt x="1046" y="1190"/>
                  </a:cubicBezTo>
                  <a:cubicBezTo>
                    <a:pt x="1076" y="1190"/>
                    <a:pt x="1105" y="1178"/>
                    <a:pt x="1125" y="1162"/>
                  </a:cubicBezTo>
                  <a:cubicBezTo>
                    <a:pt x="1151" y="1143"/>
                    <a:pt x="1164" y="1113"/>
                    <a:pt x="1166" y="1082"/>
                  </a:cubicBezTo>
                  <a:cubicBezTo>
                    <a:pt x="1170" y="1052"/>
                    <a:pt x="1157" y="1021"/>
                    <a:pt x="1135" y="999"/>
                  </a:cubicBezTo>
                  <a:lnTo>
                    <a:pt x="215" y="38"/>
                  </a:lnTo>
                  <a:cubicBezTo>
                    <a:pt x="190" y="13"/>
                    <a:pt x="157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2044725" y="4459363"/>
              <a:ext cx="25775" cy="25625"/>
            </a:xfrm>
            <a:custGeom>
              <a:rect b="b" l="l" r="r" t="t"/>
              <a:pathLst>
                <a:path extrusionOk="0" h="1025" w="1031">
                  <a:moveTo>
                    <a:pt x="943" y="1"/>
                  </a:moveTo>
                  <a:cubicBezTo>
                    <a:pt x="922" y="1"/>
                    <a:pt x="902" y="9"/>
                    <a:pt x="887" y="24"/>
                  </a:cubicBezTo>
                  <a:lnTo>
                    <a:pt x="28" y="901"/>
                  </a:lnTo>
                  <a:cubicBezTo>
                    <a:pt x="1" y="930"/>
                    <a:pt x="2" y="978"/>
                    <a:pt x="34" y="1005"/>
                  </a:cubicBezTo>
                  <a:cubicBezTo>
                    <a:pt x="50" y="1017"/>
                    <a:pt x="69" y="1025"/>
                    <a:pt x="85" y="1025"/>
                  </a:cubicBezTo>
                  <a:cubicBezTo>
                    <a:pt x="107" y="1025"/>
                    <a:pt x="127" y="1017"/>
                    <a:pt x="144" y="999"/>
                  </a:cubicBezTo>
                  <a:lnTo>
                    <a:pt x="1001" y="123"/>
                  </a:lnTo>
                  <a:cubicBezTo>
                    <a:pt x="1031" y="93"/>
                    <a:pt x="1029" y="46"/>
                    <a:pt x="997" y="20"/>
                  </a:cubicBezTo>
                  <a:cubicBezTo>
                    <a:pt x="982" y="7"/>
                    <a:pt x="962" y="1"/>
                    <a:pt x="943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2043700" y="4458288"/>
              <a:ext cx="27700" cy="27750"/>
            </a:xfrm>
            <a:custGeom>
              <a:rect b="b" l="l" r="r" t="t"/>
              <a:pathLst>
                <a:path extrusionOk="0" h="1110" w="1108">
                  <a:moveTo>
                    <a:pt x="987" y="87"/>
                  </a:moveTo>
                  <a:cubicBezTo>
                    <a:pt x="993" y="87"/>
                    <a:pt x="1003" y="89"/>
                    <a:pt x="1011" y="95"/>
                  </a:cubicBezTo>
                  <a:cubicBezTo>
                    <a:pt x="1017" y="99"/>
                    <a:pt x="1021" y="106"/>
                    <a:pt x="1021" y="114"/>
                  </a:cubicBezTo>
                  <a:cubicBezTo>
                    <a:pt x="1021" y="118"/>
                    <a:pt x="1021" y="126"/>
                    <a:pt x="1013" y="134"/>
                  </a:cubicBezTo>
                  <a:lnTo>
                    <a:pt x="156" y="1011"/>
                  </a:lnTo>
                  <a:cubicBezTo>
                    <a:pt x="150" y="1018"/>
                    <a:pt x="140" y="1021"/>
                    <a:pt x="130" y="1021"/>
                  </a:cubicBezTo>
                  <a:cubicBezTo>
                    <a:pt x="121" y="1021"/>
                    <a:pt x="111" y="1018"/>
                    <a:pt x="105" y="1013"/>
                  </a:cubicBezTo>
                  <a:cubicBezTo>
                    <a:pt x="99" y="1009"/>
                    <a:pt x="95" y="1001"/>
                    <a:pt x="95" y="993"/>
                  </a:cubicBezTo>
                  <a:cubicBezTo>
                    <a:pt x="95" y="989"/>
                    <a:pt x="95" y="981"/>
                    <a:pt x="103" y="973"/>
                  </a:cubicBezTo>
                  <a:lnTo>
                    <a:pt x="960" y="97"/>
                  </a:lnTo>
                  <a:cubicBezTo>
                    <a:pt x="967" y="93"/>
                    <a:pt x="977" y="87"/>
                    <a:pt x="987" y="87"/>
                  </a:cubicBezTo>
                  <a:close/>
                  <a:moveTo>
                    <a:pt x="981" y="0"/>
                  </a:moveTo>
                  <a:cubicBezTo>
                    <a:pt x="949" y="0"/>
                    <a:pt x="917" y="13"/>
                    <a:pt x="893" y="38"/>
                  </a:cubicBezTo>
                  <a:lnTo>
                    <a:pt x="36" y="914"/>
                  </a:lnTo>
                  <a:cubicBezTo>
                    <a:pt x="14" y="936"/>
                    <a:pt x="0" y="965"/>
                    <a:pt x="4" y="999"/>
                  </a:cubicBezTo>
                  <a:cubicBezTo>
                    <a:pt x="6" y="1030"/>
                    <a:pt x="20" y="1058"/>
                    <a:pt x="45" y="1080"/>
                  </a:cubicBezTo>
                  <a:cubicBezTo>
                    <a:pt x="67" y="1099"/>
                    <a:pt x="97" y="1109"/>
                    <a:pt x="126" y="1109"/>
                  </a:cubicBezTo>
                  <a:cubicBezTo>
                    <a:pt x="162" y="1109"/>
                    <a:pt x="193" y="1097"/>
                    <a:pt x="215" y="1072"/>
                  </a:cubicBezTo>
                  <a:lnTo>
                    <a:pt x="1072" y="195"/>
                  </a:lnTo>
                  <a:cubicBezTo>
                    <a:pt x="1096" y="173"/>
                    <a:pt x="1107" y="144"/>
                    <a:pt x="1103" y="112"/>
                  </a:cubicBezTo>
                  <a:cubicBezTo>
                    <a:pt x="1101" y="79"/>
                    <a:pt x="1088" y="53"/>
                    <a:pt x="1062" y="30"/>
                  </a:cubicBezTo>
                  <a:cubicBezTo>
                    <a:pt x="1039" y="10"/>
                    <a:pt x="1010" y="0"/>
                    <a:pt x="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2044625" y="4394413"/>
              <a:ext cx="18800" cy="18225"/>
            </a:xfrm>
            <a:custGeom>
              <a:rect b="b" l="l" r="r" t="t"/>
              <a:pathLst>
                <a:path extrusionOk="0" h="729" w="752">
                  <a:moveTo>
                    <a:pt x="665" y="0"/>
                  </a:moveTo>
                  <a:cubicBezTo>
                    <a:pt x="644" y="0"/>
                    <a:pt x="623" y="8"/>
                    <a:pt x="607" y="24"/>
                  </a:cubicBezTo>
                  <a:lnTo>
                    <a:pt x="30" y="605"/>
                  </a:lnTo>
                  <a:cubicBezTo>
                    <a:pt x="1" y="634"/>
                    <a:pt x="5" y="682"/>
                    <a:pt x="36" y="709"/>
                  </a:cubicBezTo>
                  <a:cubicBezTo>
                    <a:pt x="54" y="721"/>
                    <a:pt x="73" y="729"/>
                    <a:pt x="89" y="729"/>
                  </a:cubicBezTo>
                  <a:cubicBezTo>
                    <a:pt x="111" y="729"/>
                    <a:pt x="131" y="721"/>
                    <a:pt x="146" y="703"/>
                  </a:cubicBezTo>
                  <a:lnTo>
                    <a:pt x="722" y="122"/>
                  </a:lnTo>
                  <a:cubicBezTo>
                    <a:pt x="751" y="92"/>
                    <a:pt x="749" y="45"/>
                    <a:pt x="718" y="20"/>
                  </a:cubicBezTo>
                  <a:cubicBezTo>
                    <a:pt x="703" y="6"/>
                    <a:pt x="684" y="0"/>
                    <a:pt x="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2043800" y="4393388"/>
              <a:ext cx="20550" cy="20300"/>
            </a:xfrm>
            <a:custGeom>
              <a:rect b="b" l="l" r="r" t="t"/>
              <a:pathLst>
                <a:path extrusionOk="0" h="812" w="822">
                  <a:moveTo>
                    <a:pt x="699" y="88"/>
                  </a:moveTo>
                  <a:cubicBezTo>
                    <a:pt x="709" y="88"/>
                    <a:pt x="719" y="90"/>
                    <a:pt x="723" y="94"/>
                  </a:cubicBezTo>
                  <a:cubicBezTo>
                    <a:pt x="729" y="100"/>
                    <a:pt x="733" y="106"/>
                    <a:pt x="733" y="114"/>
                  </a:cubicBezTo>
                  <a:cubicBezTo>
                    <a:pt x="733" y="122"/>
                    <a:pt x="731" y="130"/>
                    <a:pt x="727" y="133"/>
                  </a:cubicBezTo>
                  <a:lnTo>
                    <a:pt x="150" y="715"/>
                  </a:lnTo>
                  <a:cubicBezTo>
                    <a:pt x="143" y="723"/>
                    <a:pt x="133" y="727"/>
                    <a:pt x="123" y="727"/>
                  </a:cubicBezTo>
                  <a:cubicBezTo>
                    <a:pt x="114" y="727"/>
                    <a:pt x="105" y="724"/>
                    <a:pt x="99" y="719"/>
                  </a:cubicBezTo>
                  <a:cubicBezTo>
                    <a:pt x="93" y="713"/>
                    <a:pt x="89" y="705"/>
                    <a:pt x="89" y="699"/>
                  </a:cubicBezTo>
                  <a:cubicBezTo>
                    <a:pt x="89" y="691"/>
                    <a:pt x="91" y="683"/>
                    <a:pt x="97" y="679"/>
                  </a:cubicBezTo>
                  <a:lnTo>
                    <a:pt x="672" y="98"/>
                  </a:lnTo>
                  <a:cubicBezTo>
                    <a:pt x="680" y="92"/>
                    <a:pt x="690" y="88"/>
                    <a:pt x="699" y="88"/>
                  </a:cubicBezTo>
                  <a:close/>
                  <a:moveTo>
                    <a:pt x="698" y="1"/>
                  </a:moveTo>
                  <a:cubicBezTo>
                    <a:pt x="665" y="1"/>
                    <a:pt x="634" y="12"/>
                    <a:pt x="611" y="35"/>
                  </a:cubicBezTo>
                  <a:lnTo>
                    <a:pt x="34" y="616"/>
                  </a:lnTo>
                  <a:cubicBezTo>
                    <a:pt x="12" y="640"/>
                    <a:pt x="0" y="669"/>
                    <a:pt x="2" y="701"/>
                  </a:cubicBezTo>
                  <a:cubicBezTo>
                    <a:pt x="2" y="732"/>
                    <a:pt x="16" y="762"/>
                    <a:pt x="41" y="782"/>
                  </a:cubicBezTo>
                  <a:cubicBezTo>
                    <a:pt x="63" y="801"/>
                    <a:pt x="93" y="811"/>
                    <a:pt x="122" y="811"/>
                  </a:cubicBezTo>
                  <a:cubicBezTo>
                    <a:pt x="158" y="811"/>
                    <a:pt x="189" y="799"/>
                    <a:pt x="211" y="774"/>
                  </a:cubicBezTo>
                  <a:lnTo>
                    <a:pt x="788" y="193"/>
                  </a:lnTo>
                  <a:cubicBezTo>
                    <a:pt x="810" y="171"/>
                    <a:pt x="822" y="141"/>
                    <a:pt x="820" y="110"/>
                  </a:cubicBezTo>
                  <a:cubicBezTo>
                    <a:pt x="820" y="78"/>
                    <a:pt x="804" y="49"/>
                    <a:pt x="780" y="29"/>
                  </a:cubicBezTo>
                  <a:cubicBezTo>
                    <a:pt x="757" y="10"/>
                    <a:pt x="727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1953250" y="4594713"/>
              <a:ext cx="415250" cy="8775"/>
            </a:xfrm>
            <a:custGeom>
              <a:rect b="b" l="l" r="r" t="t"/>
              <a:pathLst>
                <a:path extrusionOk="0" h="351" w="16610">
                  <a:moveTo>
                    <a:pt x="176" y="0"/>
                  </a:moveTo>
                  <a:cubicBezTo>
                    <a:pt x="80" y="0"/>
                    <a:pt x="1" y="79"/>
                    <a:pt x="1" y="176"/>
                  </a:cubicBezTo>
                  <a:cubicBezTo>
                    <a:pt x="1" y="272"/>
                    <a:pt x="80" y="351"/>
                    <a:pt x="176" y="351"/>
                  </a:cubicBezTo>
                  <a:lnTo>
                    <a:pt x="16436" y="351"/>
                  </a:lnTo>
                  <a:cubicBezTo>
                    <a:pt x="16530" y="351"/>
                    <a:pt x="16609" y="272"/>
                    <a:pt x="16609" y="176"/>
                  </a:cubicBezTo>
                  <a:cubicBezTo>
                    <a:pt x="16609" y="79"/>
                    <a:pt x="16530" y="0"/>
                    <a:pt x="16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0" name="Google Shape;670;p18"/>
          <p:cNvGrpSpPr/>
          <p:nvPr/>
        </p:nvGrpSpPr>
        <p:grpSpPr>
          <a:xfrm flipH="1">
            <a:off x="6701413" y="3908363"/>
            <a:ext cx="416725" cy="695125"/>
            <a:chOff x="1953250" y="3908363"/>
            <a:chExt cx="416725" cy="695125"/>
          </a:xfrm>
        </p:grpSpPr>
        <p:sp>
          <p:nvSpPr>
            <p:cNvPr id="671" name="Google Shape;671;p18"/>
            <p:cNvSpPr/>
            <p:nvPr/>
          </p:nvSpPr>
          <p:spPr>
            <a:xfrm>
              <a:off x="2166675" y="3908363"/>
              <a:ext cx="203300" cy="596975"/>
            </a:xfrm>
            <a:custGeom>
              <a:rect b="b" l="l" r="r" t="t"/>
              <a:pathLst>
                <a:path extrusionOk="0" h="23879" w="8132">
                  <a:moveTo>
                    <a:pt x="4067" y="1"/>
                  </a:moveTo>
                  <a:cubicBezTo>
                    <a:pt x="4067" y="1"/>
                    <a:pt x="1" y="10551"/>
                    <a:pt x="1" y="15295"/>
                  </a:cubicBezTo>
                  <a:cubicBezTo>
                    <a:pt x="1" y="20035"/>
                    <a:pt x="1821" y="23879"/>
                    <a:pt x="4067" y="23879"/>
                  </a:cubicBezTo>
                  <a:cubicBezTo>
                    <a:pt x="6313" y="23879"/>
                    <a:pt x="8131" y="20035"/>
                    <a:pt x="8131" y="15295"/>
                  </a:cubicBezTo>
                  <a:cubicBezTo>
                    <a:pt x="8131" y="10555"/>
                    <a:pt x="4067" y="1"/>
                    <a:pt x="4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2261775" y="4229738"/>
              <a:ext cx="6575" cy="372275"/>
            </a:xfrm>
            <a:custGeom>
              <a:rect b="b" l="l" r="r" t="t"/>
              <a:pathLst>
                <a:path extrusionOk="0" h="14891" w="263">
                  <a:moveTo>
                    <a:pt x="131" y="1"/>
                  </a:moveTo>
                  <a:cubicBezTo>
                    <a:pt x="60" y="1"/>
                    <a:pt x="1" y="56"/>
                    <a:pt x="1" y="123"/>
                  </a:cubicBezTo>
                  <a:lnTo>
                    <a:pt x="1" y="14771"/>
                  </a:lnTo>
                  <a:cubicBezTo>
                    <a:pt x="1" y="14836"/>
                    <a:pt x="60" y="14891"/>
                    <a:pt x="131" y="14891"/>
                  </a:cubicBezTo>
                  <a:cubicBezTo>
                    <a:pt x="204" y="14891"/>
                    <a:pt x="263" y="14836"/>
                    <a:pt x="263" y="14771"/>
                  </a:cubicBezTo>
                  <a:lnTo>
                    <a:pt x="263" y="123"/>
                  </a:lnTo>
                  <a:cubicBezTo>
                    <a:pt x="263" y="56"/>
                    <a:pt x="204" y="1"/>
                    <a:pt x="131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2260750" y="4228763"/>
              <a:ext cx="8700" cy="374350"/>
            </a:xfrm>
            <a:custGeom>
              <a:rect b="b" l="l" r="r" t="t"/>
              <a:pathLst>
                <a:path extrusionOk="0" h="14974" w="348">
                  <a:moveTo>
                    <a:pt x="172" y="85"/>
                  </a:moveTo>
                  <a:cubicBezTo>
                    <a:pt x="221" y="85"/>
                    <a:pt x="259" y="119"/>
                    <a:pt x="259" y="162"/>
                  </a:cubicBezTo>
                  <a:lnTo>
                    <a:pt x="259" y="14810"/>
                  </a:lnTo>
                  <a:cubicBezTo>
                    <a:pt x="259" y="14851"/>
                    <a:pt x="219" y="14885"/>
                    <a:pt x="172" y="14885"/>
                  </a:cubicBezTo>
                  <a:cubicBezTo>
                    <a:pt x="127" y="14885"/>
                    <a:pt x="87" y="14851"/>
                    <a:pt x="87" y="14810"/>
                  </a:cubicBezTo>
                  <a:lnTo>
                    <a:pt x="87" y="162"/>
                  </a:lnTo>
                  <a:cubicBezTo>
                    <a:pt x="87" y="119"/>
                    <a:pt x="127" y="85"/>
                    <a:pt x="172" y="85"/>
                  </a:cubicBezTo>
                  <a:close/>
                  <a:moveTo>
                    <a:pt x="172" y="0"/>
                  </a:moveTo>
                  <a:cubicBezTo>
                    <a:pt x="79" y="0"/>
                    <a:pt x="0" y="73"/>
                    <a:pt x="0" y="164"/>
                  </a:cubicBezTo>
                  <a:lnTo>
                    <a:pt x="0" y="14812"/>
                  </a:lnTo>
                  <a:cubicBezTo>
                    <a:pt x="0" y="14900"/>
                    <a:pt x="77" y="14973"/>
                    <a:pt x="172" y="14973"/>
                  </a:cubicBezTo>
                  <a:cubicBezTo>
                    <a:pt x="268" y="14973"/>
                    <a:pt x="347" y="14900"/>
                    <a:pt x="345" y="14812"/>
                  </a:cubicBezTo>
                  <a:lnTo>
                    <a:pt x="345" y="164"/>
                  </a:lnTo>
                  <a:cubicBezTo>
                    <a:pt x="345" y="75"/>
                    <a:pt x="266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2223075" y="4302138"/>
              <a:ext cx="45625" cy="45925"/>
            </a:xfrm>
            <a:custGeom>
              <a:rect b="b" l="l" r="r" t="t"/>
              <a:pathLst>
                <a:path extrusionOk="0" h="1837" w="1825">
                  <a:moveTo>
                    <a:pt x="147" y="0"/>
                  </a:moveTo>
                  <a:cubicBezTo>
                    <a:pt x="115" y="0"/>
                    <a:pt x="84" y="10"/>
                    <a:pt x="59" y="30"/>
                  </a:cubicBezTo>
                  <a:cubicBezTo>
                    <a:pt x="4" y="76"/>
                    <a:pt x="0" y="153"/>
                    <a:pt x="50" y="202"/>
                  </a:cubicBezTo>
                  <a:lnTo>
                    <a:pt x="1580" y="1798"/>
                  </a:lnTo>
                  <a:cubicBezTo>
                    <a:pt x="1608" y="1823"/>
                    <a:pt x="1645" y="1837"/>
                    <a:pt x="1679" y="1837"/>
                  </a:cubicBezTo>
                  <a:cubicBezTo>
                    <a:pt x="1708" y="1837"/>
                    <a:pt x="1742" y="1827"/>
                    <a:pt x="1766" y="1807"/>
                  </a:cubicBezTo>
                  <a:cubicBezTo>
                    <a:pt x="1821" y="1762"/>
                    <a:pt x="1825" y="1685"/>
                    <a:pt x="1775" y="1636"/>
                  </a:cubicBezTo>
                  <a:lnTo>
                    <a:pt x="245" y="40"/>
                  </a:lnTo>
                  <a:cubicBezTo>
                    <a:pt x="219" y="14"/>
                    <a:pt x="183" y="0"/>
                    <a:pt x="14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2222375" y="4301088"/>
              <a:ext cx="47075" cy="48075"/>
            </a:xfrm>
            <a:custGeom>
              <a:rect b="b" l="l" r="r" t="t"/>
              <a:pathLst>
                <a:path extrusionOk="0" h="1923" w="1883">
                  <a:moveTo>
                    <a:pt x="176" y="86"/>
                  </a:moveTo>
                  <a:cubicBezTo>
                    <a:pt x="200" y="86"/>
                    <a:pt x="225" y="96"/>
                    <a:pt x="243" y="112"/>
                  </a:cubicBezTo>
                  <a:lnTo>
                    <a:pt x="1774" y="1708"/>
                  </a:lnTo>
                  <a:cubicBezTo>
                    <a:pt x="1790" y="1723"/>
                    <a:pt x="1794" y="1743"/>
                    <a:pt x="1794" y="1763"/>
                  </a:cubicBezTo>
                  <a:cubicBezTo>
                    <a:pt x="1794" y="1782"/>
                    <a:pt x="1784" y="1800"/>
                    <a:pt x="1766" y="1814"/>
                  </a:cubicBezTo>
                  <a:cubicBezTo>
                    <a:pt x="1751" y="1827"/>
                    <a:pt x="1729" y="1833"/>
                    <a:pt x="1707" y="1833"/>
                  </a:cubicBezTo>
                  <a:cubicBezTo>
                    <a:pt x="1682" y="1833"/>
                    <a:pt x="1656" y="1824"/>
                    <a:pt x="1640" y="1806"/>
                  </a:cubicBezTo>
                  <a:lnTo>
                    <a:pt x="109" y="210"/>
                  </a:lnTo>
                  <a:cubicBezTo>
                    <a:pt x="93" y="197"/>
                    <a:pt x="87" y="177"/>
                    <a:pt x="89" y="157"/>
                  </a:cubicBezTo>
                  <a:cubicBezTo>
                    <a:pt x="89" y="137"/>
                    <a:pt x="99" y="120"/>
                    <a:pt x="117" y="106"/>
                  </a:cubicBezTo>
                  <a:cubicBezTo>
                    <a:pt x="135" y="92"/>
                    <a:pt x="154" y="86"/>
                    <a:pt x="176" y="86"/>
                  </a:cubicBezTo>
                  <a:close/>
                  <a:moveTo>
                    <a:pt x="177" y="1"/>
                  </a:moveTo>
                  <a:cubicBezTo>
                    <a:pt x="136" y="1"/>
                    <a:pt x="95" y="14"/>
                    <a:pt x="62" y="41"/>
                  </a:cubicBezTo>
                  <a:cubicBezTo>
                    <a:pt x="28" y="68"/>
                    <a:pt x="7" y="110"/>
                    <a:pt x="3" y="155"/>
                  </a:cubicBezTo>
                  <a:cubicBezTo>
                    <a:pt x="1" y="198"/>
                    <a:pt x="16" y="240"/>
                    <a:pt x="48" y="273"/>
                  </a:cubicBezTo>
                  <a:lnTo>
                    <a:pt x="1579" y="1869"/>
                  </a:lnTo>
                  <a:cubicBezTo>
                    <a:pt x="1612" y="1903"/>
                    <a:pt x="1658" y="1922"/>
                    <a:pt x="1707" y="1922"/>
                  </a:cubicBezTo>
                  <a:cubicBezTo>
                    <a:pt x="1750" y="1922"/>
                    <a:pt x="1792" y="1909"/>
                    <a:pt x="1821" y="1881"/>
                  </a:cubicBezTo>
                  <a:cubicBezTo>
                    <a:pt x="1855" y="1853"/>
                    <a:pt x="1878" y="1812"/>
                    <a:pt x="1880" y="1767"/>
                  </a:cubicBezTo>
                  <a:cubicBezTo>
                    <a:pt x="1882" y="1723"/>
                    <a:pt x="1868" y="1682"/>
                    <a:pt x="1835" y="1648"/>
                  </a:cubicBezTo>
                  <a:lnTo>
                    <a:pt x="304" y="53"/>
                  </a:lnTo>
                  <a:cubicBezTo>
                    <a:pt x="271" y="19"/>
                    <a:pt x="224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2261450" y="4365113"/>
              <a:ext cx="42825" cy="42450"/>
            </a:xfrm>
            <a:custGeom>
              <a:rect b="b" l="l" r="r" t="t"/>
              <a:pathLst>
                <a:path extrusionOk="0" h="1698" w="1713">
                  <a:moveTo>
                    <a:pt x="1567" y="0"/>
                  </a:moveTo>
                  <a:cubicBezTo>
                    <a:pt x="1532" y="0"/>
                    <a:pt x="1498" y="13"/>
                    <a:pt x="1472" y="39"/>
                  </a:cubicBezTo>
                  <a:lnTo>
                    <a:pt x="45" y="1497"/>
                  </a:lnTo>
                  <a:cubicBezTo>
                    <a:pt x="0" y="1546"/>
                    <a:pt x="2" y="1623"/>
                    <a:pt x="55" y="1666"/>
                  </a:cubicBezTo>
                  <a:cubicBezTo>
                    <a:pt x="83" y="1688"/>
                    <a:pt x="114" y="1698"/>
                    <a:pt x="144" y="1698"/>
                  </a:cubicBezTo>
                  <a:cubicBezTo>
                    <a:pt x="179" y="1698"/>
                    <a:pt x="217" y="1686"/>
                    <a:pt x="240" y="1658"/>
                  </a:cubicBezTo>
                  <a:lnTo>
                    <a:pt x="1667" y="201"/>
                  </a:lnTo>
                  <a:cubicBezTo>
                    <a:pt x="1712" y="151"/>
                    <a:pt x="1710" y="75"/>
                    <a:pt x="1657" y="31"/>
                  </a:cubicBezTo>
                  <a:cubicBezTo>
                    <a:pt x="1631" y="11"/>
                    <a:pt x="1599" y="0"/>
                    <a:pt x="15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2260600" y="4364063"/>
              <a:ext cx="44500" cy="44650"/>
            </a:xfrm>
            <a:custGeom>
              <a:rect b="b" l="l" r="r" t="t"/>
              <a:pathLst>
                <a:path extrusionOk="0" h="1786" w="1780">
                  <a:moveTo>
                    <a:pt x="1604" y="89"/>
                  </a:moveTo>
                  <a:cubicBezTo>
                    <a:pt x="1624" y="89"/>
                    <a:pt x="1646" y="95"/>
                    <a:pt x="1665" y="111"/>
                  </a:cubicBezTo>
                  <a:cubicBezTo>
                    <a:pt x="1683" y="122"/>
                    <a:pt x="1693" y="142"/>
                    <a:pt x="1693" y="162"/>
                  </a:cubicBezTo>
                  <a:cubicBezTo>
                    <a:pt x="1693" y="182"/>
                    <a:pt x="1685" y="201"/>
                    <a:pt x="1671" y="217"/>
                  </a:cubicBezTo>
                  <a:lnTo>
                    <a:pt x="245" y="1671"/>
                  </a:lnTo>
                  <a:cubicBezTo>
                    <a:pt x="228" y="1688"/>
                    <a:pt x="204" y="1697"/>
                    <a:pt x="180" y="1697"/>
                  </a:cubicBezTo>
                  <a:cubicBezTo>
                    <a:pt x="158" y="1697"/>
                    <a:pt x="136" y="1690"/>
                    <a:pt x="119" y="1677"/>
                  </a:cubicBezTo>
                  <a:cubicBezTo>
                    <a:pt x="103" y="1665"/>
                    <a:pt x="93" y="1645"/>
                    <a:pt x="93" y="1626"/>
                  </a:cubicBezTo>
                  <a:cubicBezTo>
                    <a:pt x="93" y="1606"/>
                    <a:pt x="99" y="1586"/>
                    <a:pt x="115" y="1570"/>
                  </a:cubicBezTo>
                  <a:lnTo>
                    <a:pt x="1537" y="115"/>
                  </a:lnTo>
                  <a:cubicBezTo>
                    <a:pt x="1555" y="99"/>
                    <a:pt x="1581" y="89"/>
                    <a:pt x="1604" y="89"/>
                  </a:cubicBezTo>
                  <a:close/>
                  <a:moveTo>
                    <a:pt x="1601" y="0"/>
                  </a:moveTo>
                  <a:cubicBezTo>
                    <a:pt x="1554" y="0"/>
                    <a:pt x="1508" y="18"/>
                    <a:pt x="1474" y="53"/>
                  </a:cubicBezTo>
                  <a:lnTo>
                    <a:pt x="50" y="1509"/>
                  </a:lnTo>
                  <a:cubicBezTo>
                    <a:pt x="18" y="1541"/>
                    <a:pt x="1" y="1582"/>
                    <a:pt x="4" y="1628"/>
                  </a:cubicBezTo>
                  <a:cubicBezTo>
                    <a:pt x="6" y="1671"/>
                    <a:pt x="28" y="1714"/>
                    <a:pt x="64" y="1744"/>
                  </a:cubicBezTo>
                  <a:cubicBezTo>
                    <a:pt x="95" y="1769"/>
                    <a:pt x="136" y="1785"/>
                    <a:pt x="178" y="1785"/>
                  </a:cubicBezTo>
                  <a:cubicBezTo>
                    <a:pt x="227" y="1785"/>
                    <a:pt x="274" y="1765"/>
                    <a:pt x="306" y="1730"/>
                  </a:cubicBezTo>
                  <a:lnTo>
                    <a:pt x="1732" y="272"/>
                  </a:lnTo>
                  <a:cubicBezTo>
                    <a:pt x="1762" y="241"/>
                    <a:pt x="1780" y="199"/>
                    <a:pt x="1778" y="154"/>
                  </a:cubicBezTo>
                  <a:cubicBezTo>
                    <a:pt x="1774" y="113"/>
                    <a:pt x="1752" y="71"/>
                    <a:pt x="1718" y="42"/>
                  </a:cubicBezTo>
                  <a:cubicBezTo>
                    <a:pt x="1684" y="14"/>
                    <a:pt x="1642" y="0"/>
                    <a:pt x="1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2261450" y="4257338"/>
              <a:ext cx="31200" cy="30200"/>
            </a:xfrm>
            <a:custGeom>
              <a:rect b="b" l="l" r="r" t="t"/>
              <a:pathLst>
                <a:path extrusionOk="0" h="1208" w="1248">
                  <a:moveTo>
                    <a:pt x="1102" y="1"/>
                  </a:moveTo>
                  <a:cubicBezTo>
                    <a:pt x="1067" y="1"/>
                    <a:pt x="1032" y="14"/>
                    <a:pt x="1007" y="39"/>
                  </a:cubicBezTo>
                  <a:lnTo>
                    <a:pt x="49" y="1005"/>
                  </a:lnTo>
                  <a:cubicBezTo>
                    <a:pt x="0" y="1054"/>
                    <a:pt x="4" y="1131"/>
                    <a:pt x="55" y="1176"/>
                  </a:cubicBezTo>
                  <a:cubicBezTo>
                    <a:pt x="83" y="1198"/>
                    <a:pt x="112" y="1208"/>
                    <a:pt x="144" y="1208"/>
                  </a:cubicBezTo>
                  <a:cubicBezTo>
                    <a:pt x="179" y="1208"/>
                    <a:pt x="213" y="1196"/>
                    <a:pt x="240" y="1168"/>
                  </a:cubicBezTo>
                  <a:lnTo>
                    <a:pt x="1198" y="203"/>
                  </a:lnTo>
                  <a:cubicBezTo>
                    <a:pt x="1247" y="154"/>
                    <a:pt x="1243" y="77"/>
                    <a:pt x="1190" y="34"/>
                  </a:cubicBezTo>
                  <a:cubicBezTo>
                    <a:pt x="1165" y="12"/>
                    <a:pt x="1134" y="1"/>
                    <a:pt x="110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8"/>
            <p:cNvSpPr/>
            <p:nvPr/>
          </p:nvSpPr>
          <p:spPr>
            <a:xfrm>
              <a:off x="2260700" y="4256388"/>
              <a:ext cx="32775" cy="32250"/>
            </a:xfrm>
            <a:custGeom>
              <a:rect b="b" l="l" r="r" t="t"/>
              <a:pathLst>
                <a:path extrusionOk="0" h="1290" w="1311">
                  <a:moveTo>
                    <a:pt x="1133" y="83"/>
                  </a:moveTo>
                  <a:cubicBezTo>
                    <a:pt x="1155" y="83"/>
                    <a:pt x="1175" y="91"/>
                    <a:pt x="1194" y="103"/>
                  </a:cubicBezTo>
                  <a:cubicBezTo>
                    <a:pt x="1212" y="115"/>
                    <a:pt x="1222" y="135"/>
                    <a:pt x="1222" y="154"/>
                  </a:cubicBezTo>
                  <a:cubicBezTo>
                    <a:pt x="1222" y="174"/>
                    <a:pt x="1214" y="194"/>
                    <a:pt x="1198" y="209"/>
                  </a:cubicBezTo>
                  <a:lnTo>
                    <a:pt x="241" y="1175"/>
                  </a:lnTo>
                  <a:cubicBezTo>
                    <a:pt x="224" y="1191"/>
                    <a:pt x="200" y="1200"/>
                    <a:pt x="176" y="1200"/>
                  </a:cubicBezTo>
                  <a:cubicBezTo>
                    <a:pt x="154" y="1200"/>
                    <a:pt x="132" y="1193"/>
                    <a:pt x="115" y="1179"/>
                  </a:cubicBezTo>
                  <a:cubicBezTo>
                    <a:pt x="99" y="1167"/>
                    <a:pt x="89" y="1147"/>
                    <a:pt x="89" y="1128"/>
                  </a:cubicBezTo>
                  <a:cubicBezTo>
                    <a:pt x="89" y="1108"/>
                    <a:pt x="95" y="1088"/>
                    <a:pt x="111" y="1072"/>
                  </a:cubicBezTo>
                  <a:lnTo>
                    <a:pt x="1068" y="107"/>
                  </a:lnTo>
                  <a:cubicBezTo>
                    <a:pt x="1086" y="93"/>
                    <a:pt x="1108" y="83"/>
                    <a:pt x="1133" y="83"/>
                  </a:cubicBezTo>
                  <a:close/>
                  <a:moveTo>
                    <a:pt x="1133" y="0"/>
                  </a:moveTo>
                  <a:cubicBezTo>
                    <a:pt x="1086" y="0"/>
                    <a:pt x="1040" y="18"/>
                    <a:pt x="1007" y="52"/>
                  </a:cubicBezTo>
                  <a:lnTo>
                    <a:pt x="50" y="1017"/>
                  </a:lnTo>
                  <a:cubicBezTo>
                    <a:pt x="16" y="1049"/>
                    <a:pt x="0" y="1090"/>
                    <a:pt x="2" y="1135"/>
                  </a:cubicBezTo>
                  <a:cubicBezTo>
                    <a:pt x="4" y="1179"/>
                    <a:pt x="24" y="1218"/>
                    <a:pt x="60" y="1248"/>
                  </a:cubicBezTo>
                  <a:cubicBezTo>
                    <a:pt x="91" y="1275"/>
                    <a:pt x="132" y="1289"/>
                    <a:pt x="174" y="1289"/>
                  </a:cubicBezTo>
                  <a:cubicBezTo>
                    <a:pt x="221" y="1289"/>
                    <a:pt x="268" y="1269"/>
                    <a:pt x="302" y="1240"/>
                  </a:cubicBezTo>
                  <a:lnTo>
                    <a:pt x="1261" y="274"/>
                  </a:lnTo>
                  <a:cubicBezTo>
                    <a:pt x="1293" y="243"/>
                    <a:pt x="1311" y="202"/>
                    <a:pt x="1307" y="156"/>
                  </a:cubicBezTo>
                  <a:cubicBezTo>
                    <a:pt x="1305" y="113"/>
                    <a:pt x="1285" y="72"/>
                    <a:pt x="1250" y="42"/>
                  </a:cubicBezTo>
                  <a:cubicBezTo>
                    <a:pt x="1216" y="14"/>
                    <a:pt x="1174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8"/>
            <p:cNvSpPr/>
            <p:nvPr/>
          </p:nvSpPr>
          <p:spPr>
            <a:xfrm>
              <a:off x="1987650" y="4170788"/>
              <a:ext cx="122400" cy="372975"/>
            </a:xfrm>
            <a:custGeom>
              <a:rect b="b" l="l" r="r" t="t"/>
              <a:pathLst>
                <a:path extrusionOk="0" h="14919" w="4896">
                  <a:moveTo>
                    <a:pt x="2447" y="1"/>
                  </a:moveTo>
                  <a:cubicBezTo>
                    <a:pt x="2447" y="1"/>
                    <a:pt x="0" y="6896"/>
                    <a:pt x="0" y="9751"/>
                  </a:cubicBezTo>
                  <a:cubicBezTo>
                    <a:pt x="0" y="12603"/>
                    <a:pt x="1096" y="14918"/>
                    <a:pt x="2447" y="14918"/>
                  </a:cubicBezTo>
                  <a:cubicBezTo>
                    <a:pt x="3799" y="14918"/>
                    <a:pt x="4896" y="12603"/>
                    <a:pt x="4896" y="9751"/>
                  </a:cubicBezTo>
                  <a:cubicBezTo>
                    <a:pt x="4896" y="6896"/>
                    <a:pt x="2447" y="1"/>
                    <a:pt x="2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2044875" y="4377888"/>
              <a:ext cx="3975" cy="224125"/>
            </a:xfrm>
            <a:custGeom>
              <a:rect b="b" l="l" r="r" t="t"/>
              <a:pathLst>
                <a:path extrusionOk="0" h="8965" w="159">
                  <a:moveTo>
                    <a:pt x="79" y="1"/>
                  </a:moveTo>
                  <a:cubicBezTo>
                    <a:pt x="36" y="1"/>
                    <a:pt x="0" y="32"/>
                    <a:pt x="0" y="72"/>
                  </a:cubicBezTo>
                  <a:lnTo>
                    <a:pt x="0" y="8894"/>
                  </a:lnTo>
                  <a:cubicBezTo>
                    <a:pt x="0" y="8933"/>
                    <a:pt x="38" y="8965"/>
                    <a:pt x="79" y="8965"/>
                  </a:cubicBezTo>
                  <a:cubicBezTo>
                    <a:pt x="125" y="8965"/>
                    <a:pt x="158" y="8933"/>
                    <a:pt x="158" y="8894"/>
                  </a:cubicBezTo>
                  <a:lnTo>
                    <a:pt x="158" y="72"/>
                  </a:lnTo>
                  <a:cubicBezTo>
                    <a:pt x="158" y="32"/>
                    <a:pt x="125" y="1"/>
                    <a:pt x="79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8"/>
            <p:cNvSpPr/>
            <p:nvPr/>
          </p:nvSpPr>
          <p:spPr>
            <a:xfrm>
              <a:off x="2043850" y="4376763"/>
              <a:ext cx="6125" cy="226350"/>
            </a:xfrm>
            <a:custGeom>
              <a:rect b="b" l="l" r="r" t="t"/>
              <a:pathLst>
                <a:path extrusionOk="0" h="9054" w="245">
                  <a:moveTo>
                    <a:pt x="120" y="87"/>
                  </a:moveTo>
                  <a:cubicBezTo>
                    <a:pt x="140" y="87"/>
                    <a:pt x="156" y="99"/>
                    <a:pt x="156" y="117"/>
                  </a:cubicBezTo>
                  <a:lnTo>
                    <a:pt x="156" y="8939"/>
                  </a:lnTo>
                  <a:cubicBezTo>
                    <a:pt x="156" y="8955"/>
                    <a:pt x="138" y="8963"/>
                    <a:pt x="121" y="8963"/>
                  </a:cubicBezTo>
                  <a:cubicBezTo>
                    <a:pt x="104" y="8963"/>
                    <a:pt x="87" y="8955"/>
                    <a:pt x="87" y="8939"/>
                  </a:cubicBezTo>
                  <a:lnTo>
                    <a:pt x="87" y="117"/>
                  </a:lnTo>
                  <a:cubicBezTo>
                    <a:pt x="87" y="99"/>
                    <a:pt x="101" y="87"/>
                    <a:pt x="120" y="87"/>
                  </a:cubicBezTo>
                  <a:close/>
                  <a:moveTo>
                    <a:pt x="120" y="1"/>
                  </a:moveTo>
                  <a:cubicBezTo>
                    <a:pt x="55" y="1"/>
                    <a:pt x="0" y="54"/>
                    <a:pt x="0" y="117"/>
                  </a:cubicBezTo>
                  <a:lnTo>
                    <a:pt x="0" y="8939"/>
                  </a:lnTo>
                  <a:cubicBezTo>
                    <a:pt x="0" y="9002"/>
                    <a:pt x="55" y="9053"/>
                    <a:pt x="120" y="9053"/>
                  </a:cubicBezTo>
                  <a:cubicBezTo>
                    <a:pt x="187" y="9053"/>
                    <a:pt x="244" y="9002"/>
                    <a:pt x="240" y="8939"/>
                  </a:cubicBezTo>
                  <a:lnTo>
                    <a:pt x="240" y="117"/>
                  </a:lnTo>
                  <a:cubicBezTo>
                    <a:pt x="240" y="54"/>
                    <a:pt x="187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8"/>
            <p:cNvSpPr/>
            <p:nvPr/>
          </p:nvSpPr>
          <p:spPr>
            <a:xfrm>
              <a:off x="2021625" y="4421438"/>
              <a:ext cx="27400" cy="27650"/>
            </a:xfrm>
            <a:custGeom>
              <a:rect b="b" l="l" r="r" t="t"/>
              <a:pathLst>
                <a:path extrusionOk="0" h="1106" w="1096">
                  <a:moveTo>
                    <a:pt x="88" y="1"/>
                  </a:moveTo>
                  <a:cubicBezTo>
                    <a:pt x="69" y="1"/>
                    <a:pt x="50" y="7"/>
                    <a:pt x="34" y="20"/>
                  </a:cubicBezTo>
                  <a:cubicBezTo>
                    <a:pt x="2" y="46"/>
                    <a:pt x="1" y="91"/>
                    <a:pt x="28" y="123"/>
                  </a:cubicBezTo>
                  <a:lnTo>
                    <a:pt x="950" y="1084"/>
                  </a:lnTo>
                  <a:cubicBezTo>
                    <a:pt x="968" y="1098"/>
                    <a:pt x="988" y="1106"/>
                    <a:pt x="1009" y="1106"/>
                  </a:cubicBezTo>
                  <a:cubicBezTo>
                    <a:pt x="1029" y="1106"/>
                    <a:pt x="1047" y="1100"/>
                    <a:pt x="1062" y="1088"/>
                  </a:cubicBezTo>
                  <a:cubicBezTo>
                    <a:pt x="1094" y="1060"/>
                    <a:pt x="1096" y="1017"/>
                    <a:pt x="1068" y="986"/>
                  </a:cubicBezTo>
                  <a:lnTo>
                    <a:pt x="146" y="24"/>
                  </a:lnTo>
                  <a:cubicBezTo>
                    <a:pt x="131" y="9"/>
                    <a:pt x="110" y="1"/>
                    <a:pt x="88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8"/>
            <p:cNvSpPr/>
            <p:nvPr/>
          </p:nvSpPr>
          <p:spPr>
            <a:xfrm>
              <a:off x="2020700" y="4420413"/>
              <a:ext cx="29275" cy="29775"/>
            </a:xfrm>
            <a:custGeom>
              <a:rect b="b" l="l" r="r" t="t"/>
              <a:pathLst>
                <a:path extrusionOk="0" h="1191" w="1171">
                  <a:moveTo>
                    <a:pt x="126" y="85"/>
                  </a:moveTo>
                  <a:cubicBezTo>
                    <a:pt x="136" y="85"/>
                    <a:pt x="146" y="87"/>
                    <a:pt x="154" y="95"/>
                  </a:cubicBezTo>
                  <a:lnTo>
                    <a:pt x="1074" y="1056"/>
                  </a:lnTo>
                  <a:cubicBezTo>
                    <a:pt x="1082" y="1062"/>
                    <a:pt x="1082" y="1070"/>
                    <a:pt x="1082" y="1076"/>
                  </a:cubicBezTo>
                  <a:cubicBezTo>
                    <a:pt x="1082" y="1082"/>
                    <a:pt x="1080" y="1090"/>
                    <a:pt x="1072" y="1095"/>
                  </a:cubicBezTo>
                  <a:cubicBezTo>
                    <a:pt x="1065" y="1101"/>
                    <a:pt x="1056" y="1103"/>
                    <a:pt x="1048" y="1103"/>
                  </a:cubicBezTo>
                  <a:cubicBezTo>
                    <a:pt x="1037" y="1103"/>
                    <a:pt x="1027" y="1099"/>
                    <a:pt x="1021" y="1092"/>
                  </a:cubicBezTo>
                  <a:lnTo>
                    <a:pt x="99" y="132"/>
                  </a:lnTo>
                  <a:cubicBezTo>
                    <a:pt x="91" y="124"/>
                    <a:pt x="91" y="116"/>
                    <a:pt x="91" y="112"/>
                  </a:cubicBezTo>
                  <a:cubicBezTo>
                    <a:pt x="91" y="105"/>
                    <a:pt x="95" y="97"/>
                    <a:pt x="101" y="93"/>
                  </a:cubicBezTo>
                  <a:cubicBezTo>
                    <a:pt x="108" y="87"/>
                    <a:pt x="116" y="85"/>
                    <a:pt x="126" y="85"/>
                  </a:cubicBezTo>
                  <a:close/>
                  <a:moveTo>
                    <a:pt x="123" y="1"/>
                  </a:moveTo>
                  <a:cubicBezTo>
                    <a:pt x="94" y="1"/>
                    <a:pt x="66" y="10"/>
                    <a:pt x="43" y="28"/>
                  </a:cubicBezTo>
                  <a:cubicBezTo>
                    <a:pt x="20" y="47"/>
                    <a:pt x="4" y="77"/>
                    <a:pt x="2" y="110"/>
                  </a:cubicBezTo>
                  <a:cubicBezTo>
                    <a:pt x="0" y="140"/>
                    <a:pt x="12" y="171"/>
                    <a:pt x="34" y="193"/>
                  </a:cubicBezTo>
                  <a:lnTo>
                    <a:pt x="958" y="1155"/>
                  </a:lnTo>
                  <a:cubicBezTo>
                    <a:pt x="981" y="1176"/>
                    <a:pt x="1013" y="1190"/>
                    <a:pt x="1046" y="1190"/>
                  </a:cubicBezTo>
                  <a:cubicBezTo>
                    <a:pt x="1076" y="1190"/>
                    <a:pt x="1105" y="1178"/>
                    <a:pt x="1125" y="1162"/>
                  </a:cubicBezTo>
                  <a:cubicBezTo>
                    <a:pt x="1151" y="1143"/>
                    <a:pt x="1164" y="1113"/>
                    <a:pt x="1166" y="1082"/>
                  </a:cubicBezTo>
                  <a:cubicBezTo>
                    <a:pt x="1170" y="1052"/>
                    <a:pt x="1157" y="1021"/>
                    <a:pt x="1135" y="999"/>
                  </a:cubicBezTo>
                  <a:lnTo>
                    <a:pt x="215" y="38"/>
                  </a:lnTo>
                  <a:cubicBezTo>
                    <a:pt x="190" y="13"/>
                    <a:pt x="157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2044725" y="4459363"/>
              <a:ext cx="25775" cy="25625"/>
            </a:xfrm>
            <a:custGeom>
              <a:rect b="b" l="l" r="r" t="t"/>
              <a:pathLst>
                <a:path extrusionOk="0" h="1025" w="1031">
                  <a:moveTo>
                    <a:pt x="943" y="1"/>
                  </a:moveTo>
                  <a:cubicBezTo>
                    <a:pt x="922" y="1"/>
                    <a:pt x="902" y="9"/>
                    <a:pt x="887" y="24"/>
                  </a:cubicBezTo>
                  <a:lnTo>
                    <a:pt x="28" y="901"/>
                  </a:lnTo>
                  <a:cubicBezTo>
                    <a:pt x="1" y="930"/>
                    <a:pt x="2" y="978"/>
                    <a:pt x="34" y="1005"/>
                  </a:cubicBezTo>
                  <a:cubicBezTo>
                    <a:pt x="50" y="1017"/>
                    <a:pt x="69" y="1025"/>
                    <a:pt x="85" y="1025"/>
                  </a:cubicBezTo>
                  <a:cubicBezTo>
                    <a:pt x="107" y="1025"/>
                    <a:pt x="127" y="1017"/>
                    <a:pt x="144" y="999"/>
                  </a:cubicBezTo>
                  <a:lnTo>
                    <a:pt x="1001" y="123"/>
                  </a:lnTo>
                  <a:cubicBezTo>
                    <a:pt x="1031" y="93"/>
                    <a:pt x="1029" y="46"/>
                    <a:pt x="997" y="20"/>
                  </a:cubicBezTo>
                  <a:cubicBezTo>
                    <a:pt x="982" y="7"/>
                    <a:pt x="962" y="1"/>
                    <a:pt x="943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2043700" y="4458288"/>
              <a:ext cx="27700" cy="27750"/>
            </a:xfrm>
            <a:custGeom>
              <a:rect b="b" l="l" r="r" t="t"/>
              <a:pathLst>
                <a:path extrusionOk="0" h="1110" w="1108">
                  <a:moveTo>
                    <a:pt x="987" y="87"/>
                  </a:moveTo>
                  <a:cubicBezTo>
                    <a:pt x="993" y="87"/>
                    <a:pt x="1003" y="89"/>
                    <a:pt x="1011" y="95"/>
                  </a:cubicBezTo>
                  <a:cubicBezTo>
                    <a:pt x="1017" y="99"/>
                    <a:pt x="1021" y="106"/>
                    <a:pt x="1021" y="114"/>
                  </a:cubicBezTo>
                  <a:cubicBezTo>
                    <a:pt x="1021" y="118"/>
                    <a:pt x="1021" y="126"/>
                    <a:pt x="1013" y="134"/>
                  </a:cubicBezTo>
                  <a:lnTo>
                    <a:pt x="156" y="1011"/>
                  </a:lnTo>
                  <a:cubicBezTo>
                    <a:pt x="150" y="1018"/>
                    <a:pt x="140" y="1021"/>
                    <a:pt x="130" y="1021"/>
                  </a:cubicBezTo>
                  <a:cubicBezTo>
                    <a:pt x="121" y="1021"/>
                    <a:pt x="111" y="1018"/>
                    <a:pt x="105" y="1013"/>
                  </a:cubicBezTo>
                  <a:cubicBezTo>
                    <a:pt x="99" y="1009"/>
                    <a:pt x="95" y="1001"/>
                    <a:pt x="95" y="993"/>
                  </a:cubicBezTo>
                  <a:cubicBezTo>
                    <a:pt x="95" y="989"/>
                    <a:pt x="95" y="981"/>
                    <a:pt x="103" y="973"/>
                  </a:cubicBezTo>
                  <a:lnTo>
                    <a:pt x="960" y="97"/>
                  </a:lnTo>
                  <a:cubicBezTo>
                    <a:pt x="967" y="93"/>
                    <a:pt x="977" y="87"/>
                    <a:pt x="987" y="87"/>
                  </a:cubicBezTo>
                  <a:close/>
                  <a:moveTo>
                    <a:pt x="981" y="0"/>
                  </a:moveTo>
                  <a:cubicBezTo>
                    <a:pt x="949" y="0"/>
                    <a:pt x="917" y="13"/>
                    <a:pt x="893" y="38"/>
                  </a:cubicBezTo>
                  <a:lnTo>
                    <a:pt x="36" y="914"/>
                  </a:lnTo>
                  <a:cubicBezTo>
                    <a:pt x="14" y="936"/>
                    <a:pt x="0" y="965"/>
                    <a:pt x="4" y="999"/>
                  </a:cubicBezTo>
                  <a:cubicBezTo>
                    <a:pt x="6" y="1030"/>
                    <a:pt x="20" y="1058"/>
                    <a:pt x="45" y="1080"/>
                  </a:cubicBezTo>
                  <a:cubicBezTo>
                    <a:pt x="67" y="1099"/>
                    <a:pt x="97" y="1109"/>
                    <a:pt x="126" y="1109"/>
                  </a:cubicBezTo>
                  <a:cubicBezTo>
                    <a:pt x="162" y="1109"/>
                    <a:pt x="193" y="1097"/>
                    <a:pt x="215" y="1072"/>
                  </a:cubicBezTo>
                  <a:lnTo>
                    <a:pt x="1072" y="195"/>
                  </a:lnTo>
                  <a:cubicBezTo>
                    <a:pt x="1096" y="173"/>
                    <a:pt x="1107" y="144"/>
                    <a:pt x="1103" y="112"/>
                  </a:cubicBezTo>
                  <a:cubicBezTo>
                    <a:pt x="1101" y="79"/>
                    <a:pt x="1088" y="53"/>
                    <a:pt x="1062" y="30"/>
                  </a:cubicBezTo>
                  <a:cubicBezTo>
                    <a:pt x="1039" y="10"/>
                    <a:pt x="1010" y="0"/>
                    <a:pt x="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2044625" y="4394413"/>
              <a:ext cx="18800" cy="18225"/>
            </a:xfrm>
            <a:custGeom>
              <a:rect b="b" l="l" r="r" t="t"/>
              <a:pathLst>
                <a:path extrusionOk="0" h="729" w="752">
                  <a:moveTo>
                    <a:pt x="665" y="0"/>
                  </a:moveTo>
                  <a:cubicBezTo>
                    <a:pt x="644" y="0"/>
                    <a:pt x="623" y="8"/>
                    <a:pt x="607" y="24"/>
                  </a:cubicBezTo>
                  <a:lnTo>
                    <a:pt x="30" y="605"/>
                  </a:lnTo>
                  <a:cubicBezTo>
                    <a:pt x="1" y="634"/>
                    <a:pt x="5" y="682"/>
                    <a:pt x="36" y="709"/>
                  </a:cubicBezTo>
                  <a:cubicBezTo>
                    <a:pt x="54" y="721"/>
                    <a:pt x="73" y="729"/>
                    <a:pt x="89" y="729"/>
                  </a:cubicBezTo>
                  <a:cubicBezTo>
                    <a:pt x="111" y="729"/>
                    <a:pt x="131" y="721"/>
                    <a:pt x="146" y="703"/>
                  </a:cubicBezTo>
                  <a:lnTo>
                    <a:pt x="722" y="122"/>
                  </a:lnTo>
                  <a:cubicBezTo>
                    <a:pt x="751" y="92"/>
                    <a:pt x="749" y="45"/>
                    <a:pt x="718" y="20"/>
                  </a:cubicBezTo>
                  <a:cubicBezTo>
                    <a:pt x="703" y="6"/>
                    <a:pt x="684" y="0"/>
                    <a:pt x="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2043800" y="4393388"/>
              <a:ext cx="20550" cy="20300"/>
            </a:xfrm>
            <a:custGeom>
              <a:rect b="b" l="l" r="r" t="t"/>
              <a:pathLst>
                <a:path extrusionOk="0" h="812" w="822">
                  <a:moveTo>
                    <a:pt x="699" y="88"/>
                  </a:moveTo>
                  <a:cubicBezTo>
                    <a:pt x="709" y="88"/>
                    <a:pt x="719" y="90"/>
                    <a:pt x="723" y="94"/>
                  </a:cubicBezTo>
                  <a:cubicBezTo>
                    <a:pt x="729" y="100"/>
                    <a:pt x="733" y="106"/>
                    <a:pt x="733" y="114"/>
                  </a:cubicBezTo>
                  <a:cubicBezTo>
                    <a:pt x="733" y="122"/>
                    <a:pt x="731" y="130"/>
                    <a:pt x="727" y="133"/>
                  </a:cubicBezTo>
                  <a:lnTo>
                    <a:pt x="150" y="715"/>
                  </a:lnTo>
                  <a:cubicBezTo>
                    <a:pt x="143" y="723"/>
                    <a:pt x="133" y="727"/>
                    <a:pt x="123" y="727"/>
                  </a:cubicBezTo>
                  <a:cubicBezTo>
                    <a:pt x="114" y="727"/>
                    <a:pt x="105" y="724"/>
                    <a:pt x="99" y="719"/>
                  </a:cubicBezTo>
                  <a:cubicBezTo>
                    <a:pt x="93" y="713"/>
                    <a:pt x="89" y="705"/>
                    <a:pt x="89" y="699"/>
                  </a:cubicBezTo>
                  <a:cubicBezTo>
                    <a:pt x="89" y="691"/>
                    <a:pt x="91" y="683"/>
                    <a:pt x="97" y="679"/>
                  </a:cubicBezTo>
                  <a:lnTo>
                    <a:pt x="672" y="98"/>
                  </a:lnTo>
                  <a:cubicBezTo>
                    <a:pt x="680" y="92"/>
                    <a:pt x="690" y="88"/>
                    <a:pt x="699" y="88"/>
                  </a:cubicBezTo>
                  <a:close/>
                  <a:moveTo>
                    <a:pt x="698" y="1"/>
                  </a:moveTo>
                  <a:cubicBezTo>
                    <a:pt x="665" y="1"/>
                    <a:pt x="634" y="12"/>
                    <a:pt x="611" y="35"/>
                  </a:cubicBezTo>
                  <a:lnTo>
                    <a:pt x="34" y="616"/>
                  </a:lnTo>
                  <a:cubicBezTo>
                    <a:pt x="12" y="640"/>
                    <a:pt x="0" y="669"/>
                    <a:pt x="2" y="701"/>
                  </a:cubicBezTo>
                  <a:cubicBezTo>
                    <a:pt x="2" y="732"/>
                    <a:pt x="16" y="762"/>
                    <a:pt x="41" y="782"/>
                  </a:cubicBezTo>
                  <a:cubicBezTo>
                    <a:pt x="63" y="801"/>
                    <a:pt x="93" y="811"/>
                    <a:pt x="122" y="811"/>
                  </a:cubicBezTo>
                  <a:cubicBezTo>
                    <a:pt x="158" y="811"/>
                    <a:pt x="189" y="799"/>
                    <a:pt x="211" y="774"/>
                  </a:cubicBezTo>
                  <a:lnTo>
                    <a:pt x="788" y="193"/>
                  </a:lnTo>
                  <a:cubicBezTo>
                    <a:pt x="810" y="171"/>
                    <a:pt x="822" y="141"/>
                    <a:pt x="820" y="110"/>
                  </a:cubicBezTo>
                  <a:cubicBezTo>
                    <a:pt x="820" y="78"/>
                    <a:pt x="804" y="49"/>
                    <a:pt x="780" y="29"/>
                  </a:cubicBezTo>
                  <a:cubicBezTo>
                    <a:pt x="757" y="10"/>
                    <a:pt x="727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1953250" y="4594713"/>
              <a:ext cx="415250" cy="8775"/>
            </a:xfrm>
            <a:custGeom>
              <a:rect b="b" l="l" r="r" t="t"/>
              <a:pathLst>
                <a:path extrusionOk="0" h="351" w="16610">
                  <a:moveTo>
                    <a:pt x="176" y="0"/>
                  </a:moveTo>
                  <a:cubicBezTo>
                    <a:pt x="80" y="0"/>
                    <a:pt x="1" y="79"/>
                    <a:pt x="1" y="176"/>
                  </a:cubicBezTo>
                  <a:cubicBezTo>
                    <a:pt x="1" y="272"/>
                    <a:pt x="80" y="351"/>
                    <a:pt x="176" y="351"/>
                  </a:cubicBezTo>
                  <a:lnTo>
                    <a:pt x="16436" y="351"/>
                  </a:lnTo>
                  <a:cubicBezTo>
                    <a:pt x="16530" y="351"/>
                    <a:pt x="16609" y="272"/>
                    <a:pt x="16609" y="176"/>
                  </a:cubicBezTo>
                  <a:cubicBezTo>
                    <a:pt x="16609" y="79"/>
                    <a:pt x="16530" y="0"/>
                    <a:pt x="16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3" name="Google Shape;10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550" y="3423875"/>
            <a:ext cx="3234450" cy="8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0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1033000"/>
            <a:ext cx="3840100" cy="32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8423" y="3761075"/>
            <a:ext cx="484311" cy="5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9710" y="3761075"/>
            <a:ext cx="484311" cy="50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p27"/>
          <p:cNvSpPr txBox="1"/>
          <p:nvPr>
            <p:ph type="title"/>
          </p:nvPr>
        </p:nvSpPr>
        <p:spPr>
          <a:xfrm>
            <a:off x="720000" y="2631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-US" sz="2400"/>
              <a:t>Functionality</a:t>
            </a:r>
            <a:endParaRPr sz="4200"/>
          </a:p>
        </p:txBody>
      </p:sp>
      <p:sp>
        <p:nvSpPr>
          <p:cNvPr id="1068" name="Google Shape;1068;p27"/>
          <p:cNvSpPr txBox="1"/>
          <p:nvPr>
            <p:ph type="title"/>
          </p:nvPr>
        </p:nvSpPr>
        <p:spPr>
          <a:xfrm>
            <a:off x="1357249" y="4412375"/>
            <a:ext cx="16041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900"/>
              <a:t>Descriptive</a:t>
            </a:r>
            <a:endParaRPr sz="1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900"/>
              <a:t>Analysis</a:t>
            </a:r>
            <a:endParaRPr sz="1900"/>
          </a:p>
        </p:txBody>
      </p:sp>
      <p:sp>
        <p:nvSpPr>
          <p:cNvPr id="1069" name="Google Shape;1069;p27"/>
          <p:cNvSpPr txBox="1"/>
          <p:nvPr>
            <p:ph type="title"/>
          </p:nvPr>
        </p:nvSpPr>
        <p:spPr>
          <a:xfrm>
            <a:off x="5763786" y="4412375"/>
            <a:ext cx="16041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900"/>
              <a:t>Predictive</a:t>
            </a:r>
            <a:endParaRPr sz="1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900"/>
              <a:t>Analysis</a:t>
            </a:r>
            <a:endParaRPr sz="1900"/>
          </a:p>
        </p:txBody>
      </p:sp>
      <p:pic>
        <p:nvPicPr>
          <p:cNvPr id="1070" name="Google Shape;107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325" y="1191388"/>
            <a:ext cx="358425" cy="3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1" name="Google Shape;107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313" y="1768275"/>
            <a:ext cx="358425" cy="3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2" name="Google Shape;107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3238" y="3654300"/>
            <a:ext cx="358425" cy="3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3" name="Google Shape;107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325" y="2354213"/>
            <a:ext cx="358425" cy="3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4" name="Google Shape;107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6900" y="1337799"/>
            <a:ext cx="1604100" cy="1662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Google Shape;1075;p27"/>
          <p:cNvSpPr txBox="1"/>
          <p:nvPr/>
        </p:nvSpPr>
        <p:spPr>
          <a:xfrm>
            <a:off x="1164925" y="1085900"/>
            <a:ext cx="283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</a:rPr>
              <a:t>Map of Listings</a:t>
            </a:r>
            <a:endParaRPr>
              <a:solidFill>
                <a:schemeClr val="hlink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</a:rPr>
              <a:t>l</a:t>
            </a:r>
            <a:r>
              <a:rPr lang="en-US" sz="1000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</a:rPr>
              <a:t>ibrary(</a:t>
            </a:r>
            <a:r>
              <a:rPr lang="en-US" sz="1000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</a:rPr>
              <a:t>leaflet</a:t>
            </a:r>
            <a:r>
              <a:rPr lang="en-US" sz="1000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</a:rPr>
              <a:t>), library(dplyr)</a:t>
            </a:r>
            <a:endParaRPr sz="1000">
              <a:solidFill>
                <a:schemeClr val="hlink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76" name="Google Shape;1076;p27"/>
          <p:cNvSpPr txBox="1"/>
          <p:nvPr/>
        </p:nvSpPr>
        <p:spPr>
          <a:xfrm>
            <a:off x="1164934" y="1696600"/>
            <a:ext cx="239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</a:rPr>
              <a:t>Price Info</a:t>
            </a:r>
            <a:endParaRPr>
              <a:solidFill>
                <a:schemeClr val="hlink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</a:rPr>
              <a:t>library(tigris), library(</a:t>
            </a:r>
            <a:r>
              <a:rPr lang="en-US" sz="1000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</a:rPr>
              <a:t>rgdal</a:t>
            </a:r>
            <a:r>
              <a:rPr lang="en-US" sz="1000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</a:rPr>
              <a:t>)</a:t>
            </a:r>
            <a:endParaRPr sz="1000">
              <a:solidFill>
                <a:schemeClr val="hlink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77" name="Google Shape;1077;p27"/>
          <p:cNvSpPr txBox="1"/>
          <p:nvPr/>
        </p:nvSpPr>
        <p:spPr>
          <a:xfrm>
            <a:off x="6126112" y="3526338"/>
            <a:ext cx="2079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</a:rPr>
              <a:t>Price Prediction </a:t>
            </a:r>
            <a:r>
              <a:rPr lang="en-US" sz="1000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</a:rPr>
              <a:t>library(caret)</a:t>
            </a:r>
            <a:endParaRPr sz="1000">
              <a:solidFill>
                <a:schemeClr val="hlink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hlink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78" name="Google Shape;1078;p27"/>
          <p:cNvSpPr txBox="1"/>
          <p:nvPr/>
        </p:nvSpPr>
        <p:spPr>
          <a:xfrm>
            <a:off x="1164925" y="2825338"/>
            <a:ext cx="3801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</a:rPr>
              <a:t>Suggestions and </a:t>
            </a:r>
            <a:endParaRPr>
              <a:solidFill>
                <a:schemeClr val="hlink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</a:rPr>
              <a:t>Neighborhood Info</a:t>
            </a:r>
            <a:endParaRPr>
              <a:solidFill>
                <a:schemeClr val="hlink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</a:rPr>
              <a:t>library(</a:t>
            </a:r>
            <a:r>
              <a:rPr lang="en-US" sz="1000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</a:rPr>
              <a:t>tidyr</a:t>
            </a:r>
            <a:r>
              <a:rPr lang="en-US" sz="1000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</a:rPr>
              <a:t>), </a:t>
            </a:r>
            <a:r>
              <a:rPr lang="en-US" sz="1000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</a:rPr>
              <a:t>library(tidytext), library(wordcloud)</a:t>
            </a:r>
            <a:endParaRPr sz="1000">
              <a:solidFill>
                <a:schemeClr val="hlink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079" name="Google Shape;107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325" y="2940150"/>
            <a:ext cx="358425" cy="35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0" name="Google Shape;1080;p27"/>
          <p:cNvSpPr txBox="1"/>
          <p:nvPr/>
        </p:nvSpPr>
        <p:spPr>
          <a:xfrm>
            <a:off x="1164925" y="2265988"/>
            <a:ext cx="306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</a:rPr>
              <a:t>Listing Scores </a:t>
            </a:r>
            <a:endParaRPr>
              <a:solidFill>
                <a:schemeClr val="hlink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</a:rPr>
              <a:t>library(ggplot2)</a:t>
            </a:r>
            <a:endParaRPr sz="1000">
              <a:solidFill>
                <a:schemeClr val="hlink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081" name="Google Shape;108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325" y="3654300"/>
            <a:ext cx="358425" cy="35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2" name="Google Shape;1082;p27"/>
          <p:cNvSpPr txBox="1"/>
          <p:nvPr/>
        </p:nvSpPr>
        <p:spPr>
          <a:xfrm>
            <a:off x="1164925" y="3611100"/>
            <a:ext cx="306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</a:rPr>
              <a:t>Listing Tables</a:t>
            </a:r>
            <a:endParaRPr>
              <a:solidFill>
                <a:schemeClr val="hlink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</a:rPr>
              <a:t>library(DT)</a:t>
            </a:r>
            <a:endParaRPr sz="1000">
              <a:solidFill>
                <a:schemeClr val="hlink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083" name="Google Shape;108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 rot="10800000">
            <a:off x="0" y="4257360"/>
            <a:ext cx="9144000" cy="12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Google Shape;10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785" y="3761075"/>
            <a:ext cx="484311" cy="5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9" name="Google Shape;10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510" y="3761075"/>
            <a:ext cx="484311" cy="50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28"/>
          <p:cNvSpPr txBox="1"/>
          <p:nvPr>
            <p:ph type="title"/>
          </p:nvPr>
        </p:nvSpPr>
        <p:spPr>
          <a:xfrm>
            <a:off x="720000" y="2631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-US" sz="2400"/>
              <a:t>Methodology and Model Building </a:t>
            </a:r>
            <a:endParaRPr sz="4200"/>
          </a:p>
        </p:txBody>
      </p:sp>
      <p:pic>
        <p:nvPicPr>
          <p:cNvPr id="1091" name="Google Shape;10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0" y="4254747"/>
            <a:ext cx="9144000" cy="12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2" name="Google Shape;109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300" y="1370375"/>
            <a:ext cx="2052425" cy="28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28"/>
          <p:cNvSpPr txBox="1"/>
          <p:nvPr/>
        </p:nvSpPr>
        <p:spPr>
          <a:xfrm>
            <a:off x="729350" y="4254750"/>
            <a:ext cx="188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Work Sans"/>
                <a:ea typeface="Work Sans"/>
                <a:cs typeface="Work Sans"/>
                <a:sym typeface="Work Sans"/>
              </a:rPr>
              <a:t>Data Reshaping </a:t>
            </a:r>
            <a:endParaRPr b="1" sz="15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Work Sans"/>
                <a:ea typeface="Work Sans"/>
                <a:cs typeface="Work Sans"/>
                <a:sym typeface="Work Sans"/>
              </a:rPr>
              <a:t>&amp; Visualizing</a:t>
            </a:r>
            <a:endParaRPr b="1" sz="1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94" name="Google Shape;1094;p28"/>
          <p:cNvSpPr txBox="1"/>
          <p:nvPr/>
        </p:nvSpPr>
        <p:spPr>
          <a:xfrm>
            <a:off x="729350" y="3012000"/>
            <a:ext cx="17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95" name="Google Shape;1095;p28"/>
          <p:cNvSpPr txBox="1"/>
          <p:nvPr/>
        </p:nvSpPr>
        <p:spPr>
          <a:xfrm>
            <a:off x="665175" y="2156488"/>
            <a:ext cx="24444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Scatter Plot</a:t>
            </a:r>
            <a:endParaRPr sz="1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  Price &amp; Score Analysis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Bar Chart</a:t>
            </a:r>
            <a:endParaRPr sz="1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  Location Analysis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Map</a:t>
            </a:r>
            <a:endParaRPr sz="1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 Price Analysis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  General leasing 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  Analysis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096" name="Google Shape;109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550" y="2265738"/>
            <a:ext cx="1238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Google Shape;109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550" y="2678975"/>
            <a:ext cx="1238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550" y="3132450"/>
            <a:ext cx="1238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09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550" y="1550588"/>
            <a:ext cx="1238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10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550" y="1940050"/>
            <a:ext cx="1238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10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0" y="4254747"/>
            <a:ext cx="9144000" cy="12647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28"/>
          <p:cNvSpPr txBox="1"/>
          <p:nvPr/>
        </p:nvSpPr>
        <p:spPr>
          <a:xfrm>
            <a:off x="665163" y="1806213"/>
            <a:ext cx="162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Data Subsetting</a:t>
            </a:r>
            <a:endParaRPr/>
          </a:p>
        </p:txBody>
      </p:sp>
      <p:sp>
        <p:nvSpPr>
          <p:cNvPr id="1103" name="Google Shape;1103;p28"/>
          <p:cNvSpPr txBox="1"/>
          <p:nvPr/>
        </p:nvSpPr>
        <p:spPr>
          <a:xfrm>
            <a:off x="665175" y="1448625"/>
            <a:ext cx="205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Data Frames Merging</a:t>
            </a:r>
            <a:endParaRPr sz="1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8" name="Google Shape;11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785" y="3761075"/>
            <a:ext cx="484311" cy="5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4725" y="2403825"/>
            <a:ext cx="2518913" cy="18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510" y="3761075"/>
            <a:ext cx="484311" cy="50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29"/>
          <p:cNvSpPr txBox="1"/>
          <p:nvPr/>
        </p:nvSpPr>
        <p:spPr>
          <a:xfrm>
            <a:off x="4045050" y="4254750"/>
            <a:ext cx="1420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Work Sans"/>
                <a:ea typeface="Work Sans"/>
                <a:cs typeface="Work Sans"/>
                <a:sym typeface="Work Sans"/>
              </a:rPr>
              <a:t>Text Mining</a:t>
            </a:r>
            <a:endParaRPr b="1" sz="1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12" name="Google Shape;1112;p29"/>
          <p:cNvSpPr txBox="1"/>
          <p:nvPr>
            <p:ph type="title"/>
          </p:nvPr>
        </p:nvSpPr>
        <p:spPr>
          <a:xfrm>
            <a:off x="720000" y="2631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-US" sz="2400"/>
              <a:t>Methodology and Model Building </a:t>
            </a:r>
            <a:endParaRPr sz="4200"/>
          </a:p>
        </p:txBody>
      </p:sp>
      <p:pic>
        <p:nvPicPr>
          <p:cNvPr id="1113" name="Google Shape;111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0" y="4254747"/>
            <a:ext cx="9144000" cy="12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11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300" y="1370375"/>
            <a:ext cx="2052425" cy="28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29"/>
          <p:cNvSpPr txBox="1"/>
          <p:nvPr/>
        </p:nvSpPr>
        <p:spPr>
          <a:xfrm>
            <a:off x="729350" y="4254750"/>
            <a:ext cx="188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Work Sans"/>
                <a:ea typeface="Work Sans"/>
                <a:cs typeface="Work Sans"/>
                <a:sym typeface="Work Sans"/>
              </a:rPr>
              <a:t>Data Reshaping </a:t>
            </a:r>
            <a:endParaRPr b="1" sz="15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Work Sans"/>
                <a:ea typeface="Work Sans"/>
                <a:cs typeface="Work Sans"/>
                <a:sym typeface="Work Sans"/>
              </a:rPr>
              <a:t>&amp; Visualizing</a:t>
            </a:r>
            <a:endParaRPr b="1" sz="1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16" name="Google Shape;1116;p29"/>
          <p:cNvSpPr txBox="1"/>
          <p:nvPr/>
        </p:nvSpPr>
        <p:spPr>
          <a:xfrm>
            <a:off x="729350" y="3012000"/>
            <a:ext cx="17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17" name="Google Shape;1117;p29"/>
          <p:cNvSpPr txBox="1"/>
          <p:nvPr/>
        </p:nvSpPr>
        <p:spPr>
          <a:xfrm>
            <a:off x="4105013" y="2446750"/>
            <a:ext cx="12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Word Cloud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18" name="Google Shape;1118;p29"/>
          <p:cNvSpPr/>
          <p:nvPr/>
        </p:nvSpPr>
        <p:spPr>
          <a:xfrm>
            <a:off x="4105025" y="2859950"/>
            <a:ext cx="1331700" cy="1381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28575" rotWithShape="0" algn="bl" dir="1020000" dist="8572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9" name="Google Shape;111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05024" y="2846950"/>
            <a:ext cx="1223100" cy="131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20" name="Google Shape;1120;p29"/>
          <p:cNvSpPr txBox="1"/>
          <p:nvPr/>
        </p:nvSpPr>
        <p:spPr>
          <a:xfrm>
            <a:off x="665175" y="2156488"/>
            <a:ext cx="24444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Scatter Plot</a:t>
            </a:r>
            <a:endParaRPr sz="1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  Price &amp; Score Analysis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Bar Chart</a:t>
            </a:r>
            <a:endParaRPr sz="1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  Location Analysis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Map</a:t>
            </a:r>
            <a:endParaRPr sz="1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 Price Analysis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  General leasing 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  Analysis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121" name="Google Shape;1121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9550" y="2265738"/>
            <a:ext cx="1238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Google Shape;1122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9550" y="2678975"/>
            <a:ext cx="1238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1123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9550" y="3132450"/>
            <a:ext cx="1238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9550" y="1550588"/>
            <a:ext cx="1238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5" name="Google Shape;1125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9550" y="1940050"/>
            <a:ext cx="1238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" name="Google Shape;112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0" y="4254747"/>
            <a:ext cx="9144000" cy="12647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Google Shape;1127;p29"/>
          <p:cNvSpPr txBox="1"/>
          <p:nvPr/>
        </p:nvSpPr>
        <p:spPr>
          <a:xfrm>
            <a:off x="665163" y="1806213"/>
            <a:ext cx="162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Data Subsetting</a:t>
            </a:r>
            <a:endParaRPr/>
          </a:p>
        </p:txBody>
      </p:sp>
      <p:sp>
        <p:nvSpPr>
          <p:cNvPr id="1128" name="Google Shape;1128;p29"/>
          <p:cNvSpPr txBox="1"/>
          <p:nvPr/>
        </p:nvSpPr>
        <p:spPr>
          <a:xfrm>
            <a:off x="665175" y="1448625"/>
            <a:ext cx="205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Data Frames Merging</a:t>
            </a:r>
            <a:endParaRPr sz="1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3" name="Google Shape;11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785" y="3761075"/>
            <a:ext cx="484311" cy="5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4" name="Google Shape;113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4725" y="2403825"/>
            <a:ext cx="2518913" cy="18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5" name="Google Shape;11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510" y="3761075"/>
            <a:ext cx="484311" cy="50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30"/>
          <p:cNvSpPr txBox="1"/>
          <p:nvPr/>
        </p:nvSpPr>
        <p:spPr>
          <a:xfrm>
            <a:off x="4045050" y="4254750"/>
            <a:ext cx="1420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Work Sans"/>
                <a:ea typeface="Work Sans"/>
                <a:cs typeface="Work Sans"/>
                <a:sym typeface="Work Sans"/>
              </a:rPr>
              <a:t>Text Mining</a:t>
            </a:r>
            <a:endParaRPr b="1" sz="1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37" name="Google Shape;1137;p30"/>
          <p:cNvSpPr txBox="1"/>
          <p:nvPr>
            <p:ph type="title"/>
          </p:nvPr>
        </p:nvSpPr>
        <p:spPr>
          <a:xfrm>
            <a:off x="720000" y="2631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-US" sz="2400"/>
              <a:t>Methodology and Model Building </a:t>
            </a:r>
            <a:endParaRPr sz="4200"/>
          </a:p>
        </p:txBody>
      </p:sp>
      <p:pic>
        <p:nvPicPr>
          <p:cNvPr id="1138" name="Google Shape;113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0" y="4254747"/>
            <a:ext cx="9144000" cy="12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9" name="Google Shape;113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300" y="1370375"/>
            <a:ext cx="2052425" cy="28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0" name="Google Shape;1140;p30"/>
          <p:cNvSpPr txBox="1"/>
          <p:nvPr/>
        </p:nvSpPr>
        <p:spPr>
          <a:xfrm>
            <a:off x="729350" y="4254750"/>
            <a:ext cx="188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Work Sans"/>
                <a:ea typeface="Work Sans"/>
                <a:cs typeface="Work Sans"/>
                <a:sym typeface="Work Sans"/>
              </a:rPr>
              <a:t>Data Reshaping </a:t>
            </a:r>
            <a:endParaRPr b="1" sz="15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Work Sans"/>
                <a:ea typeface="Work Sans"/>
                <a:cs typeface="Work Sans"/>
                <a:sym typeface="Work Sans"/>
              </a:rPr>
              <a:t>&amp; Visualizing</a:t>
            </a:r>
            <a:endParaRPr b="1" sz="1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41" name="Google Shape;1141;p30"/>
          <p:cNvSpPr txBox="1"/>
          <p:nvPr/>
        </p:nvSpPr>
        <p:spPr>
          <a:xfrm>
            <a:off x="729350" y="3012000"/>
            <a:ext cx="17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42" name="Google Shape;1142;p30"/>
          <p:cNvSpPr txBox="1"/>
          <p:nvPr/>
        </p:nvSpPr>
        <p:spPr>
          <a:xfrm>
            <a:off x="4105013" y="2446750"/>
            <a:ext cx="12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Word Cloud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43" name="Google Shape;1143;p30"/>
          <p:cNvSpPr/>
          <p:nvPr/>
        </p:nvSpPr>
        <p:spPr>
          <a:xfrm>
            <a:off x="4105025" y="2859950"/>
            <a:ext cx="1331700" cy="1381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28575" rotWithShape="0" algn="bl" dir="1020000" dist="8572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4" name="Google Shape;1144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05024" y="2846950"/>
            <a:ext cx="1223100" cy="131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45" name="Google Shape;1145;p30"/>
          <p:cNvSpPr txBox="1"/>
          <p:nvPr/>
        </p:nvSpPr>
        <p:spPr>
          <a:xfrm>
            <a:off x="665175" y="2156488"/>
            <a:ext cx="24444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Scatter Plot</a:t>
            </a:r>
            <a:endParaRPr sz="1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  Price &amp; Score Analysis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Bar Chart</a:t>
            </a:r>
            <a:endParaRPr sz="1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  Location Analysis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Map</a:t>
            </a:r>
            <a:endParaRPr sz="1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 Price Analysis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  General leasing 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  Analysis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146" name="Google Shape;1146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9550" y="2265738"/>
            <a:ext cx="1238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7" name="Google Shape;1147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9550" y="2678975"/>
            <a:ext cx="1238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8" name="Google Shape;1148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9550" y="3132450"/>
            <a:ext cx="1238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9" name="Google Shape;1149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9550" y="1550588"/>
            <a:ext cx="1238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Google Shape;1150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9550" y="1940050"/>
            <a:ext cx="1238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1" name="Google Shape;1151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29400" y="1543975"/>
            <a:ext cx="2228100" cy="27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Google Shape;1152;p30"/>
          <p:cNvSpPr txBox="1"/>
          <p:nvPr/>
        </p:nvSpPr>
        <p:spPr>
          <a:xfrm>
            <a:off x="7061049" y="4254750"/>
            <a:ext cx="183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Work Sans"/>
                <a:ea typeface="Work Sans"/>
                <a:cs typeface="Work Sans"/>
                <a:sym typeface="Work Sans"/>
              </a:rPr>
              <a:t>Model Building</a:t>
            </a:r>
            <a:endParaRPr b="1" sz="15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153" name="Google Shape;115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0" y="4254747"/>
            <a:ext cx="9144000" cy="12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" name="Google Shape;1154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04650" y="2156488"/>
            <a:ext cx="123825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30"/>
          <p:cNvSpPr txBox="1"/>
          <p:nvPr/>
        </p:nvSpPr>
        <p:spPr>
          <a:xfrm>
            <a:off x="7041413" y="1618038"/>
            <a:ext cx="16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</a:rPr>
              <a:t>Price Prediction</a:t>
            </a:r>
            <a:endParaRPr>
              <a:solidFill>
                <a:schemeClr val="hlink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56" name="Google Shape;1156;p30"/>
          <p:cNvSpPr txBox="1"/>
          <p:nvPr/>
        </p:nvSpPr>
        <p:spPr>
          <a:xfrm>
            <a:off x="7061038" y="2046875"/>
            <a:ext cx="222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Linear regression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model development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57" name="Google Shape;1157;p30"/>
          <p:cNvSpPr txBox="1"/>
          <p:nvPr/>
        </p:nvSpPr>
        <p:spPr>
          <a:xfrm>
            <a:off x="7069025" y="2778938"/>
            <a:ext cx="1959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Reactive price based on multiple user inputs using another linear regression</a:t>
            </a:r>
            <a:endParaRPr sz="13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   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158" name="Google Shape;1158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04650" y="2880013"/>
            <a:ext cx="123825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9" name="Google Shape;1159;p30"/>
          <p:cNvSpPr txBox="1"/>
          <p:nvPr/>
        </p:nvSpPr>
        <p:spPr>
          <a:xfrm>
            <a:off x="665163" y="1806213"/>
            <a:ext cx="162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Data Subsetting</a:t>
            </a:r>
            <a:endParaRPr/>
          </a:p>
        </p:txBody>
      </p:sp>
      <p:sp>
        <p:nvSpPr>
          <p:cNvPr id="1160" name="Google Shape;1160;p30"/>
          <p:cNvSpPr txBox="1"/>
          <p:nvPr/>
        </p:nvSpPr>
        <p:spPr>
          <a:xfrm>
            <a:off x="665175" y="1448625"/>
            <a:ext cx="205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Data Frames Merging</a:t>
            </a:r>
            <a:endParaRPr sz="1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5" name="Google Shape;1165;p31"/>
          <p:cNvCxnSpPr>
            <a:stCxn id="1166" idx="3"/>
          </p:cNvCxnSpPr>
          <p:nvPr/>
        </p:nvCxnSpPr>
        <p:spPr>
          <a:xfrm rot="10800000">
            <a:off x="5006950" y="1517525"/>
            <a:ext cx="56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167" name="Google Shape;1167;p31"/>
          <p:cNvCxnSpPr/>
          <p:nvPr/>
        </p:nvCxnSpPr>
        <p:spPr>
          <a:xfrm rot="10800000">
            <a:off x="5069069" y="2371839"/>
            <a:ext cx="56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168" name="Google Shape;1168;p31"/>
          <p:cNvCxnSpPr/>
          <p:nvPr/>
        </p:nvCxnSpPr>
        <p:spPr>
          <a:xfrm rot="10800000">
            <a:off x="5083221" y="4155562"/>
            <a:ext cx="59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169" name="Google Shape;1169;p31"/>
          <p:cNvCxnSpPr/>
          <p:nvPr/>
        </p:nvCxnSpPr>
        <p:spPr>
          <a:xfrm>
            <a:off x="1259713" y="4439150"/>
            <a:ext cx="212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0" name="Google Shape;1170;p3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About your trip</a:t>
            </a:r>
            <a:endParaRPr/>
          </a:p>
        </p:txBody>
      </p:sp>
      <p:sp>
        <p:nvSpPr>
          <p:cNvPr id="1166" name="Google Shape;1166;p31"/>
          <p:cNvSpPr txBox="1"/>
          <p:nvPr>
            <p:ph idx="2" type="title"/>
          </p:nvPr>
        </p:nvSpPr>
        <p:spPr>
          <a:xfrm flipH="1">
            <a:off x="5575150" y="1253675"/>
            <a:ext cx="3115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Select Neighborhoods</a:t>
            </a:r>
            <a:endParaRPr/>
          </a:p>
        </p:txBody>
      </p:sp>
      <p:sp>
        <p:nvSpPr>
          <p:cNvPr id="1171" name="Google Shape;1171;p31"/>
          <p:cNvSpPr txBox="1"/>
          <p:nvPr>
            <p:ph idx="1" type="subTitle"/>
          </p:nvPr>
        </p:nvSpPr>
        <p:spPr>
          <a:xfrm flipH="1">
            <a:off x="5803725" y="1655250"/>
            <a:ext cx="285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 sz="1300"/>
              <a:t>Brooklyn, Manhattan, Bronx, Queens, Staten Island</a:t>
            </a:r>
            <a:endParaRPr sz="1300"/>
          </a:p>
        </p:txBody>
      </p:sp>
      <p:sp>
        <p:nvSpPr>
          <p:cNvPr id="1172" name="Google Shape;1172;p31"/>
          <p:cNvSpPr txBox="1"/>
          <p:nvPr>
            <p:ph idx="3" type="title"/>
          </p:nvPr>
        </p:nvSpPr>
        <p:spPr>
          <a:xfrm flipH="1">
            <a:off x="5602200" y="2119850"/>
            <a:ext cx="3088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Set Number of Guests</a:t>
            </a:r>
            <a:endParaRPr/>
          </a:p>
        </p:txBody>
      </p:sp>
      <p:sp>
        <p:nvSpPr>
          <p:cNvPr id="1173" name="Google Shape;1173;p31"/>
          <p:cNvSpPr txBox="1"/>
          <p:nvPr>
            <p:ph idx="4" type="subTitle"/>
          </p:nvPr>
        </p:nvSpPr>
        <p:spPr>
          <a:xfrm flipH="1">
            <a:off x="5830450" y="2510164"/>
            <a:ext cx="285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/>
              <a:t>From alone (1 person) to </a:t>
            </a:r>
            <a:endParaRPr sz="13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/>
              <a:t>a squad (10 people)</a:t>
            </a:r>
            <a:endParaRPr sz="1300"/>
          </a:p>
        </p:txBody>
      </p:sp>
      <p:sp>
        <p:nvSpPr>
          <p:cNvPr id="1174" name="Google Shape;1174;p31"/>
          <p:cNvSpPr txBox="1"/>
          <p:nvPr>
            <p:ph idx="5" type="title"/>
          </p:nvPr>
        </p:nvSpPr>
        <p:spPr>
          <a:xfrm flipH="1">
            <a:off x="5830800" y="3891712"/>
            <a:ext cx="2859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Choose Amenities</a:t>
            </a:r>
            <a:endParaRPr/>
          </a:p>
        </p:txBody>
      </p:sp>
      <p:sp>
        <p:nvSpPr>
          <p:cNvPr id="1175" name="Google Shape;1175;p31"/>
          <p:cNvSpPr txBox="1"/>
          <p:nvPr>
            <p:ph idx="6" type="subTitle"/>
          </p:nvPr>
        </p:nvSpPr>
        <p:spPr>
          <a:xfrm flipH="1">
            <a:off x="5803725" y="4210000"/>
            <a:ext cx="28599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 sz="1300"/>
              <a:t>WiFi, Workspace, Kitchen, TV, A/C, Heating, Breakfast, Parking, Essentials, Extras</a:t>
            </a:r>
            <a:endParaRPr sz="1300"/>
          </a:p>
        </p:txBody>
      </p:sp>
      <p:grpSp>
        <p:nvGrpSpPr>
          <p:cNvPr id="1176" name="Google Shape;1176;p31"/>
          <p:cNvGrpSpPr/>
          <p:nvPr/>
        </p:nvGrpSpPr>
        <p:grpSpPr>
          <a:xfrm flipH="1">
            <a:off x="1270365" y="1609120"/>
            <a:ext cx="2983663" cy="2942751"/>
            <a:chOff x="5078972" y="1030726"/>
            <a:chExt cx="3717961" cy="3930481"/>
          </a:xfrm>
        </p:grpSpPr>
        <p:grpSp>
          <p:nvGrpSpPr>
            <p:cNvPr id="1177" name="Google Shape;1177;p31"/>
            <p:cNvGrpSpPr/>
            <p:nvPr/>
          </p:nvGrpSpPr>
          <p:grpSpPr>
            <a:xfrm>
              <a:off x="5818086" y="2694143"/>
              <a:ext cx="357039" cy="803602"/>
              <a:chOff x="5818086" y="2694143"/>
              <a:chExt cx="357039" cy="803602"/>
            </a:xfrm>
          </p:grpSpPr>
          <p:sp>
            <p:nvSpPr>
              <p:cNvPr id="1178" name="Google Shape;1178;p31"/>
              <p:cNvSpPr/>
              <p:nvPr/>
            </p:nvSpPr>
            <p:spPr>
              <a:xfrm>
                <a:off x="5818086" y="2694143"/>
                <a:ext cx="357039" cy="653332"/>
              </a:xfrm>
              <a:custGeom>
                <a:rect b="b" l="l" r="r" t="t"/>
                <a:pathLst>
                  <a:path extrusionOk="0" h="24661" w="13477">
                    <a:moveTo>
                      <a:pt x="6940" y="1"/>
                    </a:moveTo>
                    <a:cubicBezTo>
                      <a:pt x="4801" y="1"/>
                      <a:pt x="3065" y="1735"/>
                      <a:pt x="3065" y="3875"/>
                    </a:cubicBezTo>
                    <a:cubicBezTo>
                      <a:pt x="3065" y="4285"/>
                      <a:pt x="3130" y="4679"/>
                      <a:pt x="3247" y="5047"/>
                    </a:cubicBezTo>
                    <a:cubicBezTo>
                      <a:pt x="2152" y="6014"/>
                      <a:pt x="1457" y="7426"/>
                      <a:pt x="1457" y="9004"/>
                    </a:cubicBezTo>
                    <a:cubicBezTo>
                      <a:pt x="1457" y="10339"/>
                      <a:pt x="1955" y="11555"/>
                      <a:pt x="2774" y="12485"/>
                    </a:cubicBezTo>
                    <a:cubicBezTo>
                      <a:pt x="1096" y="13711"/>
                      <a:pt x="1" y="15685"/>
                      <a:pt x="1" y="17922"/>
                    </a:cubicBezTo>
                    <a:cubicBezTo>
                      <a:pt x="1" y="21644"/>
                      <a:pt x="3017" y="24661"/>
                      <a:pt x="6740" y="24661"/>
                    </a:cubicBezTo>
                    <a:cubicBezTo>
                      <a:pt x="10460" y="24661"/>
                      <a:pt x="13477" y="21644"/>
                      <a:pt x="13477" y="17922"/>
                    </a:cubicBezTo>
                    <a:cubicBezTo>
                      <a:pt x="13475" y="15689"/>
                      <a:pt x="12380" y="13711"/>
                      <a:pt x="10702" y="12485"/>
                    </a:cubicBezTo>
                    <a:cubicBezTo>
                      <a:pt x="11521" y="11555"/>
                      <a:pt x="12019" y="10339"/>
                      <a:pt x="12019" y="9004"/>
                    </a:cubicBezTo>
                    <a:cubicBezTo>
                      <a:pt x="12019" y="7575"/>
                      <a:pt x="11449" y="6281"/>
                      <a:pt x="10528" y="5330"/>
                    </a:cubicBezTo>
                    <a:cubicBezTo>
                      <a:pt x="10710" y="4881"/>
                      <a:pt x="10815" y="4391"/>
                      <a:pt x="10815" y="3875"/>
                    </a:cubicBezTo>
                    <a:cubicBezTo>
                      <a:pt x="10815" y="1735"/>
                      <a:pt x="9079" y="1"/>
                      <a:pt x="6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31"/>
              <p:cNvSpPr/>
              <p:nvPr/>
            </p:nvSpPr>
            <p:spPr>
              <a:xfrm>
                <a:off x="5997502" y="2800807"/>
                <a:ext cx="8822" cy="696938"/>
              </a:xfrm>
              <a:custGeom>
                <a:rect b="b" l="l" r="r" t="t"/>
                <a:pathLst>
                  <a:path extrusionOk="0" h="26307" w="333">
                    <a:moveTo>
                      <a:pt x="166" y="0"/>
                    </a:moveTo>
                    <a:cubicBezTo>
                      <a:pt x="75" y="0"/>
                      <a:pt x="1" y="75"/>
                      <a:pt x="1" y="166"/>
                    </a:cubicBezTo>
                    <a:lnTo>
                      <a:pt x="1" y="26141"/>
                    </a:lnTo>
                    <a:cubicBezTo>
                      <a:pt x="1" y="26232"/>
                      <a:pt x="75" y="26307"/>
                      <a:pt x="166" y="26307"/>
                    </a:cubicBezTo>
                    <a:cubicBezTo>
                      <a:pt x="257" y="26307"/>
                      <a:pt x="332" y="26232"/>
                      <a:pt x="332" y="26140"/>
                    </a:cubicBezTo>
                    <a:lnTo>
                      <a:pt x="332" y="166"/>
                    </a:lnTo>
                    <a:cubicBezTo>
                      <a:pt x="332" y="75"/>
                      <a:pt x="257" y="0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31"/>
              <p:cNvSpPr/>
              <p:nvPr/>
            </p:nvSpPr>
            <p:spPr>
              <a:xfrm>
                <a:off x="5945415" y="2927155"/>
                <a:ext cx="118527" cy="75954"/>
              </a:xfrm>
              <a:custGeom>
                <a:rect b="b" l="l" r="r" t="t"/>
                <a:pathLst>
                  <a:path extrusionOk="0" h="2867" w="4474">
                    <a:moveTo>
                      <a:pt x="4286" y="1"/>
                    </a:moveTo>
                    <a:cubicBezTo>
                      <a:pt x="4240" y="1"/>
                      <a:pt x="4194" y="21"/>
                      <a:pt x="4162" y="60"/>
                    </a:cubicBezTo>
                    <a:lnTo>
                      <a:pt x="2137" y="2439"/>
                    </a:lnTo>
                    <a:lnTo>
                      <a:pt x="320" y="67"/>
                    </a:lnTo>
                    <a:cubicBezTo>
                      <a:pt x="287" y="24"/>
                      <a:pt x="238" y="1"/>
                      <a:pt x="188" y="1"/>
                    </a:cubicBezTo>
                    <a:cubicBezTo>
                      <a:pt x="153" y="1"/>
                      <a:pt x="118" y="12"/>
                      <a:pt x="88" y="35"/>
                    </a:cubicBezTo>
                    <a:cubicBezTo>
                      <a:pt x="15" y="92"/>
                      <a:pt x="0" y="194"/>
                      <a:pt x="57" y="267"/>
                    </a:cubicBezTo>
                    <a:lnTo>
                      <a:pt x="2002" y="2802"/>
                    </a:lnTo>
                    <a:cubicBezTo>
                      <a:pt x="2030" y="2842"/>
                      <a:pt x="2078" y="2863"/>
                      <a:pt x="2127" y="2866"/>
                    </a:cubicBezTo>
                    <a:lnTo>
                      <a:pt x="2132" y="2866"/>
                    </a:lnTo>
                    <a:cubicBezTo>
                      <a:pt x="2179" y="2866"/>
                      <a:pt x="2227" y="2845"/>
                      <a:pt x="2258" y="2810"/>
                    </a:cubicBezTo>
                    <a:lnTo>
                      <a:pt x="4414" y="276"/>
                    </a:lnTo>
                    <a:cubicBezTo>
                      <a:pt x="4473" y="204"/>
                      <a:pt x="4465" y="102"/>
                      <a:pt x="4395" y="42"/>
                    </a:cubicBezTo>
                    <a:cubicBezTo>
                      <a:pt x="4363" y="14"/>
                      <a:pt x="4324" y="1"/>
                      <a:pt x="42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31"/>
              <p:cNvSpPr/>
              <p:nvPr/>
            </p:nvSpPr>
            <p:spPr>
              <a:xfrm>
                <a:off x="5999754" y="3081640"/>
                <a:ext cx="80988" cy="59158"/>
              </a:xfrm>
              <a:custGeom>
                <a:rect b="b" l="l" r="r" t="t"/>
                <a:pathLst>
                  <a:path extrusionOk="0" h="2233" w="3057">
                    <a:moveTo>
                      <a:pt x="2870" y="1"/>
                    </a:moveTo>
                    <a:cubicBezTo>
                      <a:pt x="2837" y="1"/>
                      <a:pt x="2804" y="11"/>
                      <a:pt x="2775" y="31"/>
                    </a:cubicBezTo>
                    <a:lnTo>
                      <a:pt x="91" y="1932"/>
                    </a:lnTo>
                    <a:cubicBezTo>
                      <a:pt x="17" y="1984"/>
                      <a:pt x="0" y="2088"/>
                      <a:pt x="52" y="2163"/>
                    </a:cubicBezTo>
                    <a:cubicBezTo>
                      <a:pt x="83" y="2207"/>
                      <a:pt x="134" y="2232"/>
                      <a:pt x="186" y="2232"/>
                    </a:cubicBezTo>
                    <a:cubicBezTo>
                      <a:pt x="219" y="2232"/>
                      <a:pt x="252" y="2224"/>
                      <a:pt x="282" y="2201"/>
                    </a:cubicBezTo>
                    <a:lnTo>
                      <a:pt x="2966" y="301"/>
                    </a:lnTo>
                    <a:cubicBezTo>
                      <a:pt x="3040" y="249"/>
                      <a:pt x="3057" y="145"/>
                      <a:pt x="3005" y="70"/>
                    </a:cubicBezTo>
                    <a:cubicBezTo>
                      <a:pt x="2973" y="25"/>
                      <a:pt x="2922" y="1"/>
                      <a:pt x="2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31"/>
              <p:cNvSpPr/>
              <p:nvPr/>
            </p:nvSpPr>
            <p:spPr>
              <a:xfrm>
                <a:off x="5927505" y="3121884"/>
                <a:ext cx="79372" cy="115189"/>
              </a:xfrm>
              <a:custGeom>
                <a:rect b="b" l="l" r="r" t="t"/>
                <a:pathLst>
                  <a:path extrusionOk="0" h="4348" w="2996">
                    <a:moveTo>
                      <a:pt x="188" y="1"/>
                    </a:moveTo>
                    <a:cubicBezTo>
                      <a:pt x="157" y="1"/>
                      <a:pt x="125" y="9"/>
                      <a:pt x="97" y="27"/>
                    </a:cubicBezTo>
                    <a:cubicBezTo>
                      <a:pt x="20" y="80"/>
                      <a:pt x="0" y="181"/>
                      <a:pt x="50" y="258"/>
                    </a:cubicBezTo>
                    <a:lnTo>
                      <a:pt x="2669" y="4273"/>
                    </a:lnTo>
                    <a:cubicBezTo>
                      <a:pt x="2701" y="4321"/>
                      <a:pt x="2754" y="4348"/>
                      <a:pt x="2808" y="4348"/>
                    </a:cubicBezTo>
                    <a:cubicBezTo>
                      <a:pt x="2838" y="4348"/>
                      <a:pt x="2870" y="4339"/>
                      <a:pt x="2899" y="4321"/>
                    </a:cubicBezTo>
                    <a:cubicBezTo>
                      <a:pt x="2976" y="4272"/>
                      <a:pt x="2996" y="4167"/>
                      <a:pt x="2946" y="4091"/>
                    </a:cubicBezTo>
                    <a:lnTo>
                      <a:pt x="327" y="75"/>
                    </a:lnTo>
                    <a:cubicBezTo>
                      <a:pt x="295" y="27"/>
                      <a:pt x="242" y="1"/>
                      <a:pt x="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31"/>
              <p:cNvSpPr/>
              <p:nvPr/>
            </p:nvSpPr>
            <p:spPr>
              <a:xfrm>
                <a:off x="5999833" y="2834321"/>
                <a:ext cx="45223" cy="42520"/>
              </a:xfrm>
              <a:custGeom>
                <a:rect b="b" l="l" r="r" t="t"/>
                <a:pathLst>
                  <a:path extrusionOk="0" h="1605" w="1707">
                    <a:moveTo>
                      <a:pt x="1526" y="1"/>
                    </a:moveTo>
                    <a:cubicBezTo>
                      <a:pt x="1485" y="1"/>
                      <a:pt x="1444" y="16"/>
                      <a:pt x="1412" y="46"/>
                    </a:cubicBezTo>
                    <a:lnTo>
                      <a:pt x="70" y="1319"/>
                    </a:lnTo>
                    <a:cubicBezTo>
                      <a:pt x="2" y="1381"/>
                      <a:pt x="1" y="1487"/>
                      <a:pt x="63" y="1553"/>
                    </a:cubicBezTo>
                    <a:cubicBezTo>
                      <a:pt x="97" y="1588"/>
                      <a:pt x="140" y="1604"/>
                      <a:pt x="183" y="1604"/>
                    </a:cubicBezTo>
                    <a:cubicBezTo>
                      <a:pt x="224" y="1604"/>
                      <a:pt x="266" y="1591"/>
                      <a:pt x="297" y="1560"/>
                    </a:cubicBezTo>
                    <a:lnTo>
                      <a:pt x="1639" y="286"/>
                    </a:lnTo>
                    <a:cubicBezTo>
                      <a:pt x="1705" y="224"/>
                      <a:pt x="1707" y="118"/>
                      <a:pt x="1646" y="52"/>
                    </a:cubicBezTo>
                    <a:cubicBezTo>
                      <a:pt x="1613" y="18"/>
                      <a:pt x="1569" y="1"/>
                      <a:pt x="1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84" name="Google Shape;1184;p31"/>
            <p:cNvSpPr/>
            <p:nvPr/>
          </p:nvSpPr>
          <p:spPr>
            <a:xfrm>
              <a:off x="6925236" y="2453350"/>
              <a:ext cx="357066" cy="554753"/>
            </a:xfrm>
            <a:custGeom>
              <a:rect b="b" l="l" r="r" t="t"/>
              <a:pathLst>
                <a:path extrusionOk="0" h="20940" w="13478">
                  <a:moveTo>
                    <a:pt x="6740" y="0"/>
                  </a:moveTo>
                  <a:cubicBezTo>
                    <a:pt x="3821" y="0"/>
                    <a:pt x="1457" y="2366"/>
                    <a:pt x="1457" y="5283"/>
                  </a:cubicBezTo>
                  <a:cubicBezTo>
                    <a:pt x="1457" y="6619"/>
                    <a:pt x="1955" y="7834"/>
                    <a:pt x="2774" y="8764"/>
                  </a:cubicBezTo>
                  <a:cubicBezTo>
                    <a:pt x="1096" y="9990"/>
                    <a:pt x="1" y="11966"/>
                    <a:pt x="1" y="14202"/>
                  </a:cubicBezTo>
                  <a:cubicBezTo>
                    <a:pt x="1" y="17923"/>
                    <a:pt x="3017" y="20940"/>
                    <a:pt x="6740" y="20940"/>
                  </a:cubicBezTo>
                  <a:cubicBezTo>
                    <a:pt x="10460" y="20940"/>
                    <a:pt x="13477" y="17923"/>
                    <a:pt x="13477" y="14202"/>
                  </a:cubicBezTo>
                  <a:cubicBezTo>
                    <a:pt x="13477" y="11968"/>
                    <a:pt x="12382" y="9990"/>
                    <a:pt x="10704" y="8764"/>
                  </a:cubicBezTo>
                  <a:cubicBezTo>
                    <a:pt x="11522" y="7834"/>
                    <a:pt x="12021" y="6619"/>
                    <a:pt x="12021" y="5283"/>
                  </a:cubicBezTo>
                  <a:cubicBezTo>
                    <a:pt x="12021" y="2366"/>
                    <a:pt x="9657" y="0"/>
                    <a:pt x="6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1"/>
            <p:cNvSpPr/>
            <p:nvPr/>
          </p:nvSpPr>
          <p:spPr>
            <a:xfrm>
              <a:off x="7104704" y="2541522"/>
              <a:ext cx="8796" cy="616825"/>
            </a:xfrm>
            <a:custGeom>
              <a:rect b="b" l="l" r="r" t="t"/>
              <a:pathLst>
                <a:path extrusionOk="0" h="23283" w="332">
                  <a:moveTo>
                    <a:pt x="166" y="1"/>
                  </a:moveTo>
                  <a:cubicBezTo>
                    <a:pt x="75" y="1"/>
                    <a:pt x="0" y="75"/>
                    <a:pt x="0" y="166"/>
                  </a:cubicBezTo>
                  <a:lnTo>
                    <a:pt x="0" y="23117"/>
                  </a:lnTo>
                  <a:cubicBezTo>
                    <a:pt x="0" y="23206"/>
                    <a:pt x="75" y="23282"/>
                    <a:pt x="166" y="23282"/>
                  </a:cubicBezTo>
                  <a:cubicBezTo>
                    <a:pt x="257" y="23282"/>
                    <a:pt x="332" y="23209"/>
                    <a:pt x="332" y="23118"/>
                  </a:cubicBezTo>
                  <a:lnTo>
                    <a:pt x="332" y="166"/>
                  </a:lnTo>
                  <a:cubicBezTo>
                    <a:pt x="332" y="75"/>
                    <a:pt x="257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1"/>
            <p:cNvSpPr/>
            <p:nvPr/>
          </p:nvSpPr>
          <p:spPr>
            <a:xfrm>
              <a:off x="7052644" y="2587780"/>
              <a:ext cx="118527" cy="75954"/>
            </a:xfrm>
            <a:custGeom>
              <a:rect b="b" l="l" r="r" t="t"/>
              <a:pathLst>
                <a:path extrusionOk="0" h="2867" w="4474">
                  <a:moveTo>
                    <a:pt x="4286" y="1"/>
                  </a:moveTo>
                  <a:cubicBezTo>
                    <a:pt x="4240" y="1"/>
                    <a:pt x="4193" y="21"/>
                    <a:pt x="4160" y="60"/>
                  </a:cubicBezTo>
                  <a:lnTo>
                    <a:pt x="2138" y="2439"/>
                  </a:lnTo>
                  <a:lnTo>
                    <a:pt x="319" y="67"/>
                  </a:lnTo>
                  <a:cubicBezTo>
                    <a:pt x="286" y="24"/>
                    <a:pt x="236" y="1"/>
                    <a:pt x="187" y="1"/>
                  </a:cubicBezTo>
                  <a:cubicBezTo>
                    <a:pt x="152" y="1"/>
                    <a:pt x="117" y="12"/>
                    <a:pt x="87" y="35"/>
                  </a:cubicBezTo>
                  <a:cubicBezTo>
                    <a:pt x="14" y="92"/>
                    <a:pt x="1" y="194"/>
                    <a:pt x="55" y="267"/>
                  </a:cubicBezTo>
                  <a:lnTo>
                    <a:pt x="2000" y="2802"/>
                  </a:lnTo>
                  <a:cubicBezTo>
                    <a:pt x="2030" y="2842"/>
                    <a:pt x="2076" y="2863"/>
                    <a:pt x="2126" y="2866"/>
                  </a:cubicBezTo>
                  <a:lnTo>
                    <a:pt x="2131" y="2866"/>
                  </a:lnTo>
                  <a:cubicBezTo>
                    <a:pt x="2179" y="2866"/>
                    <a:pt x="2226" y="2845"/>
                    <a:pt x="2257" y="2810"/>
                  </a:cubicBezTo>
                  <a:lnTo>
                    <a:pt x="4412" y="276"/>
                  </a:lnTo>
                  <a:cubicBezTo>
                    <a:pt x="4474" y="204"/>
                    <a:pt x="4465" y="102"/>
                    <a:pt x="4394" y="42"/>
                  </a:cubicBezTo>
                  <a:cubicBezTo>
                    <a:pt x="4363" y="14"/>
                    <a:pt x="4324" y="1"/>
                    <a:pt x="4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1"/>
            <p:cNvSpPr/>
            <p:nvPr/>
          </p:nvSpPr>
          <p:spPr>
            <a:xfrm>
              <a:off x="7106903" y="2742265"/>
              <a:ext cx="81094" cy="59158"/>
            </a:xfrm>
            <a:custGeom>
              <a:rect b="b" l="l" r="r" t="t"/>
              <a:pathLst>
                <a:path extrusionOk="0" h="2233" w="3061">
                  <a:moveTo>
                    <a:pt x="2872" y="0"/>
                  </a:moveTo>
                  <a:cubicBezTo>
                    <a:pt x="2839" y="0"/>
                    <a:pt x="2806" y="10"/>
                    <a:pt x="2777" y="31"/>
                  </a:cubicBezTo>
                  <a:lnTo>
                    <a:pt x="93" y="1932"/>
                  </a:lnTo>
                  <a:cubicBezTo>
                    <a:pt x="19" y="1984"/>
                    <a:pt x="0" y="2088"/>
                    <a:pt x="53" y="2163"/>
                  </a:cubicBezTo>
                  <a:cubicBezTo>
                    <a:pt x="85" y="2207"/>
                    <a:pt x="136" y="2232"/>
                    <a:pt x="188" y="2232"/>
                  </a:cubicBezTo>
                  <a:cubicBezTo>
                    <a:pt x="222" y="2232"/>
                    <a:pt x="255" y="2224"/>
                    <a:pt x="284" y="2204"/>
                  </a:cubicBezTo>
                  <a:lnTo>
                    <a:pt x="2967" y="301"/>
                  </a:lnTo>
                  <a:cubicBezTo>
                    <a:pt x="3042" y="249"/>
                    <a:pt x="3060" y="145"/>
                    <a:pt x="3007" y="70"/>
                  </a:cubicBezTo>
                  <a:cubicBezTo>
                    <a:pt x="2976" y="25"/>
                    <a:pt x="2924" y="0"/>
                    <a:pt x="2872" y="0"/>
                  </a:cubicBezTo>
                  <a:close/>
                </a:path>
              </a:pathLst>
            </a:custGeom>
            <a:solidFill>
              <a:srgbClr val="423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1"/>
            <p:cNvSpPr/>
            <p:nvPr/>
          </p:nvSpPr>
          <p:spPr>
            <a:xfrm>
              <a:off x="7034708" y="2782509"/>
              <a:ext cx="79425" cy="115189"/>
            </a:xfrm>
            <a:custGeom>
              <a:rect b="b" l="l" r="r" t="t"/>
              <a:pathLst>
                <a:path extrusionOk="0" h="4348" w="2998">
                  <a:moveTo>
                    <a:pt x="188" y="1"/>
                  </a:moveTo>
                  <a:cubicBezTo>
                    <a:pt x="157" y="1"/>
                    <a:pt x="126" y="9"/>
                    <a:pt x="98" y="27"/>
                  </a:cubicBezTo>
                  <a:cubicBezTo>
                    <a:pt x="20" y="77"/>
                    <a:pt x="0" y="181"/>
                    <a:pt x="50" y="258"/>
                  </a:cubicBezTo>
                  <a:lnTo>
                    <a:pt x="2669" y="4273"/>
                  </a:lnTo>
                  <a:cubicBezTo>
                    <a:pt x="2700" y="4320"/>
                    <a:pt x="2753" y="4348"/>
                    <a:pt x="2808" y="4348"/>
                  </a:cubicBezTo>
                  <a:cubicBezTo>
                    <a:pt x="2840" y="4348"/>
                    <a:pt x="2869" y="4339"/>
                    <a:pt x="2899" y="4320"/>
                  </a:cubicBezTo>
                  <a:cubicBezTo>
                    <a:pt x="2975" y="4270"/>
                    <a:pt x="2997" y="4167"/>
                    <a:pt x="2947" y="4091"/>
                  </a:cubicBezTo>
                  <a:lnTo>
                    <a:pt x="327" y="75"/>
                  </a:lnTo>
                  <a:cubicBezTo>
                    <a:pt x="294" y="27"/>
                    <a:pt x="241" y="1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1"/>
            <p:cNvSpPr/>
            <p:nvPr/>
          </p:nvSpPr>
          <p:spPr>
            <a:xfrm>
              <a:off x="6658842" y="2965315"/>
              <a:ext cx="272422" cy="272475"/>
            </a:xfrm>
            <a:custGeom>
              <a:rect b="b" l="l" r="r" t="t"/>
              <a:pathLst>
                <a:path extrusionOk="0" h="10285" w="10283">
                  <a:moveTo>
                    <a:pt x="5142" y="1"/>
                  </a:moveTo>
                  <a:cubicBezTo>
                    <a:pt x="2303" y="1"/>
                    <a:pt x="0" y="2303"/>
                    <a:pt x="0" y="5143"/>
                  </a:cubicBezTo>
                  <a:cubicBezTo>
                    <a:pt x="0" y="7982"/>
                    <a:pt x="2303" y="10285"/>
                    <a:pt x="5142" y="10285"/>
                  </a:cubicBezTo>
                  <a:cubicBezTo>
                    <a:pt x="7982" y="10285"/>
                    <a:pt x="10283" y="7982"/>
                    <a:pt x="10283" y="5143"/>
                  </a:cubicBezTo>
                  <a:cubicBezTo>
                    <a:pt x="10283" y="2303"/>
                    <a:pt x="7982" y="1"/>
                    <a:pt x="5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1"/>
            <p:cNvSpPr/>
            <p:nvPr/>
          </p:nvSpPr>
          <p:spPr>
            <a:xfrm>
              <a:off x="6790674" y="3023390"/>
              <a:ext cx="8796" cy="390791"/>
            </a:xfrm>
            <a:custGeom>
              <a:rect b="b" l="l" r="r" t="t"/>
              <a:pathLst>
                <a:path extrusionOk="0" h="14751" w="332">
                  <a:moveTo>
                    <a:pt x="166" y="0"/>
                  </a:moveTo>
                  <a:cubicBezTo>
                    <a:pt x="75" y="0"/>
                    <a:pt x="1" y="75"/>
                    <a:pt x="1" y="166"/>
                  </a:cubicBezTo>
                  <a:lnTo>
                    <a:pt x="1" y="14585"/>
                  </a:lnTo>
                  <a:cubicBezTo>
                    <a:pt x="1" y="14676"/>
                    <a:pt x="75" y="14751"/>
                    <a:pt x="166" y="14751"/>
                  </a:cubicBezTo>
                  <a:cubicBezTo>
                    <a:pt x="257" y="14751"/>
                    <a:pt x="332" y="14678"/>
                    <a:pt x="332" y="14585"/>
                  </a:cubicBezTo>
                  <a:lnTo>
                    <a:pt x="332" y="166"/>
                  </a:lnTo>
                  <a:cubicBezTo>
                    <a:pt x="332" y="75"/>
                    <a:pt x="257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1"/>
            <p:cNvSpPr/>
            <p:nvPr/>
          </p:nvSpPr>
          <p:spPr>
            <a:xfrm>
              <a:off x="6737051" y="3072588"/>
              <a:ext cx="120832" cy="48031"/>
            </a:xfrm>
            <a:custGeom>
              <a:rect b="b" l="l" r="r" t="t"/>
              <a:pathLst>
                <a:path extrusionOk="0" h="1813" w="4561">
                  <a:moveTo>
                    <a:pt x="4370" y="0"/>
                  </a:moveTo>
                  <a:cubicBezTo>
                    <a:pt x="4338" y="0"/>
                    <a:pt x="4307" y="9"/>
                    <a:pt x="4279" y="28"/>
                  </a:cubicBezTo>
                  <a:lnTo>
                    <a:pt x="2194" y="1443"/>
                  </a:lnTo>
                  <a:lnTo>
                    <a:pt x="287" y="33"/>
                  </a:lnTo>
                  <a:cubicBezTo>
                    <a:pt x="257" y="12"/>
                    <a:pt x="222" y="1"/>
                    <a:pt x="188" y="1"/>
                  </a:cubicBezTo>
                  <a:cubicBezTo>
                    <a:pt x="137" y="1"/>
                    <a:pt x="87" y="25"/>
                    <a:pt x="55" y="68"/>
                  </a:cubicBezTo>
                  <a:cubicBezTo>
                    <a:pt x="0" y="143"/>
                    <a:pt x="15" y="245"/>
                    <a:pt x="90" y="300"/>
                  </a:cubicBezTo>
                  <a:lnTo>
                    <a:pt x="2091" y="1778"/>
                  </a:lnTo>
                  <a:cubicBezTo>
                    <a:pt x="2121" y="1801"/>
                    <a:pt x="2155" y="1813"/>
                    <a:pt x="2190" y="1813"/>
                  </a:cubicBezTo>
                  <a:cubicBezTo>
                    <a:pt x="2223" y="1813"/>
                    <a:pt x="2255" y="1801"/>
                    <a:pt x="2283" y="1781"/>
                  </a:cubicBezTo>
                  <a:lnTo>
                    <a:pt x="4465" y="302"/>
                  </a:lnTo>
                  <a:cubicBezTo>
                    <a:pt x="4539" y="250"/>
                    <a:pt x="4561" y="149"/>
                    <a:pt x="4509" y="73"/>
                  </a:cubicBezTo>
                  <a:cubicBezTo>
                    <a:pt x="4476" y="26"/>
                    <a:pt x="4423" y="0"/>
                    <a:pt x="4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1"/>
            <p:cNvSpPr/>
            <p:nvPr/>
          </p:nvSpPr>
          <p:spPr>
            <a:xfrm>
              <a:off x="6737051" y="3136226"/>
              <a:ext cx="120832" cy="48031"/>
            </a:xfrm>
            <a:custGeom>
              <a:rect b="b" l="l" r="r" t="t"/>
              <a:pathLst>
                <a:path extrusionOk="0" h="1813" w="4561">
                  <a:moveTo>
                    <a:pt x="4370" y="0"/>
                  </a:moveTo>
                  <a:cubicBezTo>
                    <a:pt x="4338" y="0"/>
                    <a:pt x="4307" y="9"/>
                    <a:pt x="4279" y="29"/>
                  </a:cubicBezTo>
                  <a:lnTo>
                    <a:pt x="2194" y="1443"/>
                  </a:lnTo>
                  <a:lnTo>
                    <a:pt x="287" y="34"/>
                  </a:lnTo>
                  <a:cubicBezTo>
                    <a:pt x="257" y="12"/>
                    <a:pt x="222" y="1"/>
                    <a:pt x="188" y="1"/>
                  </a:cubicBezTo>
                  <a:cubicBezTo>
                    <a:pt x="137" y="1"/>
                    <a:pt x="87" y="25"/>
                    <a:pt x="55" y="68"/>
                  </a:cubicBezTo>
                  <a:cubicBezTo>
                    <a:pt x="0" y="143"/>
                    <a:pt x="17" y="246"/>
                    <a:pt x="90" y="300"/>
                  </a:cubicBezTo>
                  <a:lnTo>
                    <a:pt x="2091" y="1778"/>
                  </a:lnTo>
                  <a:cubicBezTo>
                    <a:pt x="2121" y="1801"/>
                    <a:pt x="2155" y="1813"/>
                    <a:pt x="2190" y="1813"/>
                  </a:cubicBezTo>
                  <a:cubicBezTo>
                    <a:pt x="2223" y="1813"/>
                    <a:pt x="2255" y="1801"/>
                    <a:pt x="2283" y="1781"/>
                  </a:cubicBezTo>
                  <a:lnTo>
                    <a:pt x="4465" y="302"/>
                  </a:lnTo>
                  <a:cubicBezTo>
                    <a:pt x="4539" y="251"/>
                    <a:pt x="4561" y="149"/>
                    <a:pt x="4509" y="73"/>
                  </a:cubicBezTo>
                  <a:cubicBezTo>
                    <a:pt x="4476" y="26"/>
                    <a:pt x="4423" y="0"/>
                    <a:pt x="4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1"/>
            <p:cNvSpPr/>
            <p:nvPr/>
          </p:nvSpPr>
          <p:spPr>
            <a:xfrm>
              <a:off x="6472353" y="2531242"/>
              <a:ext cx="299074" cy="272502"/>
            </a:xfrm>
            <a:custGeom>
              <a:rect b="b" l="l" r="r" t="t"/>
              <a:pathLst>
                <a:path extrusionOk="0" h="10286" w="11289">
                  <a:moveTo>
                    <a:pt x="5645" y="1"/>
                  </a:moveTo>
                  <a:cubicBezTo>
                    <a:pt x="4329" y="1"/>
                    <a:pt x="3014" y="503"/>
                    <a:pt x="2010" y="1507"/>
                  </a:cubicBezTo>
                  <a:cubicBezTo>
                    <a:pt x="0" y="3515"/>
                    <a:pt x="0" y="6771"/>
                    <a:pt x="2010" y="8779"/>
                  </a:cubicBezTo>
                  <a:cubicBezTo>
                    <a:pt x="3014" y="9783"/>
                    <a:pt x="4329" y="10285"/>
                    <a:pt x="5645" y="10285"/>
                  </a:cubicBezTo>
                  <a:cubicBezTo>
                    <a:pt x="6961" y="10285"/>
                    <a:pt x="8277" y="9783"/>
                    <a:pt x="9280" y="8779"/>
                  </a:cubicBezTo>
                  <a:cubicBezTo>
                    <a:pt x="11288" y="6771"/>
                    <a:pt x="11288" y="3515"/>
                    <a:pt x="9280" y="1507"/>
                  </a:cubicBezTo>
                  <a:cubicBezTo>
                    <a:pt x="8277" y="503"/>
                    <a:pt x="6961" y="1"/>
                    <a:pt x="56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1"/>
            <p:cNvSpPr/>
            <p:nvPr/>
          </p:nvSpPr>
          <p:spPr>
            <a:xfrm>
              <a:off x="6617803" y="2588760"/>
              <a:ext cx="8796" cy="390817"/>
            </a:xfrm>
            <a:custGeom>
              <a:rect b="b" l="l" r="r" t="t"/>
              <a:pathLst>
                <a:path extrusionOk="0" h="14752" w="332">
                  <a:moveTo>
                    <a:pt x="166" y="0"/>
                  </a:moveTo>
                  <a:cubicBezTo>
                    <a:pt x="75" y="0"/>
                    <a:pt x="0" y="75"/>
                    <a:pt x="0" y="166"/>
                  </a:cubicBezTo>
                  <a:lnTo>
                    <a:pt x="0" y="14586"/>
                  </a:lnTo>
                  <a:cubicBezTo>
                    <a:pt x="0" y="14677"/>
                    <a:pt x="75" y="14752"/>
                    <a:pt x="166" y="14752"/>
                  </a:cubicBezTo>
                  <a:cubicBezTo>
                    <a:pt x="257" y="14752"/>
                    <a:pt x="332" y="14677"/>
                    <a:pt x="332" y="14586"/>
                  </a:cubicBezTo>
                  <a:lnTo>
                    <a:pt x="332" y="166"/>
                  </a:lnTo>
                  <a:cubicBezTo>
                    <a:pt x="332" y="75"/>
                    <a:pt x="257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1"/>
            <p:cNvSpPr/>
            <p:nvPr/>
          </p:nvSpPr>
          <p:spPr>
            <a:xfrm>
              <a:off x="6564259" y="2638012"/>
              <a:ext cx="120832" cy="47978"/>
            </a:xfrm>
            <a:custGeom>
              <a:rect b="b" l="l" r="r" t="t"/>
              <a:pathLst>
                <a:path extrusionOk="0" h="1811" w="4561">
                  <a:moveTo>
                    <a:pt x="189" y="0"/>
                  </a:moveTo>
                  <a:cubicBezTo>
                    <a:pt x="138" y="0"/>
                    <a:pt x="87" y="24"/>
                    <a:pt x="55" y="68"/>
                  </a:cubicBezTo>
                  <a:cubicBezTo>
                    <a:pt x="0" y="142"/>
                    <a:pt x="17" y="245"/>
                    <a:pt x="90" y="300"/>
                  </a:cubicBezTo>
                  <a:lnTo>
                    <a:pt x="2089" y="1777"/>
                  </a:lnTo>
                  <a:cubicBezTo>
                    <a:pt x="2119" y="1800"/>
                    <a:pt x="2152" y="1810"/>
                    <a:pt x="2187" y="1810"/>
                  </a:cubicBezTo>
                  <a:cubicBezTo>
                    <a:pt x="2220" y="1810"/>
                    <a:pt x="2253" y="1800"/>
                    <a:pt x="2283" y="1782"/>
                  </a:cubicBezTo>
                  <a:lnTo>
                    <a:pt x="4465" y="303"/>
                  </a:lnTo>
                  <a:cubicBezTo>
                    <a:pt x="4539" y="252"/>
                    <a:pt x="4561" y="147"/>
                    <a:pt x="4508" y="73"/>
                  </a:cubicBezTo>
                  <a:cubicBezTo>
                    <a:pt x="4476" y="26"/>
                    <a:pt x="4424" y="1"/>
                    <a:pt x="4372" y="1"/>
                  </a:cubicBezTo>
                  <a:cubicBezTo>
                    <a:pt x="4340" y="1"/>
                    <a:pt x="4308" y="10"/>
                    <a:pt x="4279" y="30"/>
                  </a:cubicBezTo>
                  <a:lnTo>
                    <a:pt x="2193" y="1443"/>
                  </a:lnTo>
                  <a:lnTo>
                    <a:pt x="287" y="31"/>
                  </a:lnTo>
                  <a:cubicBezTo>
                    <a:pt x="257" y="10"/>
                    <a:pt x="223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1"/>
            <p:cNvSpPr/>
            <p:nvPr/>
          </p:nvSpPr>
          <p:spPr>
            <a:xfrm>
              <a:off x="6564259" y="2701650"/>
              <a:ext cx="120832" cy="47978"/>
            </a:xfrm>
            <a:custGeom>
              <a:rect b="b" l="l" r="r" t="t"/>
              <a:pathLst>
                <a:path extrusionOk="0" h="1811" w="4561">
                  <a:moveTo>
                    <a:pt x="189" y="0"/>
                  </a:moveTo>
                  <a:cubicBezTo>
                    <a:pt x="138" y="0"/>
                    <a:pt x="87" y="24"/>
                    <a:pt x="55" y="68"/>
                  </a:cubicBezTo>
                  <a:cubicBezTo>
                    <a:pt x="0" y="142"/>
                    <a:pt x="17" y="245"/>
                    <a:pt x="90" y="300"/>
                  </a:cubicBezTo>
                  <a:lnTo>
                    <a:pt x="2089" y="1777"/>
                  </a:lnTo>
                  <a:cubicBezTo>
                    <a:pt x="2119" y="1800"/>
                    <a:pt x="2152" y="1810"/>
                    <a:pt x="2187" y="1810"/>
                  </a:cubicBezTo>
                  <a:cubicBezTo>
                    <a:pt x="2220" y="1810"/>
                    <a:pt x="2253" y="1800"/>
                    <a:pt x="2283" y="1782"/>
                  </a:cubicBezTo>
                  <a:lnTo>
                    <a:pt x="4465" y="303"/>
                  </a:lnTo>
                  <a:cubicBezTo>
                    <a:pt x="4539" y="252"/>
                    <a:pt x="4561" y="147"/>
                    <a:pt x="4508" y="73"/>
                  </a:cubicBezTo>
                  <a:cubicBezTo>
                    <a:pt x="4476" y="26"/>
                    <a:pt x="4424" y="1"/>
                    <a:pt x="4372" y="1"/>
                  </a:cubicBezTo>
                  <a:cubicBezTo>
                    <a:pt x="4340" y="1"/>
                    <a:pt x="4308" y="10"/>
                    <a:pt x="4279" y="30"/>
                  </a:cubicBezTo>
                  <a:lnTo>
                    <a:pt x="2193" y="1443"/>
                  </a:lnTo>
                  <a:lnTo>
                    <a:pt x="287" y="31"/>
                  </a:lnTo>
                  <a:cubicBezTo>
                    <a:pt x="257" y="10"/>
                    <a:pt x="223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1"/>
            <p:cNvSpPr/>
            <p:nvPr/>
          </p:nvSpPr>
          <p:spPr>
            <a:xfrm>
              <a:off x="6788528" y="2289248"/>
              <a:ext cx="211914" cy="211914"/>
            </a:xfrm>
            <a:custGeom>
              <a:rect b="b" l="l" r="r" t="t"/>
              <a:pathLst>
                <a:path extrusionOk="0" h="7999" w="7999">
                  <a:moveTo>
                    <a:pt x="3999" y="0"/>
                  </a:moveTo>
                  <a:cubicBezTo>
                    <a:pt x="1791" y="0"/>
                    <a:pt x="0" y="1791"/>
                    <a:pt x="0" y="3999"/>
                  </a:cubicBezTo>
                  <a:cubicBezTo>
                    <a:pt x="0" y="6208"/>
                    <a:pt x="1791" y="7998"/>
                    <a:pt x="3999" y="7998"/>
                  </a:cubicBezTo>
                  <a:cubicBezTo>
                    <a:pt x="6208" y="7998"/>
                    <a:pt x="7998" y="6208"/>
                    <a:pt x="7998" y="3999"/>
                  </a:cubicBezTo>
                  <a:cubicBezTo>
                    <a:pt x="7998" y="1791"/>
                    <a:pt x="6208" y="0"/>
                    <a:pt x="3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1"/>
            <p:cNvSpPr/>
            <p:nvPr/>
          </p:nvSpPr>
          <p:spPr>
            <a:xfrm>
              <a:off x="6891271" y="2334023"/>
              <a:ext cx="6835" cy="304028"/>
            </a:xfrm>
            <a:custGeom>
              <a:rect b="b" l="l" r="r" t="t"/>
              <a:pathLst>
                <a:path extrusionOk="0" h="11476" w="258">
                  <a:moveTo>
                    <a:pt x="130" y="0"/>
                  </a:moveTo>
                  <a:cubicBezTo>
                    <a:pt x="58" y="0"/>
                    <a:pt x="0" y="58"/>
                    <a:pt x="0" y="129"/>
                  </a:cubicBezTo>
                  <a:lnTo>
                    <a:pt x="0" y="11346"/>
                  </a:lnTo>
                  <a:cubicBezTo>
                    <a:pt x="0" y="11417"/>
                    <a:pt x="58" y="11475"/>
                    <a:pt x="130" y="11475"/>
                  </a:cubicBezTo>
                  <a:cubicBezTo>
                    <a:pt x="203" y="11475"/>
                    <a:pt x="257" y="11417"/>
                    <a:pt x="257" y="11346"/>
                  </a:cubicBezTo>
                  <a:lnTo>
                    <a:pt x="257" y="129"/>
                  </a:lnTo>
                  <a:cubicBezTo>
                    <a:pt x="257" y="58"/>
                    <a:pt x="199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1"/>
            <p:cNvSpPr/>
            <p:nvPr/>
          </p:nvSpPr>
          <p:spPr>
            <a:xfrm>
              <a:off x="6849570" y="2372227"/>
              <a:ext cx="93942" cy="37381"/>
            </a:xfrm>
            <a:custGeom>
              <a:rect b="b" l="l" r="r" t="t"/>
              <a:pathLst>
                <a:path extrusionOk="0" h="1411" w="3546">
                  <a:moveTo>
                    <a:pt x="3401" y="0"/>
                  </a:moveTo>
                  <a:cubicBezTo>
                    <a:pt x="3376" y="0"/>
                    <a:pt x="3351" y="8"/>
                    <a:pt x="3329" y="23"/>
                  </a:cubicBezTo>
                  <a:lnTo>
                    <a:pt x="1705" y="1123"/>
                  </a:lnTo>
                  <a:lnTo>
                    <a:pt x="223" y="28"/>
                  </a:lnTo>
                  <a:cubicBezTo>
                    <a:pt x="200" y="11"/>
                    <a:pt x="173" y="2"/>
                    <a:pt x="146" y="2"/>
                  </a:cubicBezTo>
                  <a:cubicBezTo>
                    <a:pt x="107" y="2"/>
                    <a:pt x="69" y="20"/>
                    <a:pt x="42" y="54"/>
                  </a:cubicBezTo>
                  <a:cubicBezTo>
                    <a:pt x="1" y="112"/>
                    <a:pt x="12" y="193"/>
                    <a:pt x="70" y="235"/>
                  </a:cubicBezTo>
                  <a:lnTo>
                    <a:pt x="1627" y="1386"/>
                  </a:lnTo>
                  <a:cubicBezTo>
                    <a:pt x="1649" y="1403"/>
                    <a:pt x="1677" y="1411"/>
                    <a:pt x="1704" y="1411"/>
                  </a:cubicBezTo>
                  <a:cubicBezTo>
                    <a:pt x="1729" y="1411"/>
                    <a:pt x="1755" y="1404"/>
                    <a:pt x="1773" y="1388"/>
                  </a:cubicBezTo>
                  <a:lnTo>
                    <a:pt x="3471" y="236"/>
                  </a:lnTo>
                  <a:cubicBezTo>
                    <a:pt x="3533" y="197"/>
                    <a:pt x="3546" y="115"/>
                    <a:pt x="3508" y="57"/>
                  </a:cubicBezTo>
                  <a:cubicBezTo>
                    <a:pt x="3483" y="20"/>
                    <a:pt x="3442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1"/>
            <p:cNvSpPr/>
            <p:nvPr/>
          </p:nvSpPr>
          <p:spPr>
            <a:xfrm>
              <a:off x="6849570" y="2421770"/>
              <a:ext cx="93942" cy="37354"/>
            </a:xfrm>
            <a:custGeom>
              <a:rect b="b" l="l" r="r" t="t"/>
              <a:pathLst>
                <a:path extrusionOk="0" h="1410" w="3546">
                  <a:moveTo>
                    <a:pt x="3401" y="1"/>
                  </a:moveTo>
                  <a:cubicBezTo>
                    <a:pt x="3376" y="1"/>
                    <a:pt x="3351" y="8"/>
                    <a:pt x="3329" y="23"/>
                  </a:cubicBezTo>
                  <a:lnTo>
                    <a:pt x="1705" y="1123"/>
                  </a:lnTo>
                  <a:lnTo>
                    <a:pt x="223" y="26"/>
                  </a:lnTo>
                  <a:cubicBezTo>
                    <a:pt x="200" y="10"/>
                    <a:pt x="174" y="1"/>
                    <a:pt x="148" y="1"/>
                  </a:cubicBezTo>
                  <a:cubicBezTo>
                    <a:pt x="108" y="1"/>
                    <a:pt x="69" y="20"/>
                    <a:pt x="42" y="54"/>
                  </a:cubicBezTo>
                  <a:cubicBezTo>
                    <a:pt x="1" y="112"/>
                    <a:pt x="12" y="192"/>
                    <a:pt x="70" y="233"/>
                  </a:cubicBezTo>
                  <a:lnTo>
                    <a:pt x="1627" y="1385"/>
                  </a:lnTo>
                  <a:cubicBezTo>
                    <a:pt x="1649" y="1401"/>
                    <a:pt x="1677" y="1409"/>
                    <a:pt x="1704" y="1409"/>
                  </a:cubicBezTo>
                  <a:cubicBezTo>
                    <a:pt x="1729" y="1409"/>
                    <a:pt x="1755" y="1401"/>
                    <a:pt x="1773" y="1388"/>
                  </a:cubicBezTo>
                  <a:lnTo>
                    <a:pt x="3471" y="237"/>
                  </a:lnTo>
                  <a:cubicBezTo>
                    <a:pt x="3533" y="197"/>
                    <a:pt x="3546" y="116"/>
                    <a:pt x="3508" y="58"/>
                  </a:cubicBezTo>
                  <a:cubicBezTo>
                    <a:pt x="3483" y="20"/>
                    <a:pt x="3442" y="1"/>
                    <a:pt x="3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1"/>
            <p:cNvSpPr/>
            <p:nvPr/>
          </p:nvSpPr>
          <p:spPr>
            <a:xfrm>
              <a:off x="7277178" y="1095547"/>
              <a:ext cx="7762" cy="28241"/>
            </a:xfrm>
            <a:custGeom>
              <a:rect b="b" l="l" r="r" t="t"/>
              <a:pathLst>
                <a:path extrusionOk="0" h="1066" w="293">
                  <a:moveTo>
                    <a:pt x="100" y="1"/>
                  </a:moveTo>
                  <a:cubicBezTo>
                    <a:pt x="95" y="1"/>
                    <a:pt x="89" y="1"/>
                    <a:pt x="84" y="2"/>
                  </a:cubicBezTo>
                  <a:cubicBezTo>
                    <a:pt x="36" y="10"/>
                    <a:pt x="1" y="53"/>
                    <a:pt x="9" y="103"/>
                  </a:cubicBezTo>
                  <a:cubicBezTo>
                    <a:pt x="54" y="400"/>
                    <a:pt x="89" y="696"/>
                    <a:pt x="112" y="983"/>
                  </a:cubicBezTo>
                  <a:cubicBezTo>
                    <a:pt x="117" y="1031"/>
                    <a:pt x="157" y="1066"/>
                    <a:pt x="201" y="1066"/>
                  </a:cubicBezTo>
                  <a:cubicBezTo>
                    <a:pt x="203" y="1066"/>
                    <a:pt x="206" y="1066"/>
                    <a:pt x="206" y="1064"/>
                  </a:cubicBezTo>
                  <a:cubicBezTo>
                    <a:pt x="254" y="1061"/>
                    <a:pt x="292" y="1019"/>
                    <a:pt x="289" y="969"/>
                  </a:cubicBezTo>
                  <a:cubicBezTo>
                    <a:pt x="266" y="676"/>
                    <a:pt x="230" y="376"/>
                    <a:pt x="185" y="77"/>
                  </a:cubicBezTo>
                  <a:cubicBezTo>
                    <a:pt x="179" y="33"/>
                    <a:pt x="147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1"/>
            <p:cNvSpPr/>
            <p:nvPr/>
          </p:nvSpPr>
          <p:spPr>
            <a:xfrm>
              <a:off x="5078972" y="1030726"/>
              <a:ext cx="2266274" cy="3335432"/>
            </a:xfrm>
            <a:custGeom>
              <a:rect b="b" l="l" r="r" t="t"/>
              <a:pathLst>
                <a:path extrusionOk="0" h="125901" w="85544">
                  <a:moveTo>
                    <a:pt x="85448" y="1"/>
                  </a:moveTo>
                  <a:cubicBezTo>
                    <a:pt x="85397" y="1"/>
                    <a:pt x="85366" y="37"/>
                    <a:pt x="85363" y="84"/>
                  </a:cubicBezTo>
                  <a:cubicBezTo>
                    <a:pt x="85317" y="674"/>
                    <a:pt x="85222" y="1262"/>
                    <a:pt x="85080" y="1830"/>
                  </a:cubicBezTo>
                  <a:cubicBezTo>
                    <a:pt x="85066" y="1877"/>
                    <a:pt x="85096" y="1925"/>
                    <a:pt x="85143" y="1938"/>
                  </a:cubicBezTo>
                  <a:cubicBezTo>
                    <a:pt x="85149" y="1940"/>
                    <a:pt x="85157" y="1940"/>
                    <a:pt x="85164" y="1940"/>
                  </a:cubicBezTo>
                  <a:cubicBezTo>
                    <a:pt x="85206" y="1940"/>
                    <a:pt x="85240" y="1911"/>
                    <a:pt x="85250" y="1873"/>
                  </a:cubicBezTo>
                  <a:cubicBezTo>
                    <a:pt x="85396" y="1295"/>
                    <a:pt x="85494" y="697"/>
                    <a:pt x="85540" y="96"/>
                  </a:cubicBezTo>
                  <a:cubicBezTo>
                    <a:pt x="85543" y="49"/>
                    <a:pt x="85507" y="5"/>
                    <a:pt x="85457" y="1"/>
                  </a:cubicBezTo>
                  <a:cubicBezTo>
                    <a:pt x="85454" y="1"/>
                    <a:pt x="85451" y="1"/>
                    <a:pt x="85448" y="1"/>
                  </a:cubicBezTo>
                  <a:close/>
                  <a:moveTo>
                    <a:pt x="43126" y="4443"/>
                  </a:moveTo>
                  <a:cubicBezTo>
                    <a:pt x="43125" y="4443"/>
                    <a:pt x="43124" y="4443"/>
                    <a:pt x="43123" y="4443"/>
                  </a:cubicBezTo>
                  <a:cubicBezTo>
                    <a:pt x="42527" y="4456"/>
                    <a:pt x="41925" y="4499"/>
                    <a:pt x="41331" y="4567"/>
                  </a:cubicBezTo>
                  <a:cubicBezTo>
                    <a:pt x="41281" y="4574"/>
                    <a:pt x="41246" y="4617"/>
                    <a:pt x="41251" y="4666"/>
                  </a:cubicBezTo>
                  <a:cubicBezTo>
                    <a:pt x="41258" y="4713"/>
                    <a:pt x="41296" y="4746"/>
                    <a:pt x="41340" y="4746"/>
                  </a:cubicBezTo>
                  <a:lnTo>
                    <a:pt x="41350" y="4746"/>
                  </a:lnTo>
                  <a:cubicBezTo>
                    <a:pt x="41938" y="4675"/>
                    <a:pt x="42538" y="4633"/>
                    <a:pt x="43128" y="4622"/>
                  </a:cubicBezTo>
                  <a:cubicBezTo>
                    <a:pt x="43178" y="4618"/>
                    <a:pt x="43217" y="4580"/>
                    <a:pt x="43214" y="4531"/>
                  </a:cubicBezTo>
                  <a:cubicBezTo>
                    <a:pt x="43212" y="4482"/>
                    <a:pt x="43177" y="4443"/>
                    <a:pt x="43126" y="4443"/>
                  </a:cubicBezTo>
                  <a:close/>
                  <a:moveTo>
                    <a:pt x="44908" y="4488"/>
                  </a:moveTo>
                  <a:cubicBezTo>
                    <a:pt x="44865" y="4488"/>
                    <a:pt x="44827" y="4526"/>
                    <a:pt x="44824" y="4572"/>
                  </a:cubicBezTo>
                  <a:cubicBezTo>
                    <a:pt x="44819" y="4622"/>
                    <a:pt x="44857" y="4663"/>
                    <a:pt x="44907" y="4666"/>
                  </a:cubicBezTo>
                  <a:cubicBezTo>
                    <a:pt x="45499" y="4709"/>
                    <a:pt x="46093" y="4782"/>
                    <a:pt x="46673" y="4882"/>
                  </a:cubicBezTo>
                  <a:cubicBezTo>
                    <a:pt x="46676" y="4883"/>
                    <a:pt x="46683" y="4883"/>
                    <a:pt x="46688" y="4883"/>
                  </a:cubicBezTo>
                  <a:cubicBezTo>
                    <a:pt x="46731" y="4883"/>
                    <a:pt x="46767" y="4854"/>
                    <a:pt x="46774" y="4809"/>
                  </a:cubicBezTo>
                  <a:cubicBezTo>
                    <a:pt x="46782" y="4759"/>
                    <a:pt x="46749" y="4714"/>
                    <a:pt x="46701" y="4706"/>
                  </a:cubicBezTo>
                  <a:cubicBezTo>
                    <a:pt x="46118" y="4605"/>
                    <a:pt x="45517" y="4532"/>
                    <a:pt x="44919" y="4489"/>
                  </a:cubicBezTo>
                  <a:cubicBezTo>
                    <a:pt x="44915" y="4489"/>
                    <a:pt x="44912" y="4488"/>
                    <a:pt x="44908" y="4488"/>
                  </a:cubicBezTo>
                  <a:close/>
                  <a:moveTo>
                    <a:pt x="84580" y="3447"/>
                  </a:moveTo>
                  <a:cubicBezTo>
                    <a:pt x="84546" y="3447"/>
                    <a:pt x="84514" y="3467"/>
                    <a:pt x="84500" y="3500"/>
                  </a:cubicBezTo>
                  <a:cubicBezTo>
                    <a:pt x="84265" y="4030"/>
                    <a:pt x="83981" y="4554"/>
                    <a:pt x="83655" y="5056"/>
                  </a:cubicBezTo>
                  <a:cubicBezTo>
                    <a:pt x="83627" y="5097"/>
                    <a:pt x="83640" y="5153"/>
                    <a:pt x="83681" y="5180"/>
                  </a:cubicBezTo>
                  <a:cubicBezTo>
                    <a:pt x="83698" y="5190"/>
                    <a:pt x="83715" y="5195"/>
                    <a:pt x="83731" y="5195"/>
                  </a:cubicBezTo>
                  <a:cubicBezTo>
                    <a:pt x="83759" y="5195"/>
                    <a:pt x="83789" y="5180"/>
                    <a:pt x="83804" y="5153"/>
                  </a:cubicBezTo>
                  <a:cubicBezTo>
                    <a:pt x="84135" y="4643"/>
                    <a:pt x="84425" y="4113"/>
                    <a:pt x="84662" y="3573"/>
                  </a:cubicBezTo>
                  <a:cubicBezTo>
                    <a:pt x="84682" y="3527"/>
                    <a:pt x="84662" y="3475"/>
                    <a:pt x="84617" y="3455"/>
                  </a:cubicBezTo>
                  <a:cubicBezTo>
                    <a:pt x="84605" y="3450"/>
                    <a:pt x="84592" y="3447"/>
                    <a:pt x="84580" y="3447"/>
                  </a:cubicBezTo>
                  <a:close/>
                  <a:moveTo>
                    <a:pt x="39576" y="4858"/>
                  </a:moveTo>
                  <a:cubicBezTo>
                    <a:pt x="39570" y="4858"/>
                    <a:pt x="39564" y="4859"/>
                    <a:pt x="39558" y="4860"/>
                  </a:cubicBezTo>
                  <a:cubicBezTo>
                    <a:pt x="38972" y="4988"/>
                    <a:pt x="38385" y="5145"/>
                    <a:pt x="37820" y="5326"/>
                  </a:cubicBezTo>
                  <a:cubicBezTo>
                    <a:pt x="37772" y="5339"/>
                    <a:pt x="37747" y="5389"/>
                    <a:pt x="37762" y="5437"/>
                  </a:cubicBezTo>
                  <a:cubicBezTo>
                    <a:pt x="37775" y="5475"/>
                    <a:pt x="37810" y="5500"/>
                    <a:pt x="37847" y="5500"/>
                  </a:cubicBezTo>
                  <a:cubicBezTo>
                    <a:pt x="37858" y="5500"/>
                    <a:pt x="37867" y="5496"/>
                    <a:pt x="37876" y="5493"/>
                  </a:cubicBezTo>
                  <a:cubicBezTo>
                    <a:pt x="38435" y="5314"/>
                    <a:pt x="39015" y="5158"/>
                    <a:pt x="39594" y="5034"/>
                  </a:cubicBezTo>
                  <a:cubicBezTo>
                    <a:pt x="39642" y="5024"/>
                    <a:pt x="39674" y="4976"/>
                    <a:pt x="39664" y="4930"/>
                  </a:cubicBezTo>
                  <a:cubicBezTo>
                    <a:pt x="39654" y="4888"/>
                    <a:pt x="39618" y="4858"/>
                    <a:pt x="39576" y="4858"/>
                  </a:cubicBezTo>
                  <a:close/>
                  <a:moveTo>
                    <a:pt x="48431" y="5099"/>
                  </a:moveTo>
                  <a:cubicBezTo>
                    <a:pt x="48391" y="5099"/>
                    <a:pt x="48356" y="5124"/>
                    <a:pt x="48346" y="5163"/>
                  </a:cubicBezTo>
                  <a:cubicBezTo>
                    <a:pt x="48333" y="5211"/>
                    <a:pt x="48361" y="5261"/>
                    <a:pt x="48407" y="5273"/>
                  </a:cubicBezTo>
                  <a:cubicBezTo>
                    <a:pt x="48938" y="5420"/>
                    <a:pt x="49463" y="5594"/>
                    <a:pt x="49965" y="5790"/>
                  </a:cubicBezTo>
                  <a:lnTo>
                    <a:pt x="50094" y="5839"/>
                  </a:lnTo>
                  <a:cubicBezTo>
                    <a:pt x="50104" y="5843"/>
                    <a:pt x="50117" y="5844"/>
                    <a:pt x="50127" y="5844"/>
                  </a:cubicBezTo>
                  <a:cubicBezTo>
                    <a:pt x="50162" y="5844"/>
                    <a:pt x="50197" y="5824"/>
                    <a:pt x="50210" y="5791"/>
                  </a:cubicBezTo>
                  <a:cubicBezTo>
                    <a:pt x="50228" y="5745"/>
                    <a:pt x="50205" y="5693"/>
                    <a:pt x="50160" y="5675"/>
                  </a:cubicBezTo>
                  <a:lnTo>
                    <a:pt x="50029" y="5624"/>
                  </a:lnTo>
                  <a:cubicBezTo>
                    <a:pt x="49522" y="5427"/>
                    <a:pt x="48992" y="5251"/>
                    <a:pt x="48456" y="5102"/>
                  </a:cubicBezTo>
                  <a:cubicBezTo>
                    <a:pt x="48447" y="5100"/>
                    <a:pt x="48439" y="5099"/>
                    <a:pt x="48431" y="5099"/>
                  </a:cubicBezTo>
                  <a:close/>
                  <a:moveTo>
                    <a:pt x="36176" y="5952"/>
                  </a:moveTo>
                  <a:cubicBezTo>
                    <a:pt x="36164" y="5952"/>
                    <a:pt x="36152" y="5954"/>
                    <a:pt x="36140" y="5959"/>
                  </a:cubicBezTo>
                  <a:cubicBezTo>
                    <a:pt x="35589" y="6199"/>
                    <a:pt x="35047" y="6470"/>
                    <a:pt x="34533" y="6764"/>
                  </a:cubicBezTo>
                  <a:cubicBezTo>
                    <a:pt x="34490" y="6788"/>
                    <a:pt x="34475" y="6843"/>
                    <a:pt x="34500" y="6886"/>
                  </a:cubicBezTo>
                  <a:cubicBezTo>
                    <a:pt x="34515" y="6916"/>
                    <a:pt x="34547" y="6933"/>
                    <a:pt x="34578" y="6933"/>
                  </a:cubicBezTo>
                  <a:cubicBezTo>
                    <a:pt x="34591" y="6933"/>
                    <a:pt x="34606" y="6928"/>
                    <a:pt x="34623" y="6919"/>
                  </a:cubicBezTo>
                  <a:cubicBezTo>
                    <a:pt x="35133" y="6629"/>
                    <a:pt x="35667" y="6361"/>
                    <a:pt x="36213" y="6123"/>
                  </a:cubicBezTo>
                  <a:cubicBezTo>
                    <a:pt x="36260" y="6101"/>
                    <a:pt x="36278" y="6050"/>
                    <a:pt x="36260" y="6003"/>
                  </a:cubicBezTo>
                  <a:cubicBezTo>
                    <a:pt x="36244" y="5971"/>
                    <a:pt x="36211" y="5952"/>
                    <a:pt x="36176" y="5952"/>
                  </a:cubicBezTo>
                  <a:close/>
                  <a:moveTo>
                    <a:pt x="51760" y="6398"/>
                  </a:moveTo>
                  <a:cubicBezTo>
                    <a:pt x="51727" y="6398"/>
                    <a:pt x="51696" y="6416"/>
                    <a:pt x="51679" y="6447"/>
                  </a:cubicBezTo>
                  <a:cubicBezTo>
                    <a:pt x="51658" y="6494"/>
                    <a:pt x="51676" y="6545"/>
                    <a:pt x="51719" y="6568"/>
                  </a:cubicBezTo>
                  <a:cubicBezTo>
                    <a:pt x="52209" y="6812"/>
                    <a:pt x="52723" y="7087"/>
                    <a:pt x="53291" y="7410"/>
                  </a:cubicBezTo>
                  <a:cubicBezTo>
                    <a:pt x="53306" y="7418"/>
                    <a:pt x="53319" y="7423"/>
                    <a:pt x="53334" y="7423"/>
                  </a:cubicBezTo>
                  <a:cubicBezTo>
                    <a:pt x="53366" y="7423"/>
                    <a:pt x="53397" y="7406"/>
                    <a:pt x="53415" y="7377"/>
                  </a:cubicBezTo>
                  <a:cubicBezTo>
                    <a:pt x="53440" y="7333"/>
                    <a:pt x="53425" y="7280"/>
                    <a:pt x="53382" y="7256"/>
                  </a:cubicBezTo>
                  <a:cubicBezTo>
                    <a:pt x="52811" y="6933"/>
                    <a:pt x="52296" y="6654"/>
                    <a:pt x="51800" y="6407"/>
                  </a:cubicBezTo>
                  <a:cubicBezTo>
                    <a:pt x="51787" y="6401"/>
                    <a:pt x="51773" y="6398"/>
                    <a:pt x="51760" y="6398"/>
                  </a:cubicBezTo>
                  <a:close/>
                  <a:moveTo>
                    <a:pt x="82649" y="6438"/>
                  </a:moveTo>
                  <a:cubicBezTo>
                    <a:pt x="82624" y="6438"/>
                    <a:pt x="82599" y="6448"/>
                    <a:pt x="82581" y="6469"/>
                  </a:cubicBezTo>
                  <a:cubicBezTo>
                    <a:pt x="82200" y="6901"/>
                    <a:pt x="81776" y="7322"/>
                    <a:pt x="81322" y="7721"/>
                  </a:cubicBezTo>
                  <a:cubicBezTo>
                    <a:pt x="81286" y="7754"/>
                    <a:pt x="81281" y="7811"/>
                    <a:pt x="81314" y="7847"/>
                  </a:cubicBezTo>
                  <a:cubicBezTo>
                    <a:pt x="81331" y="7869"/>
                    <a:pt x="81356" y="7879"/>
                    <a:pt x="81380" y="7879"/>
                  </a:cubicBezTo>
                  <a:cubicBezTo>
                    <a:pt x="81402" y="7879"/>
                    <a:pt x="81422" y="7870"/>
                    <a:pt x="81443" y="7855"/>
                  </a:cubicBezTo>
                  <a:cubicBezTo>
                    <a:pt x="81901" y="7451"/>
                    <a:pt x="82331" y="7025"/>
                    <a:pt x="82716" y="6586"/>
                  </a:cubicBezTo>
                  <a:cubicBezTo>
                    <a:pt x="82749" y="6548"/>
                    <a:pt x="82745" y="6494"/>
                    <a:pt x="82707" y="6460"/>
                  </a:cubicBezTo>
                  <a:cubicBezTo>
                    <a:pt x="82691" y="6445"/>
                    <a:pt x="82670" y="6438"/>
                    <a:pt x="82649" y="6438"/>
                  </a:cubicBezTo>
                  <a:close/>
                  <a:moveTo>
                    <a:pt x="33077" y="7724"/>
                  </a:moveTo>
                  <a:cubicBezTo>
                    <a:pt x="33059" y="7724"/>
                    <a:pt x="33040" y="7730"/>
                    <a:pt x="33024" y="7741"/>
                  </a:cubicBezTo>
                  <a:cubicBezTo>
                    <a:pt x="32541" y="8100"/>
                    <a:pt x="32073" y="8485"/>
                    <a:pt x="31641" y="8891"/>
                  </a:cubicBezTo>
                  <a:cubicBezTo>
                    <a:pt x="31606" y="8924"/>
                    <a:pt x="31605" y="8982"/>
                    <a:pt x="31638" y="9017"/>
                  </a:cubicBezTo>
                  <a:cubicBezTo>
                    <a:pt x="31654" y="9036"/>
                    <a:pt x="31679" y="9046"/>
                    <a:pt x="31701" y="9046"/>
                  </a:cubicBezTo>
                  <a:cubicBezTo>
                    <a:pt x="31724" y="9046"/>
                    <a:pt x="31745" y="9038"/>
                    <a:pt x="31764" y="9020"/>
                  </a:cubicBezTo>
                  <a:cubicBezTo>
                    <a:pt x="32189" y="8619"/>
                    <a:pt x="32650" y="8236"/>
                    <a:pt x="33130" y="7885"/>
                  </a:cubicBezTo>
                  <a:cubicBezTo>
                    <a:pt x="33170" y="7855"/>
                    <a:pt x="33178" y="7799"/>
                    <a:pt x="33149" y="7761"/>
                  </a:cubicBezTo>
                  <a:cubicBezTo>
                    <a:pt x="33132" y="7737"/>
                    <a:pt x="33104" y="7724"/>
                    <a:pt x="33077" y="7724"/>
                  </a:cubicBezTo>
                  <a:close/>
                  <a:moveTo>
                    <a:pt x="54879" y="8151"/>
                  </a:moveTo>
                  <a:cubicBezTo>
                    <a:pt x="54848" y="8151"/>
                    <a:pt x="54817" y="8167"/>
                    <a:pt x="54800" y="8195"/>
                  </a:cubicBezTo>
                  <a:cubicBezTo>
                    <a:pt x="54775" y="8236"/>
                    <a:pt x="54790" y="8293"/>
                    <a:pt x="54832" y="8318"/>
                  </a:cubicBezTo>
                  <a:cubicBezTo>
                    <a:pt x="55074" y="8465"/>
                    <a:pt x="55319" y="8614"/>
                    <a:pt x="55561" y="8760"/>
                  </a:cubicBezTo>
                  <a:cubicBezTo>
                    <a:pt x="55826" y="8924"/>
                    <a:pt x="56092" y="9086"/>
                    <a:pt x="56359" y="9247"/>
                  </a:cubicBezTo>
                  <a:cubicBezTo>
                    <a:pt x="56374" y="9255"/>
                    <a:pt x="56389" y="9260"/>
                    <a:pt x="56406" y="9260"/>
                  </a:cubicBezTo>
                  <a:cubicBezTo>
                    <a:pt x="56434" y="9260"/>
                    <a:pt x="56464" y="9245"/>
                    <a:pt x="56482" y="9215"/>
                  </a:cubicBezTo>
                  <a:cubicBezTo>
                    <a:pt x="56507" y="9174"/>
                    <a:pt x="56492" y="9119"/>
                    <a:pt x="56450" y="9094"/>
                  </a:cubicBezTo>
                  <a:cubicBezTo>
                    <a:pt x="56184" y="8932"/>
                    <a:pt x="55919" y="8768"/>
                    <a:pt x="55652" y="8607"/>
                  </a:cubicBezTo>
                  <a:cubicBezTo>
                    <a:pt x="55410" y="8460"/>
                    <a:pt x="55166" y="8311"/>
                    <a:pt x="54923" y="8163"/>
                  </a:cubicBezTo>
                  <a:cubicBezTo>
                    <a:pt x="54909" y="8155"/>
                    <a:pt x="54894" y="8151"/>
                    <a:pt x="54879" y="8151"/>
                  </a:cubicBezTo>
                  <a:close/>
                  <a:moveTo>
                    <a:pt x="79974" y="8800"/>
                  </a:moveTo>
                  <a:cubicBezTo>
                    <a:pt x="79956" y="8800"/>
                    <a:pt x="79938" y="8805"/>
                    <a:pt x="79923" y="8816"/>
                  </a:cubicBezTo>
                  <a:cubicBezTo>
                    <a:pt x="79449" y="9147"/>
                    <a:pt x="78942" y="9467"/>
                    <a:pt x="78415" y="9760"/>
                  </a:cubicBezTo>
                  <a:cubicBezTo>
                    <a:pt x="78374" y="9785"/>
                    <a:pt x="78357" y="9840"/>
                    <a:pt x="78382" y="9883"/>
                  </a:cubicBezTo>
                  <a:cubicBezTo>
                    <a:pt x="78397" y="9911"/>
                    <a:pt x="78427" y="9928"/>
                    <a:pt x="78458" y="9928"/>
                  </a:cubicBezTo>
                  <a:cubicBezTo>
                    <a:pt x="78473" y="9928"/>
                    <a:pt x="78488" y="9924"/>
                    <a:pt x="78500" y="9916"/>
                  </a:cubicBezTo>
                  <a:cubicBezTo>
                    <a:pt x="79033" y="9620"/>
                    <a:pt x="79543" y="9298"/>
                    <a:pt x="80024" y="8964"/>
                  </a:cubicBezTo>
                  <a:cubicBezTo>
                    <a:pt x="80065" y="8934"/>
                    <a:pt x="80077" y="8881"/>
                    <a:pt x="80047" y="8839"/>
                  </a:cubicBezTo>
                  <a:cubicBezTo>
                    <a:pt x="80029" y="8814"/>
                    <a:pt x="80002" y="8800"/>
                    <a:pt x="79974" y="8800"/>
                  </a:cubicBezTo>
                  <a:close/>
                  <a:moveTo>
                    <a:pt x="57949" y="9989"/>
                  </a:moveTo>
                  <a:cubicBezTo>
                    <a:pt x="57918" y="9989"/>
                    <a:pt x="57888" y="10005"/>
                    <a:pt x="57872" y="10034"/>
                  </a:cubicBezTo>
                  <a:cubicBezTo>
                    <a:pt x="57847" y="10077"/>
                    <a:pt x="57862" y="10131"/>
                    <a:pt x="57905" y="10156"/>
                  </a:cubicBezTo>
                  <a:cubicBezTo>
                    <a:pt x="58475" y="10479"/>
                    <a:pt x="58993" y="10753"/>
                    <a:pt x="59488" y="10996"/>
                  </a:cubicBezTo>
                  <a:cubicBezTo>
                    <a:pt x="59500" y="11003"/>
                    <a:pt x="59515" y="11004"/>
                    <a:pt x="59528" y="11004"/>
                  </a:cubicBezTo>
                  <a:cubicBezTo>
                    <a:pt x="59560" y="11004"/>
                    <a:pt x="59593" y="10986"/>
                    <a:pt x="59611" y="10958"/>
                  </a:cubicBezTo>
                  <a:cubicBezTo>
                    <a:pt x="59631" y="10912"/>
                    <a:pt x="59613" y="10860"/>
                    <a:pt x="59570" y="10837"/>
                  </a:cubicBezTo>
                  <a:cubicBezTo>
                    <a:pt x="59076" y="10595"/>
                    <a:pt x="58561" y="10322"/>
                    <a:pt x="57994" y="10001"/>
                  </a:cubicBezTo>
                  <a:cubicBezTo>
                    <a:pt x="57980" y="9992"/>
                    <a:pt x="57964" y="9989"/>
                    <a:pt x="57949" y="9989"/>
                  </a:cubicBezTo>
                  <a:close/>
                  <a:moveTo>
                    <a:pt x="76860" y="10552"/>
                  </a:moveTo>
                  <a:cubicBezTo>
                    <a:pt x="76848" y="10552"/>
                    <a:pt x="76835" y="10555"/>
                    <a:pt x="76823" y="10561"/>
                  </a:cubicBezTo>
                  <a:cubicBezTo>
                    <a:pt x="76291" y="10801"/>
                    <a:pt x="75736" y="11024"/>
                    <a:pt x="75170" y="11225"/>
                  </a:cubicBezTo>
                  <a:cubicBezTo>
                    <a:pt x="75125" y="11241"/>
                    <a:pt x="75100" y="11293"/>
                    <a:pt x="75117" y="11339"/>
                  </a:cubicBezTo>
                  <a:cubicBezTo>
                    <a:pt x="75132" y="11376"/>
                    <a:pt x="75165" y="11399"/>
                    <a:pt x="75201" y="11399"/>
                  </a:cubicBezTo>
                  <a:cubicBezTo>
                    <a:pt x="75210" y="11399"/>
                    <a:pt x="75220" y="11399"/>
                    <a:pt x="75228" y="11392"/>
                  </a:cubicBezTo>
                  <a:cubicBezTo>
                    <a:pt x="75798" y="11190"/>
                    <a:pt x="76359" y="10966"/>
                    <a:pt x="76896" y="10723"/>
                  </a:cubicBezTo>
                  <a:cubicBezTo>
                    <a:pt x="76941" y="10703"/>
                    <a:pt x="76962" y="10652"/>
                    <a:pt x="76941" y="10605"/>
                  </a:cubicBezTo>
                  <a:cubicBezTo>
                    <a:pt x="76926" y="10572"/>
                    <a:pt x="76894" y="10552"/>
                    <a:pt x="76860" y="10552"/>
                  </a:cubicBezTo>
                  <a:close/>
                  <a:moveTo>
                    <a:pt x="30400" y="10208"/>
                  </a:moveTo>
                  <a:cubicBezTo>
                    <a:pt x="30028" y="10657"/>
                    <a:pt x="29668" y="11140"/>
                    <a:pt x="29330" y="11642"/>
                  </a:cubicBezTo>
                  <a:cubicBezTo>
                    <a:pt x="29304" y="11684"/>
                    <a:pt x="29314" y="11740"/>
                    <a:pt x="29355" y="11767"/>
                  </a:cubicBezTo>
                  <a:cubicBezTo>
                    <a:pt x="29370" y="11778"/>
                    <a:pt x="29388" y="11781"/>
                    <a:pt x="29405" y="11781"/>
                  </a:cubicBezTo>
                  <a:cubicBezTo>
                    <a:pt x="29434" y="11781"/>
                    <a:pt x="29463" y="11767"/>
                    <a:pt x="29478" y="11742"/>
                  </a:cubicBezTo>
                  <a:cubicBezTo>
                    <a:pt x="29812" y="11245"/>
                    <a:pt x="30168" y="10768"/>
                    <a:pt x="30539" y="10320"/>
                  </a:cubicBezTo>
                  <a:lnTo>
                    <a:pt x="30400" y="10208"/>
                  </a:lnTo>
                  <a:close/>
                  <a:moveTo>
                    <a:pt x="61162" y="11549"/>
                  </a:moveTo>
                  <a:cubicBezTo>
                    <a:pt x="61126" y="11549"/>
                    <a:pt x="61093" y="11570"/>
                    <a:pt x="61079" y="11606"/>
                  </a:cubicBezTo>
                  <a:cubicBezTo>
                    <a:pt x="61062" y="11654"/>
                    <a:pt x="61085" y="11704"/>
                    <a:pt x="61130" y="11722"/>
                  </a:cubicBezTo>
                  <a:cubicBezTo>
                    <a:pt x="61672" y="11931"/>
                    <a:pt x="62248" y="12111"/>
                    <a:pt x="62850" y="12259"/>
                  </a:cubicBezTo>
                  <a:cubicBezTo>
                    <a:pt x="62856" y="12260"/>
                    <a:pt x="62865" y="12260"/>
                    <a:pt x="62870" y="12260"/>
                  </a:cubicBezTo>
                  <a:cubicBezTo>
                    <a:pt x="62909" y="12260"/>
                    <a:pt x="62947" y="12234"/>
                    <a:pt x="62957" y="12189"/>
                  </a:cubicBezTo>
                  <a:cubicBezTo>
                    <a:pt x="62967" y="12143"/>
                    <a:pt x="62939" y="12095"/>
                    <a:pt x="62891" y="12081"/>
                  </a:cubicBezTo>
                  <a:cubicBezTo>
                    <a:pt x="62298" y="11937"/>
                    <a:pt x="61730" y="11758"/>
                    <a:pt x="61195" y="11554"/>
                  </a:cubicBezTo>
                  <a:cubicBezTo>
                    <a:pt x="61184" y="11551"/>
                    <a:pt x="61173" y="11549"/>
                    <a:pt x="61162" y="11549"/>
                  </a:cubicBezTo>
                  <a:close/>
                  <a:moveTo>
                    <a:pt x="73493" y="11756"/>
                  </a:moveTo>
                  <a:cubicBezTo>
                    <a:pt x="73485" y="11756"/>
                    <a:pt x="73478" y="11756"/>
                    <a:pt x="73470" y="11758"/>
                  </a:cubicBezTo>
                  <a:cubicBezTo>
                    <a:pt x="72900" y="11914"/>
                    <a:pt x="72317" y="12050"/>
                    <a:pt x="71732" y="12162"/>
                  </a:cubicBezTo>
                  <a:cubicBezTo>
                    <a:pt x="71686" y="12171"/>
                    <a:pt x="71653" y="12219"/>
                    <a:pt x="71663" y="12267"/>
                  </a:cubicBezTo>
                  <a:cubicBezTo>
                    <a:pt x="71671" y="12310"/>
                    <a:pt x="71708" y="12338"/>
                    <a:pt x="71749" y="12338"/>
                  </a:cubicBezTo>
                  <a:cubicBezTo>
                    <a:pt x="71756" y="12338"/>
                    <a:pt x="71759" y="12336"/>
                    <a:pt x="71767" y="12336"/>
                  </a:cubicBezTo>
                  <a:cubicBezTo>
                    <a:pt x="72354" y="12222"/>
                    <a:pt x="72943" y="12086"/>
                    <a:pt x="73518" y="11931"/>
                  </a:cubicBezTo>
                  <a:cubicBezTo>
                    <a:pt x="73565" y="11919"/>
                    <a:pt x="73593" y="11869"/>
                    <a:pt x="73580" y="11821"/>
                  </a:cubicBezTo>
                  <a:cubicBezTo>
                    <a:pt x="73570" y="11781"/>
                    <a:pt x="73533" y="11756"/>
                    <a:pt x="73493" y="11756"/>
                  </a:cubicBezTo>
                  <a:close/>
                  <a:moveTo>
                    <a:pt x="64627" y="12415"/>
                  </a:moveTo>
                  <a:cubicBezTo>
                    <a:pt x="64583" y="12415"/>
                    <a:pt x="64546" y="12447"/>
                    <a:pt x="64539" y="12492"/>
                  </a:cubicBezTo>
                  <a:cubicBezTo>
                    <a:pt x="64533" y="12540"/>
                    <a:pt x="64566" y="12585"/>
                    <a:pt x="64616" y="12592"/>
                  </a:cubicBezTo>
                  <a:cubicBezTo>
                    <a:pt x="65194" y="12669"/>
                    <a:pt x="65797" y="12722"/>
                    <a:pt x="66405" y="12749"/>
                  </a:cubicBezTo>
                  <a:lnTo>
                    <a:pt x="66410" y="12749"/>
                  </a:lnTo>
                  <a:cubicBezTo>
                    <a:pt x="66456" y="12749"/>
                    <a:pt x="66496" y="12711"/>
                    <a:pt x="66496" y="12666"/>
                  </a:cubicBezTo>
                  <a:cubicBezTo>
                    <a:pt x="66498" y="12616"/>
                    <a:pt x="66461" y="12575"/>
                    <a:pt x="66411" y="12573"/>
                  </a:cubicBezTo>
                  <a:cubicBezTo>
                    <a:pt x="65808" y="12545"/>
                    <a:pt x="65212" y="12494"/>
                    <a:pt x="64639" y="12416"/>
                  </a:cubicBezTo>
                  <a:cubicBezTo>
                    <a:pt x="64635" y="12415"/>
                    <a:pt x="64631" y="12415"/>
                    <a:pt x="64627" y="12415"/>
                  </a:cubicBezTo>
                  <a:close/>
                  <a:moveTo>
                    <a:pt x="69983" y="12433"/>
                  </a:moveTo>
                  <a:cubicBezTo>
                    <a:pt x="69979" y="12433"/>
                    <a:pt x="69975" y="12434"/>
                    <a:pt x="69971" y="12434"/>
                  </a:cubicBezTo>
                  <a:cubicBezTo>
                    <a:pt x="69378" y="12502"/>
                    <a:pt x="68780" y="12550"/>
                    <a:pt x="68194" y="12573"/>
                  </a:cubicBezTo>
                  <a:cubicBezTo>
                    <a:pt x="68146" y="12575"/>
                    <a:pt x="68106" y="12616"/>
                    <a:pt x="68109" y="12666"/>
                  </a:cubicBezTo>
                  <a:cubicBezTo>
                    <a:pt x="68111" y="12714"/>
                    <a:pt x="68151" y="12751"/>
                    <a:pt x="68197" y="12751"/>
                  </a:cubicBezTo>
                  <a:cubicBezTo>
                    <a:pt x="68197" y="12751"/>
                    <a:pt x="68201" y="12751"/>
                    <a:pt x="68201" y="12752"/>
                  </a:cubicBezTo>
                  <a:cubicBezTo>
                    <a:pt x="68792" y="12727"/>
                    <a:pt x="69395" y="12683"/>
                    <a:pt x="69991" y="12611"/>
                  </a:cubicBezTo>
                  <a:cubicBezTo>
                    <a:pt x="70041" y="12606"/>
                    <a:pt x="70076" y="12562"/>
                    <a:pt x="70071" y="12512"/>
                  </a:cubicBezTo>
                  <a:cubicBezTo>
                    <a:pt x="70065" y="12466"/>
                    <a:pt x="70025" y="12433"/>
                    <a:pt x="69983" y="12433"/>
                  </a:cubicBezTo>
                  <a:close/>
                  <a:moveTo>
                    <a:pt x="28474" y="13128"/>
                  </a:moveTo>
                  <a:cubicBezTo>
                    <a:pt x="28443" y="13128"/>
                    <a:pt x="28412" y="13145"/>
                    <a:pt x="28396" y="13175"/>
                  </a:cubicBezTo>
                  <a:cubicBezTo>
                    <a:pt x="28117" y="13682"/>
                    <a:pt x="27846" y="14223"/>
                    <a:pt x="27591" y="14780"/>
                  </a:cubicBezTo>
                  <a:cubicBezTo>
                    <a:pt x="27571" y="14825"/>
                    <a:pt x="27589" y="14878"/>
                    <a:pt x="27634" y="14897"/>
                  </a:cubicBezTo>
                  <a:cubicBezTo>
                    <a:pt x="27647" y="14904"/>
                    <a:pt x="27659" y="14906"/>
                    <a:pt x="27672" y="14906"/>
                  </a:cubicBezTo>
                  <a:cubicBezTo>
                    <a:pt x="27707" y="14906"/>
                    <a:pt x="27738" y="14888"/>
                    <a:pt x="27753" y="14853"/>
                  </a:cubicBezTo>
                  <a:cubicBezTo>
                    <a:pt x="28005" y="14299"/>
                    <a:pt x="28275" y="13763"/>
                    <a:pt x="28551" y="13259"/>
                  </a:cubicBezTo>
                  <a:cubicBezTo>
                    <a:pt x="28575" y="13218"/>
                    <a:pt x="28560" y="13163"/>
                    <a:pt x="28517" y="13140"/>
                  </a:cubicBezTo>
                  <a:cubicBezTo>
                    <a:pt x="28504" y="13132"/>
                    <a:pt x="28489" y="13128"/>
                    <a:pt x="28474" y="13128"/>
                  </a:cubicBezTo>
                  <a:close/>
                  <a:moveTo>
                    <a:pt x="26987" y="16381"/>
                  </a:moveTo>
                  <a:cubicBezTo>
                    <a:pt x="26950" y="16381"/>
                    <a:pt x="26916" y="16403"/>
                    <a:pt x="26903" y="16438"/>
                  </a:cubicBezTo>
                  <a:cubicBezTo>
                    <a:pt x="26698" y="16978"/>
                    <a:pt x="26499" y="17548"/>
                    <a:pt x="26315" y="18133"/>
                  </a:cubicBezTo>
                  <a:cubicBezTo>
                    <a:pt x="26300" y="18181"/>
                    <a:pt x="26325" y="18231"/>
                    <a:pt x="26373" y="18244"/>
                  </a:cubicBezTo>
                  <a:cubicBezTo>
                    <a:pt x="26381" y="18247"/>
                    <a:pt x="26391" y="18249"/>
                    <a:pt x="26400" y="18249"/>
                  </a:cubicBezTo>
                  <a:cubicBezTo>
                    <a:pt x="26438" y="18249"/>
                    <a:pt x="26472" y="18224"/>
                    <a:pt x="26486" y="18186"/>
                  </a:cubicBezTo>
                  <a:cubicBezTo>
                    <a:pt x="26670" y="17604"/>
                    <a:pt x="26865" y="17039"/>
                    <a:pt x="27069" y="16501"/>
                  </a:cubicBezTo>
                  <a:cubicBezTo>
                    <a:pt x="27085" y="16455"/>
                    <a:pt x="27062" y="16403"/>
                    <a:pt x="27017" y="16387"/>
                  </a:cubicBezTo>
                  <a:cubicBezTo>
                    <a:pt x="27007" y="16383"/>
                    <a:pt x="26997" y="16381"/>
                    <a:pt x="26987" y="16381"/>
                  </a:cubicBezTo>
                  <a:close/>
                  <a:moveTo>
                    <a:pt x="25900" y="19789"/>
                  </a:moveTo>
                  <a:cubicBezTo>
                    <a:pt x="25859" y="19789"/>
                    <a:pt x="25823" y="19814"/>
                    <a:pt x="25811" y="19856"/>
                  </a:cubicBezTo>
                  <a:cubicBezTo>
                    <a:pt x="25661" y="20422"/>
                    <a:pt x="25518" y="21009"/>
                    <a:pt x="25387" y="21597"/>
                  </a:cubicBezTo>
                  <a:cubicBezTo>
                    <a:pt x="25377" y="21645"/>
                    <a:pt x="25407" y="21693"/>
                    <a:pt x="25455" y="21703"/>
                  </a:cubicBezTo>
                  <a:cubicBezTo>
                    <a:pt x="25462" y="21704"/>
                    <a:pt x="25469" y="21704"/>
                    <a:pt x="25474" y="21704"/>
                  </a:cubicBezTo>
                  <a:cubicBezTo>
                    <a:pt x="25515" y="21704"/>
                    <a:pt x="25553" y="21676"/>
                    <a:pt x="25563" y="21637"/>
                  </a:cubicBezTo>
                  <a:cubicBezTo>
                    <a:pt x="25692" y="21048"/>
                    <a:pt x="25835" y="20467"/>
                    <a:pt x="25985" y="19900"/>
                  </a:cubicBezTo>
                  <a:cubicBezTo>
                    <a:pt x="25999" y="19854"/>
                    <a:pt x="25969" y="19804"/>
                    <a:pt x="25921" y="19791"/>
                  </a:cubicBezTo>
                  <a:cubicBezTo>
                    <a:pt x="25914" y="19790"/>
                    <a:pt x="25907" y="19789"/>
                    <a:pt x="25900" y="19789"/>
                  </a:cubicBezTo>
                  <a:close/>
                  <a:moveTo>
                    <a:pt x="25125" y="23279"/>
                  </a:moveTo>
                  <a:cubicBezTo>
                    <a:pt x="25082" y="23279"/>
                    <a:pt x="25045" y="23308"/>
                    <a:pt x="25038" y="23353"/>
                  </a:cubicBezTo>
                  <a:cubicBezTo>
                    <a:pt x="24932" y="23929"/>
                    <a:pt x="24837" y="24522"/>
                    <a:pt x="24750" y="25122"/>
                  </a:cubicBezTo>
                  <a:cubicBezTo>
                    <a:pt x="24741" y="25172"/>
                    <a:pt x="24774" y="25216"/>
                    <a:pt x="24824" y="25223"/>
                  </a:cubicBezTo>
                  <a:lnTo>
                    <a:pt x="24837" y="25223"/>
                  </a:lnTo>
                  <a:cubicBezTo>
                    <a:pt x="24880" y="25223"/>
                    <a:pt x="24917" y="25192"/>
                    <a:pt x="24929" y="25147"/>
                  </a:cubicBezTo>
                  <a:cubicBezTo>
                    <a:pt x="25013" y="24552"/>
                    <a:pt x="25111" y="23957"/>
                    <a:pt x="25213" y="23384"/>
                  </a:cubicBezTo>
                  <a:cubicBezTo>
                    <a:pt x="25222" y="23336"/>
                    <a:pt x="25189" y="23288"/>
                    <a:pt x="25141" y="23280"/>
                  </a:cubicBezTo>
                  <a:cubicBezTo>
                    <a:pt x="25135" y="23279"/>
                    <a:pt x="25130" y="23279"/>
                    <a:pt x="25125" y="23279"/>
                  </a:cubicBezTo>
                  <a:close/>
                  <a:moveTo>
                    <a:pt x="24607" y="26821"/>
                  </a:moveTo>
                  <a:cubicBezTo>
                    <a:pt x="24562" y="26821"/>
                    <a:pt x="24525" y="26854"/>
                    <a:pt x="24519" y="26900"/>
                  </a:cubicBezTo>
                  <a:cubicBezTo>
                    <a:pt x="24455" y="27478"/>
                    <a:pt x="24397" y="28079"/>
                    <a:pt x="24347" y="28684"/>
                  </a:cubicBezTo>
                  <a:cubicBezTo>
                    <a:pt x="24344" y="28730"/>
                    <a:pt x="24379" y="28775"/>
                    <a:pt x="24428" y="28778"/>
                  </a:cubicBezTo>
                  <a:lnTo>
                    <a:pt x="24437" y="28778"/>
                  </a:lnTo>
                  <a:cubicBezTo>
                    <a:pt x="24483" y="28778"/>
                    <a:pt x="24521" y="28743"/>
                    <a:pt x="24526" y="28700"/>
                  </a:cubicBezTo>
                  <a:cubicBezTo>
                    <a:pt x="24576" y="28096"/>
                    <a:pt x="24634" y="27496"/>
                    <a:pt x="24698" y="26921"/>
                  </a:cubicBezTo>
                  <a:cubicBezTo>
                    <a:pt x="24705" y="26871"/>
                    <a:pt x="24668" y="26828"/>
                    <a:pt x="24619" y="26822"/>
                  </a:cubicBezTo>
                  <a:cubicBezTo>
                    <a:pt x="24615" y="26821"/>
                    <a:pt x="24611" y="26821"/>
                    <a:pt x="24607" y="26821"/>
                  </a:cubicBezTo>
                  <a:close/>
                  <a:moveTo>
                    <a:pt x="24308" y="30384"/>
                  </a:moveTo>
                  <a:cubicBezTo>
                    <a:pt x="24269" y="30384"/>
                    <a:pt x="24226" y="30422"/>
                    <a:pt x="24224" y="30468"/>
                  </a:cubicBezTo>
                  <a:cubicBezTo>
                    <a:pt x="24191" y="31046"/>
                    <a:pt x="24162" y="31646"/>
                    <a:pt x="24138" y="32257"/>
                  </a:cubicBezTo>
                  <a:cubicBezTo>
                    <a:pt x="24137" y="32307"/>
                    <a:pt x="24175" y="32348"/>
                    <a:pt x="24224" y="32350"/>
                  </a:cubicBezTo>
                  <a:lnTo>
                    <a:pt x="24228" y="32350"/>
                  </a:lnTo>
                  <a:cubicBezTo>
                    <a:pt x="24276" y="32350"/>
                    <a:pt x="24314" y="32312"/>
                    <a:pt x="24316" y="32264"/>
                  </a:cubicBezTo>
                  <a:cubicBezTo>
                    <a:pt x="24337" y="31654"/>
                    <a:pt x="24367" y="31054"/>
                    <a:pt x="24400" y="30478"/>
                  </a:cubicBezTo>
                  <a:cubicBezTo>
                    <a:pt x="24403" y="30430"/>
                    <a:pt x="24367" y="30387"/>
                    <a:pt x="24317" y="30385"/>
                  </a:cubicBezTo>
                  <a:cubicBezTo>
                    <a:pt x="24314" y="30385"/>
                    <a:pt x="24311" y="30384"/>
                    <a:pt x="24308" y="30384"/>
                  </a:cubicBezTo>
                  <a:close/>
                  <a:moveTo>
                    <a:pt x="24171" y="33961"/>
                  </a:moveTo>
                  <a:cubicBezTo>
                    <a:pt x="24130" y="33961"/>
                    <a:pt x="24090" y="34001"/>
                    <a:pt x="24089" y="34048"/>
                  </a:cubicBezTo>
                  <a:cubicBezTo>
                    <a:pt x="24077" y="34644"/>
                    <a:pt x="24070" y="35240"/>
                    <a:pt x="24065" y="35837"/>
                  </a:cubicBezTo>
                  <a:cubicBezTo>
                    <a:pt x="24065" y="35885"/>
                    <a:pt x="24105" y="35926"/>
                    <a:pt x="24155" y="35926"/>
                  </a:cubicBezTo>
                  <a:cubicBezTo>
                    <a:pt x="24203" y="35926"/>
                    <a:pt x="24244" y="35887"/>
                    <a:pt x="24244" y="35840"/>
                  </a:cubicBezTo>
                  <a:cubicBezTo>
                    <a:pt x="24248" y="35244"/>
                    <a:pt x="24254" y="34649"/>
                    <a:pt x="24268" y="34053"/>
                  </a:cubicBezTo>
                  <a:cubicBezTo>
                    <a:pt x="24269" y="34003"/>
                    <a:pt x="24229" y="33963"/>
                    <a:pt x="24180" y="33962"/>
                  </a:cubicBezTo>
                  <a:cubicBezTo>
                    <a:pt x="24177" y="33961"/>
                    <a:pt x="24174" y="33961"/>
                    <a:pt x="24171" y="33961"/>
                  </a:cubicBezTo>
                  <a:close/>
                  <a:moveTo>
                    <a:pt x="24148" y="37536"/>
                  </a:moveTo>
                  <a:cubicBezTo>
                    <a:pt x="24099" y="37536"/>
                    <a:pt x="24064" y="37578"/>
                    <a:pt x="24064" y="37626"/>
                  </a:cubicBezTo>
                  <a:cubicBezTo>
                    <a:pt x="24064" y="38222"/>
                    <a:pt x="24069" y="38819"/>
                    <a:pt x="24075" y="39415"/>
                  </a:cubicBezTo>
                  <a:cubicBezTo>
                    <a:pt x="24075" y="39465"/>
                    <a:pt x="24113" y="39505"/>
                    <a:pt x="24163" y="39505"/>
                  </a:cubicBezTo>
                  <a:cubicBezTo>
                    <a:pt x="24213" y="39505"/>
                    <a:pt x="24253" y="39463"/>
                    <a:pt x="24253" y="39415"/>
                  </a:cubicBezTo>
                  <a:cubicBezTo>
                    <a:pt x="24249" y="38819"/>
                    <a:pt x="24244" y="38222"/>
                    <a:pt x="24243" y="37626"/>
                  </a:cubicBezTo>
                  <a:cubicBezTo>
                    <a:pt x="24243" y="37576"/>
                    <a:pt x="24203" y="37537"/>
                    <a:pt x="24153" y="37537"/>
                  </a:cubicBezTo>
                  <a:cubicBezTo>
                    <a:pt x="24151" y="37536"/>
                    <a:pt x="24150" y="37536"/>
                    <a:pt x="24148" y="37536"/>
                  </a:cubicBezTo>
                  <a:close/>
                  <a:moveTo>
                    <a:pt x="24181" y="41113"/>
                  </a:moveTo>
                  <a:cubicBezTo>
                    <a:pt x="24132" y="41116"/>
                    <a:pt x="24094" y="41155"/>
                    <a:pt x="24094" y="41204"/>
                  </a:cubicBezTo>
                  <a:lnTo>
                    <a:pt x="24112" y="42993"/>
                  </a:lnTo>
                  <a:cubicBezTo>
                    <a:pt x="24112" y="43043"/>
                    <a:pt x="24152" y="43083"/>
                    <a:pt x="24201" y="43083"/>
                  </a:cubicBezTo>
                  <a:cubicBezTo>
                    <a:pt x="24251" y="43081"/>
                    <a:pt x="24291" y="43041"/>
                    <a:pt x="24292" y="42992"/>
                  </a:cubicBezTo>
                  <a:lnTo>
                    <a:pt x="24273" y="41203"/>
                  </a:lnTo>
                  <a:cubicBezTo>
                    <a:pt x="24273" y="41153"/>
                    <a:pt x="24234" y="41113"/>
                    <a:pt x="24185" y="41113"/>
                  </a:cubicBezTo>
                  <a:close/>
                  <a:moveTo>
                    <a:pt x="24214" y="44696"/>
                  </a:moveTo>
                  <a:cubicBezTo>
                    <a:pt x="24213" y="44696"/>
                    <a:pt x="24212" y="44696"/>
                    <a:pt x="24211" y="44696"/>
                  </a:cubicBezTo>
                  <a:cubicBezTo>
                    <a:pt x="24162" y="44696"/>
                    <a:pt x="24122" y="44736"/>
                    <a:pt x="24122" y="44786"/>
                  </a:cubicBezTo>
                  <a:cubicBezTo>
                    <a:pt x="24123" y="45069"/>
                    <a:pt x="24123" y="45352"/>
                    <a:pt x="24123" y="45636"/>
                  </a:cubicBezTo>
                  <a:cubicBezTo>
                    <a:pt x="24123" y="45947"/>
                    <a:pt x="24123" y="46260"/>
                    <a:pt x="24122" y="46572"/>
                  </a:cubicBezTo>
                  <a:cubicBezTo>
                    <a:pt x="24122" y="46620"/>
                    <a:pt x="24162" y="46661"/>
                    <a:pt x="24211" y="46661"/>
                  </a:cubicBezTo>
                  <a:cubicBezTo>
                    <a:pt x="24261" y="46661"/>
                    <a:pt x="24301" y="46621"/>
                    <a:pt x="24301" y="46577"/>
                  </a:cubicBezTo>
                  <a:cubicBezTo>
                    <a:pt x="24302" y="46263"/>
                    <a:pt x="24302" y="45950"/>
                    <a:pt x="24302" y="45639"/>
                  </a:cubicBezTo>
                  <a:cubicBezTo>
                    <a:pt x="24302" y="45352"/>
                    <a:pt x="24302" y="45069"/>
                    <a:pt x="24301" y="44786"/>
                  </a:cubicBezTo>
                  <a:cubicBezTo>
                    <a:pt x="24301" y="44737"/>
                    <a:pt x="24262" y="44696"/>
                    <a:pt x="24214" y="44696"/>
                  </a:cubicBezTo>
                  <a:close/>
                  <a:moveTo>
                    <a:pt x="24187" y="48269"/>
                  </a:moveTo>
                  <a:cubicBezTo>
                    <a:pt x="24136" y="48269"/>
                    <a:pt x="24102" y="48310"/>
                    <a:pt x="24102" y="48357"/>
                  </a:cubicBezTo>
                  <a:cubicBezTo>
                    <a:pt x="24089" y="48974"/>
                    <a:pt x="24075" y="49577"/>
                    <a:pt x="24054" y="50145"/>
                  </a:cubicBezTo>
                  <a:cubicBezTo>
                    <a:pt x="24054" y="50195"/>
                    <a:pt x="24092" y="50236"/>
                    <a:pt x="24142" y="50238"/>
                  </a:cubicBezTo>
                  <a:lnTo>
                    <a:pt x="24145" y="50238"/>
                  </a:lnTo>
                  <a:cubicBezTo>
                    <a:pt x="24193" y="50238"/>
                    <a:pt x="24231" y="50200"/>
                    <a:pt x="24233" y="50150"/>
                  </a:cubicBezTo>
                  <a:cubicBezTo>
                    <a:pt x="24253" y="49583"/>
                    <a:pt x="24269" y="48980"/>
                    <a:pt x="24279" y="48361"/>
                  </a:cubicBezTo>
                  <a:cubicBezTo>
                    <a:pt x="24282" y="48311"/>
                    <a:pt x="24243" y="48270"/>
                    <a:pt x="24193" y="48270"/>
                  </a:cubicBezTo>
                  <a:cubicBezTo>
                    <a:pt x="24191" y="48269"/>
                    <a:pt x="24189" y="48269"/>
                    <a:pt x="24187" y="48269"/>
                  </a:cubicBezTo>
                  <a:close/>
                  <a:moveTo>
                    <a:pt x="24060" y="51845"/>
                  </a:moveTo>
                  <a:cubicBezTo>
                    <a:pt x="24020" y="51845"/>
                    <a:pt x="23977" y="51885"/>
                    <a:pt x="23974" y="51931"/>
                  </a:cubicBezTo>
                  <a:cubicBezTo>
                    <a:pt x="23940" y="52540"/>
                    <a:pt x="23898" y="53140"/>
                    <a:pt x="23853" y="53715"/>
                  </a:cubicBezTo>
                  <a:cubicBezTo>
                    <a:pt x="23848" y="53761"/>
                    <a:pt x="23883" y="53806"/>
                    <a:pt x="23933" y="53809"/>
                  </a:cubicBezTo>
                  <a:lnTo>
                    <a:pt x="23941" y="53809"/>
                  </a:lnTo>
                  <a:cubicBezTo>
                    <a:pt x="23988" y="53809"/>
                    <a:pt x="24027" y="53774"/>
                    <a:pt x="24031" y="53726"/>
                  </a:cubicBezTo>
                  <a:cubicBezTo>
                    <a:pt x="24079" y="53152"/>
                    <a:pt x="24120" y="52550"/>
                    <a:pt x="24153" y="51939"/>
                  </a:cubicBezTo>
                  <a:cubicBezTo>
                    <a:pt x="24155" y="51893"/>
                    <a:pt x="24118" y="51848"/>
                    <a:pt x="24069" y="51846"/>
                  </a:cubicBezTo>
                  <a:cubicBezTo>
                    <a:pt x="24066" y="51846"/>
                    <a:pt x="24063" y="51845"/>
                    <a:pt x="24060" y="51845"/>
                  </a:cubicBezTo>
                  <a:close/>
                  <a:moveTo>
                    <a:pt x="23771" y="55412"/>
                  </a:moveTo>
                  <a:cubicBezTo>
                    <a:pt x="23729" y="55412"/>
                    <a:pt x="23691" y="55445"/>
                    <a:pt x="23686" y="55491"/>
                  </a:cubicBezTo>
                  <a:cubicBezTo>
                    <a:pt x="23620" y="56094"/>
                    <a:pt x="23545" y="56690"/>
                    <a:pt x="23462" y="57263"/>
                  </a:cubicBezTo>
                  <a:cubicBezTo>
                    <a:pt x="23456" y="57313"/>
                    <a:pt x="23489" y="57359"/>
                    <a:pt x="23539" y="57364"/>
                  </a:cubicBezTo>
                  <a:lnTo>
                    <a:pt x="23550" y="57364"/>
                  </a:lnTo>
                  <a:cubicBezTo>
                    <a:pt x="23595" y="57364"/>
                    <a:pt x="23631" y="57334"/>
                    <a:pt x="23638" y="57286"/>
                  </a:cubicBezTo>
                  <a:cubicBezTo>
                    <a:pt x="23721" y="56710"/>
                    <a:pt x="23795" y="56112"/>
                    <a:pt x="23862" y="55509"/>
                  </a:cubicBezTo>
                  <a:cubicBezTo>
                    <a:pt x="23868" y="55463"/>
                    <a:pt x="23832" y="55418"/>
                    <a:pt x="23782" y="55413"/>
                  </a:cubicBezTo>
                  <a:cubicBezTo>
                    <a:pt x="23778" y="55412"/>
                    <a:pt x="23775" y="55412"/>
                    <a:pt x="23771" y="55412"/>
                  </a:cubicBezTo>
                  <a:close/>
                  <a:moveTo>
                    <a:pt x="23271" y="58954"/>
                  </a:moveTo>
                  <a:cubicBezTo>
                    <a:pt x="23227" y="58954"/>
                    <a:pt x="23185" y="58983"/>
                    <a:pt x="23177" y="59028"/>
                  </a:cubicBezTo>
                  <a:cubicBezTo>
                    <a:pt x="23071" y="59621"/>
                    <a:pt x="22954" y="60209"/>
                    <a:pt x="22828" y="60777"/>
                  </a:cubicBezTo>
                  <a:cubicBezTo>
                    <a:pt x="22818" y="60825"/>
                    <a:pt x="22848" y="60873"/>
                    <a:pt x="22896" y="60883"/>
                  </a:cubicBezTo>
                  <a:cubicBezTo>
                    <a:pt x="22902" y="60885"/>
                    <a:pt x="22909" y="60885"/>
                    <a:pt x="22916" y="60885"/>
                  </a:cubicBezTo>
                  <a:cubicBezTo>
                    <a:pt x="22957" y="60885"/>
                    <a:pt x="22994" y="60858"/>
                    <a:pt x="23002" y="60817"/>
                  </a:cubicBezTo>
                  <a:cubicBezTo>
                    <a:pt x="23128" y="60245"/>
                    <a:pt x="23247" y="59654"/>
                    <a:pt x="23353" y="59059"/>
                  </a:cubicBezTo>
                  <a:cubicBezTo>
                    <a:pt x="23361" y="59011"/>
                    <a:pt x="23330" y="58963"/>
                    <a:pt x="23282" y="58955"/>
                  </a:cubicBezTo>
                  <a:cubicBezTo>
                    <a:pt x="23278" y="58954"/>
                    <a:pt x="23275" y="58954"/>
                    <a:pt x="23271" y="58954"/>
                  </a:cubicBezTo>
                  <a:close/>
                  <a:moveTo>
                    <a:pt x="22492" y="62443"/>
                  </a:moveTo>
                  <a:cubicBezTo>
                    <a:pt x="22453" y="62443"/>
                    <a:pt x="22418" y="62469"/>
                    <a:pt x="22407" y="62508"/>
                  </a:cubicBezTo>
                  <a:cubicBezTo>
                    <a:pt x="22246" y="63113"/>
                    <a:pt x="22071" y="63684"/>
                    <a:pt x="21884" y="64213"/>
                  </a:cubicBezTo>
                  <a:cubicBezTo>
                    <a:pt x="21867" y="64261"/>
                    <a:pt x="21892" y="64310"/>
                    <a:pt x="21938" y="64327"/>
                  </a:cubicBezTo>
                  <a:cubicBezTo>
                    <a:pt x="21947" y="64330"/>
                    <a:pt x="21957" y="64334"/>
                    <a:pt x="21967" y="64334"/>
                  </a:cubicBezTo>
                  <a:cubicBezTo>
                    <a:pt x="22005" y="64334"/>
                    <a:pt x="22036" y="64310"/>
                    <a:pt x="22054" y="64272"/>
                  </a:cubicBezTo>
                  <a:cubicBezTo>
                    <a:pt x="22242" y="63741"/>
                    <a:pt x="22419" y="63162"/>
                    <a:pt x="22581" y="62556"/>
                  </a:cubicBezTo>
                  <a:cubicBezTo>
                    <a:pt x="22594" y="62508"/>
                    <a:pt x="22565" y="62458"/>
                    <a:pt x="22518" y="62447"/>
                  </a:cubicBezTo>
                  <a:cubicBezTo>
                    <a:pt x="22509" y="62444"/>
                    <a:pt x="22501" y="62443"/>
                    <a:pt x="22492" y="62443"/>
                  </a:cubicBezTo>
                  <a:close/>
                  <a:moveTo>
                    <a:pt x="21284" y="65808"/>
                  </a:moveTo>
                  <a:cubicBezTo>
                    <a:pt x="21251" y="65808"/>
                    <a:pt x="21220" y="65827"/>
                    <a:pt x="21204" y="65859"/>
                  </a:cubicBezTo>
                  <a:cubicBezTo>
                    <a:pt x="20938" y="66416"/>
                    <a:pt x="20643" y="66936"/>
                    <a:pt x="20331" y="67403"/>
                  </a:cubicBezTo>
                  <a:cubicBezTo>
                    <a:pt x="20303" y="67445"/>
                    <a:pt x="20315" y="67501"/>
                    <a:pt x="20356" y="67528"/>
                  </a:cubicBezTo>
                  <a:cubicBezTo>
                    <a:pt x="20370" y="67539"/>
                    <a:pt x="20389" y="67542"/>
                    <a:pt x="20406" y="67542"/>
                  </a:cubicBezTo>
                  <a:cubicBezTo>
                    <a:pt x="20434" y="67542"/>
                    <a:pt x="20461" y="67528"/>
                    <a:pt x="20477" y="67501"/>
                  </a:cubicBezTo>
                  <a:cubicBezTo>
                    <a:pt x="20794" y="67027"/>
                    <a:pt x="21093" y="66500"/>
                    <a:pt x="21364" y="65936"/>
                  </a:cubicBezTo>
                  <a:cubicBezTo>
                    <a:pt x="21387" y="65892"/>
                    <a:pt x="21365" y="65838"/>
                    <a:pt x="21322" y="65818"/>
                  </a:cubicBezTo>
                  <a:cubicBezTo>
                    <a:pt x="21310" y="65811"/>
                    <a:pt x="21297" y="65808"/>
                    <a:pt x="21284" y="65808"/>
                  </a:cubicBezTo>
                  <a:close/>
                  <a:moveTo>
                    <a:pt x="19288" y="68754"/>
                  </a:moveTo>
                  <a:cubicBezTo>
                    <a:pt x="19264" y="68754"/>
                    <a:pt x="19241" y="68763"/>
                    <a:pt x="19223" y="68782"/>
                  </a:cubicBezTo>
                  <a:cubicBezTo>
                    <a:pt x="19043" y="68965"/>
                    <a:pt x="18857" y="69141"/>
                    <a:pt x="18668" y="69303"/>
                  </a:cubicBezTo>
                  <a:cubicBezTo>
                    <a:pt x="18413" y="69520"/>
                    <a:pt x="18145" y="69724"/>
                    <a:pt x="17866" y="69913"/>
                  </a:cubicBezTo>
                  <a:cubicBezTo>
                    <a:pt x="17825" y="69943"/>
                    <a:pt x="17815" y="69996"/>
                    <a:pt x="17842" y="70037"/>
                  </a:cubicBezTo>
                  <a:cubicBezTo>
                    <a:pt x="17860" y="70062"/>
                    <a:pt x="17888" y="70077"/>
                    <a:pt x="17916" y="70077"/>
                  </a:cubicBezTo>
                  <a:cubicBezTo>
                    <a:pt x="17933" y="70077"/>
                    <a:pt x="17949" y="70074"/>
                    <a:pt x="17967" y="70060"/>
                  </a:cubicBezTo>
                  <a:cubicBezTo>
                    <a:pt x="18252" y="69870"/>
                    <a:pt x="18527" y="69661"/>
                    <a:pt x="18786" y="69438"/>
                  </a:cubicBezTo>
                  <a:cubicBezTo>
                    <a:pt x="18978" y="69272"/>
                    <a:pt x="19169" y="69091"/>
                    <a:pt x="19351" y="68906"/>
                  </a:cubicBezTo>
                  <a:cubicBezTo>
                    <a:pt x="19384" y="68869"/>
                    <a:pt x="19384" y="68811"/>
                    <a:pt x="19349" y="68778"/>
                  </a:cubicBezTo>
                  <a:cubicBezTo>
                    <a:pt x="19332" y="68762"/>
                    <a:pt x="19310" y="68754"/>
                    <a:pt x="19288" y="68754"/>
                  </a:cubicBezTo>
                  <a:close/>
                  <a:moveTo>
                    <a:pt x="16348" y="70753"/>
                  </a:moveTo>
                  <a:cubicBezTo>
                    <a:pt x="16336" y="70753"/>
                    <a:pt x="16323" y="70756"/>
                    <a:pt x="16311" y="70761"/>
                  </a:cubicBezTo>
                  <a:cubicBezTo>
                    <a:pt x="15796" y="70986"/>
                    <a:pt x="15247" y="71177"/>
                    <a:pt x="14636" y="71344"/>
                  </a:cubicBezTo>
                  <a:cubicBezTo>
                    <a:pt x="14588" y="71358"/>
                    <a:pt x="14562" y="71407"/>
                    <a:pt x="14575" y="71454"/>
                  </a:cubicBezTo>
                  <a:cubicBezTo>
                    <a:pt x="14586" y="71495"/>
                    <a:pt x="14621" y="71520"/>
                    <a:pt x="14661" y="71520"/>
                  </a:cubicBezTo>
                  <a:cubicBezTo>
                    <a:pt x="14669" y="71520"/>
                    <a:pt x="14677" y="71518"/>
                    <a:pt x="14684" y="71517"/>
                  </a:cubicBezTo>
                  <a:cubicBezTo>
                    <a:pt x="15304" y="71346"/>
                    <a:pt x="15860" y="71152"/>
                    <a:pt x="16384" y="70924"/>
                  </a:cubicBezTo>
                  <a:cubicBezTo>
                    <a:pt x="16427" y="70904"/>
                    <a:pt x="16448" y="70852"/>
                    <a:pt x="16430" y="70806"/>
                  </a:cubicBezTo>
                  <a:cubicBezTo>
                    <a:pt x="16414" y="70773"/>
                    <a:pt x="16382" y="70753"/>
                    <a:pt x="16348" y="70753"/>
                  </a:cubicBezTo>
                  <a:close/>
                  <a:moveTo>
                    <a:pt x="12914" y="71732"/>
                  </a:moveTo>
                  <a:cubicBezTo>
                    <a:pt x="12909" y="71732"/>
                    <a:pt x="12903" y="71733"/>
                    <a:pt x="12898" y="71734"/>
                  </a:cubicBezTo>
                  <a:cubicBezTo>
                    <a:pt x="12259" y="71850"/>
                    <a:pt x="11621" y="71939"/>
                    <a:pt x="11134" y="72005"/>
                  </a:cubicBezTo>
                  <a:cubicBezTo>
                    <a:pt x="11084" y="72012"/>
                    <a:pt x="11051" y="72055"/>
                    <a:pt x="11058" y="72105"/>
                  </a:cubicBezTo>
                  <a:cubicBezTo>
                    <a:pt x="11064" y="72148"/>
                    <a:pt x="11104" y="72181"/>
                    <a:pt x="11147" y="72181"/>
                  </a:cubicBezTo>
                  <a:cubicBezTo>
                    <a:pt x="11151" y="72181"/>
                    <a:pt x="11156" y="72181"/>
                    <a:pt x="11157" y="72183"/>
                  </a:cubicBezTo>
                  <a:cubicBezTo>
                    <a:pt x="11646" y="72116"/>
                    <a:pt x="12285" y="72025"/>
                    <a:pt x="12930" y="71909"/>
                  </a:cubicBezTo>
                  <a:cubicBezTo>
                    <a:pt x="12979" y="71901"/>
                    <a:pt x="13011" y="71855"/>
                    <a:pt x="13003" y="71807"/>
                  </a:cubicBezTo>
                  <a:cubicBezTo>
                    <a:pt x="12995" y="71762"/>
                    <a:pt x="12956" y="71732"/>
                    <a:pt x="12914" y="71732"/>
                  </a:cubicBezTo>
                  <a:close/>
                  <a:moveTo>
                    <a:pt x="9374" y="72236"/>
                  </a:moveTo>
                  <a:cubicBezTo>
                    <a:pt x="9370" y="72236"/>
                    <a:pt x="9366" y="72237"/>
                    <a:pt x="9361" y="72237"/>
                  </a:cubicBezTo>
                  <a:cubicBezTo>
                    <a:pt x="8644" y="72333"/>
                    <a:pt x="8097" y="72419"/>
                    <a:pt x="7589" y="72511"/>
                  </a:cubicBezTo>
                  <a:cubicBezTo>
                    <a:pt x="7539" y="72519"/>
                    <a:pt x="7509" y="72565"/>
                    <a:pt x="7518" y="72613"/>
                  </a:cubicBezTo>
                  <a:cubicBezTo>
                    <a:pt x="7526" y="72655"/>
                    <a:pt x="7562" y="72686"/>
                    <a:pt x="7604" y="72686"/>
                  </a:cubicBezTo>
                  <a:cubicBezTo>
                    <a:pt x="7610" y="72686"/>
                    <a:pt x="7614" y="72686"/>
                    <a:pt x="7620" y="72684"/>
                  </a:cubicBezTo>
                  <a:cubicBezTo>
                    <a:pt x="8124" y="72593"/>
                    <a:pt x="8669" y="72511"/>
                    <a:pt x="9385" y="72413"/>
                  </a:cubicBezTo>
                  <a:cubicBezTo>
                    <a:pt x="9434" y="72406"/>
                    <a:pt x="9467" y="72363"/>
                    <a:pt x="9461" y="72313"/>
                  </a:cubicBezTo>
                  <a:cubicBezTo>
                    <a:pt x="9456" y="72268"/>
                    <a:pt x="9419" y="72236"/>
                    <a:pt x="9374" y="72236"/>
                  </a:cubicBezTo>
                  <a:close/>
                  <a:moveTo>
                    <a:pt x="5860" y="72900"/>
                  </a:moveTo>
                  <a:cubicBezTo>
                    <a:pt x="5853" y="72900"/>
                    <a:pt x="5845" y="72901"/>
                    <a:pt x="5838" y="72903"/>
                  </a:cubicBezTo>
                  <a:lnTo>
                    <a:pt x="5729" y="72935"/>
                  </a:lnTo>
                  <a:cubicBezTo>
                    <a:pt x="5170" y="73094"/>
                    <a:pt x="4637" y="73289"/>
                    <a:pt x="4142" y="73513"/>
                  </a:cubicBezTo>
                  <a:cubicBezTo>
                    <a:pt x="4097" y="73533"/>
                    <a:pt x="4075" y="73586"/>
                    <a:pt x="4097" y="73630"/>
                  </a:cubicBezTo>
                  <a:cubicBezTo>
                    <a:pt x="4110" y="73664"/>
                    <a:pt x="4143" y="73682"/>
                    <a:pt x="4176" y="73682"/>
                  </a:cubicBezTo>
                  <a:cubicBezTo>
                    <a:pt x="4190" y="73682"/>
                    <a:pt x="4201" y="73678"/>
                    <a:pt x="4216" y="73673"/>
                  </a:cubicBezTo>
                  <a:cubicBezTo>
                    <a:pt x="4703" y="73455"/>
                    <a:pt x="5228" y="73264"/>
                    <a:pt x="5777" y="73107"/>
                  </a:cubicBezTo>
                  <a:lnTo>
                    <a:pt x="5884" y="73075"/>
                  </a:lnTo>
                  <a:cubicBezTo>
                    <a:pt x="5932" y="73064"/>
                    <a:pt x="5959" y="73014"/>
                    <a:pt x="5947" y="72966"/>
                  </a:cubicBezTo>
                  <a:cubicBezTo>
                    <a:pt x="5937" y="72926"/>
                    <a:pt x="5899" y="72900"/>
                    <a:pt x="5860" y="72900"/>
                  </a:cubicBezTo>
                  <a:close/>
                  <a:moveTo>
                    <a:pt x="2626" y="74386"/>
                  </a:moveTo>
                  <a:cubicBezTo>
                    <a:pt x="2608" y="74386"/>
                    <a:pt x="2590" y="74391"/>
                    <a:pt x="2574" y="74402"/>
                  </a:cubicBezTo>
                  <a:cubicBezTo>
                    <a:pt x="2062" y="74772"/>
                    <a:pt x="1617" y="75186"/>
                    <a:pt x="1252" y="75635"/>
                  </a:cubicBezTo>
                  <a:cubicBezTo>
                    <a:pt x="1223" y="75675"/>
                    <a:pt x="1228" y="75729"/>
                    <a:pt x="1266" y="75761"/>
                  </a:cubicBezTo>
                  <a:cubicBezTo>
                    <a:pt x="1282" y="75776"/>
                    <a:pt x="1300" y="75782"/>
                    <a:pt x="1322" y="75782"/>
                  </a:cubicBezTo>
                  <a:cubicBezTo>
                    <a:pt x="1347" y="75782"/>
                    <a:pt x="1372" y="75771"/>
                    <a:pt x="1390" y="75746"/>
                  </a:cubicBezTo>
                  <a:cubicBezTo>
                    <a:pt x="1744" y="75310"/>
                    <a:pt x="2177" y="74906"/>
                    <a:pt x="2677" y="74548"/>
                  </a:cubicBezTo>
                  <a:cubicBezTo>
                    <a:pt x="2717" y="74518"/>
                    <a:pt x="2727" y="74462"/>
                    <a:pt x="2699" y="74424"/>
                  </a:cubicBezTo>
                  <a:cubicBezTo>
                    <a:pt x="2681" y="74399"/>
                    <a:pt x="2653" y="74386"/>
                    <a:pt x="2626" y="74386"/>
                  </a:cubicBezTo>
                  <a:close/>
                  <a:moveTo>
                    <a:pt x="434" y="77147"/>
                  </a:moveTo>
                  <a:cubicBezTo>
                    <a:pt x="398" y="77147"/>
                    <a:pt x="363" y="77169"/>
                    <a:pt x="350" y="77205"/>
                  </a:cubicBezTo>
                  <a:cubicBezTo>
                    <a:pt x="275" y="77404"/>
                    <a:pt x="212" y="77608"/>
                    <a:pt x="159" y="77818"/>
                  </a:cubicBezTo>
                  <a:cubicBezTo>
                    <a:pt x="65" y="78204"/>
                    <a:pt x="10" y="78597"/>
                    <a:pt x="0" y="78981"/>
                  </a:cubicBezTo>
                  <a:cubicBezTo>
                    <a:pt x="0" y="79029"/>
                    <a:pt x="38" y="79071"/>
                    <a:pt x="88" y="79072"/>
                  </a:cubicBezTo>
                  <a:lnTo>
                    <a:pt x="89" y="79072"/>
                  </a:lnTo>
                  <a:cubicBezTo>
                    <a:pt x="136" y="79072"/>
                    <a:pt x="176" y="79036"/>
                    <a:pt x="177" y="78986"/>
                  </a:cubicBezTo>
                  <a:cubicBezTo>
                    <a:pt x="187" y="78610"/>
                    <a:pt x="239" y="78234"/>
                    <a:pt x="331" y="77860"/>
                  </a:cubicBezTo>
                  <a:cubicBezTo>
                    <a:pt x="381" y="77658"/>
                    <a:pt x="444" y="77459"/>
                    <a:pt x="515" y="77267"/>
                  </a:cubicBezTo>
                  <a:cubicBezTo>
                    <a:pt x="535" y="77222"/>
                    <a:pt x="510" y="77169"/>
                    <a:pt x="464" y="77152"/>
                  </a:cubicBezTo>
                  <a:cubicBezTo>
                    <a:pt x="454" y="77149"/>
                    <a:pt x="444" y="77147"/>
                    <a:pt x="434" y="77147"/>
                  </a:cubicBezTo>
                  <a:close/>
                  <a:moveTo>
                    <a:pt x="362" y="80651"/>
                  </a:moveTo>
                  <a:cubicBezTo>
                    <a:pt x="352" y="80651"/>
                    <a:pt x="341" y="80653"/>
                    <a:pt x="331" y="80656"/>
                  </a:cubicBezTo>
                  <a:cubicBezTo>
                    <a:pt x="287" y="80673"/>
                    <a:pt x="262" y="80726"/>
                    <a:pt x="278" y="80770"/>
                  </a:cubicBezTo>
                  <a:cubicBezTo>
                    <a:pt x="480" y="81348"/>
                    <a:pt x="789" y="81872"/>
                    <a:pt x="1194" y="82333"/>
                  </a:cubicBezTo>
                  <a:cubicBezTo>
                    <a:pt x="1211" y="82352"/>
                    <a:pt x="1236" y="82362"/>
                    <a:pt x="1261" y="82362"/>
                  </a:cubicBezTo>
                  <a:cubicBezTo>
                    <a:pt x="1282" y="82362"/>
                    <a:pt x="1302" y="82356"/>
                    <a:pt x="1319" y="82341"/>
                  </a:cubicBezTo>
                  <a:cubicBezTo>
                    <a:pt x="1357" y="82308"/>
                    <a:pt x="1360" y="82251"/>
                    <a:pt x="1327" y="82213"/>
                  </a:cubicBezTo>
                  <a:cubicBezTo>
                    <a:pt x="938" y="81773"/>
                    <a:pt x="643" y="81266"/>
                    <a:pt x="446" y="80711"/>
                  </a:cubicBezTo>
                  <a:cubicBezTo>
                    <a:pt x="433" y="80674"/>
                    <a:pt x="399" y="80651"/>
                    <a:pt x="362" y="80651"/>
                  </a:cubicBezTo>
                  <a:close/>
                  <a:moveTo>
                    <a:pt x="2663" y="83279"/>
                  </a:moveTo>
                  <a:cubicBezTo>
                    <a:pt x="2631" y="83279"/>
                    <a:pt x="2600" y="83295"/>
                    <a:pt x="2584" y="83326"/>
                  </a:cubicBezTo>
                  <a:cubicBezTo>
                    <a:pt x="2561" y="83370"/>
                    <a:pt x="2578" y="83423"/>
                    <a:pt x="2622" y="83446"/>
                  </a:cubicBezTo>
                  <a:cubicBezTo>
                    <a:pt x="3156" y="83731"/>
                    <a:pt x="3727" y="83959"/>
                    <a:pt x="4267" y="84168"/>
                  </a:cubicBezTo>
                  <a:cubicBezTo>
                    <a:pt x="4281" y="84173"/>
                    <a:pt x="4291" y="84175"/>
                    <a:pt x="4301" y="84175"/>
                  </a:cubicBezTo>
                  <a:cubicBezTo>
                    <a:pt x="4337" y="84175"/>
                    <a:pt x="4372" y="84151"/>
                    <a:pt x="4383" y="84117"/>
                  </a:cubicBezTo>
                  <a:cubicBezTo>
                    <a:pt x="4400" y="84069"/>
                    <a:pt x="4378" y="84019"/>
                    <a:pt x="4332" y="84001"/>
                  </a:cubicBezTo>
                  <a:cubicBezTo>
                    <a:pt x="3799" y="83795"/>
                    <a:pt x="3230" y="83570"/>
                    <a:pt x="2705" y="83288"/>
                  </a:cubicBezTo>
                  <a:cubicBezTo>
                    <a:pt x="2692" y="83282"/>
                    <a:pt x="2677" y="83279"/>
                    <a:pt x="2663" y="83279"/>
                  </a:cubicBezTo>
                  <a:close/>
                  <a:moveTo>
                    <a:pt x="5957" y="84677"/>
                  </a:moveTo>
                  <a:cubicBezTo>
                    <a:pt x="5924" y="84677"/>
                    <a:pt x="5892" y="84696"/>
                    <a:pt x="5878" y="84728"/>
                  </a:cubicBezTo>
                  <a:cubicBezTo>
                    <a:pt x="5854" y="84773"/>
                    <a:pt x="5874" y="84827"/>
                    <a:pt x="5919" y="84847"/>
                  </a:cubicBezTo>
                  <a:cubicBezTo>
                    <a:pt x="5970" y="84872"/>
                    <a:pt x="6023" y="84900"/>
                    <a:pt x="6076" y="84923"/>
                  </a:cubicBezTo>
                  <a:cubicBezTo>
                    <a:pt x="6550" y="85162"/>
                    <a:pt x="7007" y="85442"/>
                    <a:pt x="7436" y="85755"/>
                  </a:cubicBezTo>
                  <a:cubicBezTo>
                    <a:pt x="7451" y="85765"/>
                    <a:pt x="7470" y="85772"/>
                    <a:pt x="7488" y="85772"/>
                  </a:cubicBezTo>
                  <a:cubicBezTo>
                    <a:pt x="7514" y="85772"/>
                    <a:pt x="7543" y="85758"/>
                    <a:pt x="7561" y="85735"/>
                  </a:cubicBezTo>
                  <a:cubicBezTo>
                    <a:pt x="7589" y="85697"/>
                    <a:pt x="7581" y="85641"/>
                    <a:pt x="7543" y="85611"/>
                  </a:cubicBezTo>
                  <a:cubicBezTo>
                    <a:pt x="7105" y="85291"/>
                    <a:pt x="6640" y="85006"/>
                    <a:pt x="6154" y="84764"/>
                  </a:cubicBezTo>
                  <a:cubicBezTo>
                    <a:pt x="6103" y="84738"/>
                    <a:pt x="6048" y="84711"/>
                    <a:pt x="5995" y="84687"/>
                  </a:cubicBezTo>
                  <a:cubicBezTo>
                    <a:pt x="5983" y="84680"/>
                    <a:pt x="5970" y="84677"/>
                    <a:pt x="5957" y="84677"/>
                  </a:cubicBezTo>
                  <a:close/>
                  <a:moveTo>
                    <a:pt x="8825" y="86778"/>
                  </a:moveTo>
                  <a:cubicBezTo>
                    <a:pt x="8802" y="86778"/>
                    <a:pt x="8780" y="86786"/>
                    <a:pt x="8763" y="86802"/>
                  </a:cubicBezTo>
                  <a:cubicBezTo>
                    <a:pt x="8729" y="86835"/>
                    <a:pt x="8727" y="86893"/>
                    <a:pt x="8760" y="86930"/>
                  </a:cubicBezTo>
                  <a:cubicBezTo>
                    <a:pt x="9153" y="87347"/>
                    <a:pt x="9524" y="87816"/>
                    <a:pt x="9858" y="88316"/>
                  </a:cubicBezTo>
                  <a:cubicBezTo>
                    <a:pt x="9878" y="88341"/>
                    <a:pt x="9905" y="88356"/>
                    <a:pt x="9933" y="88356"/>
                  </a:cubicBezTo>
                  <a:cubicBezTo>
                    <a:pt x="9950" y="88356"/>
                    <a:pt x="9966" y="88349"/>
                    <a:pt x="9983" y="88343"/>
                  </a:cubicBezTo>
                  <a:cubicBezTo>
                    <a:pt x="10024" y="88314"/>
                    <a:pt x="10036" y="88260"/>
                    <a:pt x="10008" y="88218"/>
                  </a:cubicBezTo>
                  <a:cubicBezTo>
                    <a:pt x="9668" y="87708"/>
                    <a:pt x="9292" y="87233"/>
                    <a:pt x="8889" y="86807"/>
                  </a:cubicBezTo>
                  <a:cubicBezTo>
                    <a:pt x="8872" y="86787"/>
                    <a:pt x="8848" y="86778"/>
                    <a:pt x="8825" y="86778"/>
                  </a:cubicBezTo>
                  <a:close/>
                  <a:moveTo>
                    <a:pt x="10813" y="89733"/>
                  </a:moveTo>
                  <a:cubicBezTo>
                    <a:pt x="10801" y="89733"/>
                    <a:pt x="10788" y="89735"/>
                    <a:pt x="10776" y="89741"/>
                  </a:cubicBezTo>
                  <a:cubicBezTo>
                    <a:pt x="10733" y="89762"/>
                    <a:pt x="10715" y="89814"/>
                    <a:pt x="10735" y="89858"/>
                  </a:cubicBezTo>
                  <a:cubicBezTo>
                    <a:pt x="10982" y="90377"/>
                    <a:pt x="11207" y="90930"/>
                    <a:pt x="11404" y="91505"/>
                  </a:cubicBezTo>
                  <a:cubicBezTo>
                    <a:pt x="11416" y="91543"/>
                    <a:pt x="11452" y="91565"/>
                    <a:pt x="11489" y="91565"/>
                  </a:cubicBezTo>
                  <a:cubicBezTo>
                    <a:pt x="11498" y="91565"/>
                    <a:pt x="11507" y="91563"/>
                    <a:pt x="11515" y="91561"/>
                  </a:cubicBezTo>
                  <a:cubicBezTo>
                    <a:pt x="11563" y="91545"/>
                    <a:pt x="11588" y="91495"/>
                    <a:pt x="11571" y="91447"/>
                  </a:cubicBezTo>
                  <a:cubicBezTo>
                    <a:pt x="11373" y="90866"/>
                    <a:pt x="11146" y="90306"/>
                    <a:pt x="10894" y="89782"/>
                  </a:cubicBezTo>
                  <a:cubicBezTo>
                    <a:pt x="10879" y="89751"/>
                    <a:pt x="10847" y="89733"/>
                    <a:pt x="10813" y="89733"/>
                  </a:cubicBezTo>
                  <a:close/>
                  <a:moveTo>
                    <a:pt x="11978" y="93106"/>
                  </a:moveTo>
                  <a:cubicBezTo>
                    <a:pt x="11971" y="93106"/>
                    <a:pt x="11964" y="93107"/>
                    <a:pt x="11957" y="93109"/>
                  </a:cubicBezTo>
                  <a:cubicBezTo>
                    <a:pt x="11909" y="93120"/>
                    <a:pt x="11879" y="93168"/>
                    <a:pt x="11891" y="93216"/>
                  </a:cubicBezTo>
                  <a:cubicBezTo>
                    <a:pt x="12020" y="93780"/>
                    <a:pt x="12128" y="94368"/>
                    <a:pt x="12214" y="94967"/>
                  </a:cubicBezTo>
                  <a:cubicBezTo>
                    <a:pt x="12219" y="95014"/>
                    <a:pt x="12259" y="95044"/>
                    <a:pt x="12302" y="95044"/>
                  </a:cubicBezTo>
                  <a:cubicBezTo>
                    <a:pt x="12307" y="95044"/>
                    <a:pt x="12310" y="95044"/>
                    <a:pt x="12315" y="95042"/>
                  </a:cubicBezTo>
                  <a:cubicBezTo>
                    <a:pt x="12365" y="95034"/>
                    <a:pt x="12398" y="94991"/>
                    <a:pt x="12391" y="94941"/>
                  </a:cubicBezTo>
                  <a:cubicBezTo>
                    <a:pt x="12307" y="94336"/>
                    <a:pt x="12194" y="93741"/>
                    <a:pt x="12065" y="93175"/>
                  </a:cubicBezTo>
                  <a:cubicBezTo>
                    <a:pt x="12054" y="93134"/>
                    <a:pt x="12017" y="93106"/>
                    <a:pt x="11978" y="93106"/>
                  </a:cubicBezTo>
                  <a:close/>
                  <a:moveTo>
                    <a:pt x="51242" y="97785"/>
                  </a:moveTo>
                  <a:cubicBezTo>
                    <a:pt x="50858" y="97785"/>
                    <a:pt x="50493" y="97801"/>
                    <a:pt x="50145" y="97833"/>
                  </a:cubicBezTo>
                  <a:cubicBezTo>
                    <a:pt x="50096" y="97838"/>
                    <a:pt x="50061" y="97881"/>
                    <a:pt x="50064" y="97931"/>
                  </a:cubicBezTo>
                  <a:cubicBezTo>
                    <a:pt x="50069" y="97976"/>
                    <a:pt x="50109" y="98012"/>
                    <a:pt x="50154" y="98012"/>
                  </a:cubicBezTo>
                  <a:lnTo>
                    <a:pt x="50162" y="98012"/>
                  </a:lnTo>
                  <a:cubicBezTo>
                    <a:pt x="50502" y="97979"/>
                    <a:pt x="50859" y="97963"/>
                    <a:pt x="51234" y="97963"/>
                  </a:cubicBezTo>
                  <a:cubicBezTo>
                    <a:pt x="51461" y="97963"/>
                    <a:pt x="51695" y="97969"/>
                    <a:pt x="51936" y="97981"/>
                  </a:cubicBezTo>
                  <a:cubicBezTo>
                    <a:pt x="51937" y="97981"/>
                    <a:pt x="51938" y="97981"/>
                    <a:pt x="51940" y="97981"/>
                  </a:cubicBezTo>
                  <a:cubicBezTo>
                    <a:pt x="51992" y="97981"/>
                    <a:pt x="52027" y="97945"/>
                    <a:pt x="52030" y="97896"/>
                  </a:cubicBezTo>
                  <a:cubicBezTo>
                    <a:pt x="52032" y="97847"/>
                    <a:pt x="51994" y="97805"/>
                    <a:pt x="51944" y="97802"/>
                  </a:cubicBezTo>
                  <a:cubicBezTo>
                    <a:pt x="51703" y="97791"/>
                    <a:pt x="51469" y="97785"/>
                    <a:pt x="51242" y="97785"/>
                  </a:cubicBezTo>
                  <a:close/>
                  <a:moveTo>
                    <a:pt x="53722" y="97970"/>
                  </a:moveTo>
                  <a:cubicBezTo>
                    <a:pt x="53678" y="97970"/>
                    <a:pt x="53639" y="98001"/>
                    <a:pt x="53632" y="98047"/>
                  </a:cubicBezTo>
                  <a:cubicBezTo>
                    <a:pt x="53626" y="98095"/>
                    <a:pt x="53659" y="98140"/>
                    <a:pt x="53709" y="98146"/>
                  </a:cubicBezTo>
                  <a:cubicBezTo>
                    <a:pt x="54320" y="98226"/>
                    <a:pt x="54941" y="98327"/>
                    <a:pt x="55476" y="98413"/>
                  </a:cubicBezTo>
                  <a:cubicBezTo>
                    <a:pt x="55480" y="98415"/>
                    <a:pt x="55486" y="98415"/>
                    <a:pt x="55489" y="98415"/>
                  </a:cubicBezTo>
                  <a:cubicBezTo>
                    <a:pt x="55531" y="98415"/>
                    <a:pt x="55571" y="98385"/>
                    <a:pt x="55579" y="98339"/>
                  </a:cubicBezTo>
                  <a:cubicBezTo>
                    <a:pt x="55586" y="98290"/>
                    <a:pt x="55552" y="98246"/>
                    <a:pt x="55504" y="98237"/>
                  </a:cubicBezTo>
                  <a:cubicBezTo>
                    <a:pt x="54968" y="98150"/>
                    <a:pt x="54346" y="98050"/>
                    <a:pt x="53732" y="97971"/>
                  </a:cubicBezTo>
                  <a:cubicBezTo>
                    <a:pt x="53728" y="97970"/>
                    <a:pt x="53725" y="97970"/>
                    <a:pt x="53722" y="97970"/>
                  </a:cubicBezTo>
                  <a:close/>
                  <a:moveTo>
                    <a:pt x="12479" y="96645"/>
                  </a:moveTo>
                  <a:cubicBezTo>
                    <a:pt x="12478" y="96645"/>
                    <a:pt x="12476" y="96645"/>
                    <a:pt x="12474" y="96645"/>
                  </a:cubicBezTo>
                  <a:cubicBezTo>
                    <a:pt x="12426" y="96649"/>
                    <a:pt x="12390" y="96690"/>
                    <a:pt x="12391" y="96740"/>
                  </a:cubicBezTo>
                  <a:cubicBezTo>
                    <a:pt x="12415" y="97113"/>
                    <a:pt x="12426" y="97492"/>
                    <a:pt x="12433" y="97868"/>
                  </a:cubicBezTo>
                  <a:cubicBezTo>
                    <a:pt x="12434" y="97966"/>
                    <a:pt x="12434" y="98062"/>
                    <a:pt x="12434" y="98156"/>
                  </a:cubicBezTo>
                  <a:cubicBezTo>
                    <a:pt x="12434" y="98279"/>
                    <a:pt x="12434" y="98401"/>
                    <a:pt x="12433" y="98522"/>
                  </a:cubicBezTo>
                  <a:cubicBezTo>
                    <a:pt x="12433" y="98572"/>
                    <a:pt x="12473" y="98614"/>
                    <a:pt x="12522" y="98614"/>
                  </a:cubicBezTo>
                  <a:cubicBezTo>
                    <a:pt x="12572" y="98614"/>
                    <a:pt x="12612" y="98575"/>
                    <a:pt x="12613" y="98522"/>
                  </a:cubicBezTo>
                  <a:cubicBezTo>
                    <a:pt x="12613" y="98401"/>
                    <a:pt x="12615" y="98277"/>
                    <a:pt x="12615" y="98155"/>
                  </a:cubicBezTo>
                  <a:cubicBezTo>
                    <a:pt x="12615" y="98057"/>
                    <a:pt x="12615" y="97962"/>
                    <a:pt x="12613" y="97865"/>
                  </a:cubicBezTo>
                  <a:cubicBezTo>
                    <a:pt x="12607" y="97485"/>
                    <a:pt x="12592" y="97103"/>
                    <a:pt x="12570" y="96728"/>
                  </a:cubicBezTo>
                  <a:cubicBezTo>
                    <a:pt x="12566" y="96682"/>
                    <a:pt x="12520" y="96645"/>
                    <a:pt x="12479" y="96645"/>
                  </a:cubicBezTo>
                  <a:close/>
                  <a:moveTo>
                    <a:pt x="57253" y="98518"/>
                  </a:moveTo>
                  <a:cubicBezTo>
                    <a:pt x="57210" y="98518"/>
                    <a:pt x="57174" y="98549"/>
                    <a:pt x="57168" y="98594"/>
                  </a:cubicBezTo>
                  <a:cubicBezTo>
                    <a:pt x="57159" y="98643"/>
                    <a:pt x="57192" y="98688"/>
                    <a:pt x="57242" y="98695"/>
                  </a:cubicBezTo>
                  <a:cubicBezTo>
                    <a:pt x="57931" y="98796"/>
                    <a:pt x="58499" y="98865"/>
                    <a:pt x="59025" y="98908"/>
                  </a:cubicBezTo>
                  <a:lnTo>
                    <a:pt x="59033" y="98908"/>
                  </a:lnTo>
                  <a:cubicBezTo>
                    <a:pt x="59079" y="98908"/>
                    <a:pt x="59117" y="98874"/>
                    <a:pt x="59121" y="98826"/>
                  </a:cubicBezTo>
                  <a:cubicBezTo>
                    <a:pt x="59124" y="98778"/>
                    <a:pt x="59089" y="98734"/>
                    <a:pt x="59040" y="98729"/>
                  </a:cubicBezTo>
                  <a:cubicBezTo>
                    <a:pt x="58518" y="98686"/>
                    <a:pt x="57954" y="98620"/>
                    <a:pt x="57269" y="98519"/>
                  </a:cubicBezTo>
                  <a:cubicBezTo>
                    <a:pt x="57264" y="98518"/>
                    <a:pt x="57258" y="98518"/>
                    <a:pt x="57253" y="98518"/>
                  </a:cubicBezTo>
                  <a:close/>
                  <a:moveTo>
                    <a:pt x="48399" y="98174"/>
                  </a:moveTo>
                  <a:cubicBezTo>
                    <a:pt x="48390" y="98174"/>
                    <a:pt x="48381" y="98175"/>
                    <a:pt x="48373" y="98178"/>
                  </a:cubicBezTo>
                  <a:cubicBezTo>
                    <a:pt x="47791" y="98357"/>
                    <a:pt x="47238" y="98609"/>
                    <a:pt x="46726" y="98918"/>
                  </a:cubicBezTo>
                  <a:cubicBezTo>
                    <a:pt x="46685" y="98943"/>
                    <a:pt x="46673" y="99000"/>
                    <a:pt x="46698" y="99041"/>
                  </a:cubicBezTo>
                  <a:cubicBezTo>
                    <a:pt x="46714" y="99069"/>
                    <a:pt x="46746" y="99084"/>
                    <a:pt x="46774" y="99084"/>
                  </a:cubicBezTo>
                  <a:cubicBezTo>
                    <a:pt x="46789" y="99084"/>
                    <a:pt x="46806" y="99081"/>
                    <a:pt x="46820" y="99072"/>
                  </a:cubicBezTo>
                  <a:cubicBezTo>
                    <a:pt x="47319" y="98768"/>
                    <a:pt x="47859" y="98522"/>
                    <a:pt x="48427" y="98347"/>
                  </a:cubicBezTo>
                  <a:cubicBezTo>
                    <a:pt x="48472" y="98332"/>
                    <a:pt x="48499" y="98281"/>
                    <a:pt x="48485" y="98236"/>
                  </a:cubicBezTo>
                  <a:cubicBezTo>
                    <a:pt x="48473" y="98198"/>
                    <a:pt x="48438" y="98174"/>
                    <a:pt x="48399" y="98174"/>
                  </a:cubicBezTo>
                  <a:close/>
                  <a:moveTo>
                    <a:pt x="45379" y="100022"/>
                  </a:moveTo>
                  <a:cubicBezTo>
                    <a:pt x="45356" y="100022"/>
                    <a:pt x="45333" y="100031"/>
                    <a:pt x="45316" y="100048"/>
                  </a:cubicBezTo>
                  <a:cubicBezTo>
                    <a:pt x="44915" y="100469"/>
                    <a:pt x="44548" y="100954"/>
                    <a:pt x="44230" y="101491"/>
                  </a:cubicBezTo>
                  <a:cubicBezTo>
                    <a:pt x="44205" y="101532"/>
                    <a:pt x="44220" y="101587"/>
                    <a:pt x="44261" y="101612"/>
                  </a:cubicBezTo>
                  <a:cubicBezTo>
                    <a:pt x="44274" y="101620"/>
                    <a:pt x="44291" y="101625"/>
                    <a:pt x="44306" y="101625"/>
                  </a:cubicBezTo>
                  <a:cubicBezTo>
                    <a:pt x="44337" y="101625"/>
                    <a:pt x="44365" y="101609"/>
                    <a:pt x="44380" y="101580"/>
                  </a:cubicBezTo>
                  <a:cubicBezTo>
                    <a:pt x="44693" y="101057"/>
                    <a:pt x="45051" y="100583"/>
                    <a:pt x="45445" y="100172"/>
                  </a:cubicBezTo>
                  <a:cubicBezTo>
                    <a:pt x="45480" y="100138"/>
                    <a:pt x="45479" y="100080"/>
                    <a:pt x="45442" y="100046"/>
                  </a:cubicBezTo>
                  <a:cubicBezTo>
                    <a:pt x="45425" y="100030"/>
                    <a:pt x="45402" y="100022"/>
                    <a:pt x="45379" y="100022"/>
                  </a:cubicBezTo>
                  <a:close/>
                  <a:moveTo>
                    <a:pt x="12431" y="100223"/>
                  </a:moveTo>
                  <a:cubicBezTo>
                    <a:pt x="12387" y="100223"/>
                    <a:pt x="12350" y="100261"/>
                    <a:pt x="12347" y="100307"/>
                  </a:cubicBezTo>
                  <a:cubicBezTo>
                    <a:pt x="12299" y="100928"/>
                    <a:pt x="12236" y="101552"/>
                    <a:pt x="12181" y="102084"/>
                  </a:cubicBezTo>
                  <a:cubicBezTo>
                    <a:pt x="12174" y="102132"/>
                    <a:pt x="12209" y="102175"/>
                    <a:pt x="12259" y="102182"/>
                  </a:cubicBezTo>
                  <a:lnTo>
                    <a:pt x="12269" y="102182"/>
                  </a:lnTo>
                  <a:cubicBezTo>
                    <a:pt x="12314" y="102182"/>
                    <a:pt x="12352" y="102149"/>
                    <a:pt x="12358" y="102101"/>
                  </a:cubicBezTo>
                  <a:cubicBezTo>
                    <a:pt x="12415" y="101569"/>
                    <a:pt x="12476" y="100941"/>
                    <a:pt x="12524" y="100318"/>
                  </a:cubicBezTo>
                  <a:cubicBezTo>
                    <a:pt x="12526" y="100270"/>
                    <a:pt x="12491" y="100227"/>
                    <a:pt x="12441" y="100224"/>
                  </a:cubicBezTo>
                  <a:cubicBezTo>
                    <a:pt x="12438" y="100223"/>
                    <a:pt x="12434" y="100223"/>
                    <a:pt x="12431" y="100223"/>
                  </a:cubicBezTo>
                  <a:close/>
                  <a:moveTo>
                    <a:pt x="43538" y="103062"/>
                  </a:moveTo>
                  <a:cubicBezTo>
                    <a:pt x="43502" y="103062"/>
                    <a:pt x="43467" y="103085"/>
                    <a:pt x="43454" y="103119"/>
                  </a:cubicBezTo>
                  <a:cubicBezTo>
                    <a:pt x="43254" y="103658"/>
                    <a:pt x="43082" y="104239"/>
                    <a:pt x="42947" y="104847"/>
                  </a:cubicBezTo>
                  <a:cubicBezTo>
                    <a:pt x="42937" y="104894"/>
                    <a:pt x="42967" y="104942"/>
                    <a:pt x="43015" y="104953"/>
                  </a:cubicBezTo>
                  <a:cubicBezTo>
                    <a:pt x="43022" y="104955"/>
                    <a:pt x="43029" y="104955"/>
                    <a:pt x="43035" y="104955"/>
                  </a:cubicBezTo>
                  <a:cubicBezTo>
                    <a:pt x="43077" y="104955"/>
                    <a:pt x="43113" y="104925"/>
                    <a:pt x="43120" y="104884"/>
                  </a:cubicBezTo>
                  <a:cubicBezTo>
                    <a:pt x="43252" y="104286"/>
                    <a:pt x="43421" y="103714"/>
                    <a:pt x="43620" y="103182"/>
                  </a:cubicBezTo>
                  <a:cubicBezTo>
                    <a:pt x="43638" y="103136"/>
                    <a:pt x="43613" y="103085"/>
                    <a:pt x="43569" y="103068"/>
                  </a:cubicBezTo>
                  <a:cubicBezTo>
                    <a:pt x="43558" y="103064"/>
                    <a:pt x="43548" y="103062"/>
                    <a:pt x="43538" y="103062"/>
                  </a:cubicBezTo>
                  <a:close/>
                  <a:moveTo>
                    <a:pt x="12084" y="103785"/>
                  </a:moveTo>
                  <a:cubicBezTo>
                    <a:pt x="12043" y="103785"/>
                    <a:pt x="12002" y="103819"/>
                    <a:pt x="11999" y="103865"/>
                  </a:cubicBezTo>
                  <a:cubicBezTo>
                    <a:pt x="11933" y="104557"/>
                    <a:pt x="11888" y="105124"/>
                    <a:pt x="11860" y="105652"/>
                  </a:cubicBezTo>
                  <a:cubicBezTo>
                    <a:pt x="11858" y="105700"/>
                    <a:pt x="11894" y="105744"/>
                    <a:pt x="11944" y="105745"/>
                  </a:cubicBezTo>
                  <a:lnTo>
                    <a:pt x="11949" y="105745"/>
                  </a:lnTo>
                  <a:cubicBezTo>
                    <a:pt x="11995" y="105745"/>
                    <a:pt x="12035" y="105709"/>
                    <a:pt x="12037" y="105662"/>
                  </a:cubicBezTo>
                  <a:cubicBezTo>
                    <a:pt x="12067" y="105137"/>
                    <a:pt x="12110" y="104572"/>
                    <a:pt x="12176" y="103881"/>
                  </a:cubicBezTo>
                  <a:cubicBezTo>
                    <a:pt x="12181" y="103832"/>
                    <a:pt x="12145" y="103789"/>
                    <a:pt x="12095" y="103785"/>
                  </a:cubicBezTo>
                  <a:cubicBezTo>
                    <a:pt x="12091" y="103785"/>
                    <a:pt x="12088" y="103785"/>
                    <a:pt x="12084" y="103785"/>
                  </a:cubicBezTo>
                  <a:close/>
                  <a:moveTo>
                    <a:pt x="42750" y="106540"/>
                  </a:moveTo>
                  <a:cubicBezTo>
                    <a:pt x="42707" y="106540"/>
                    <a:pt x="42666" y="106575"/>
                    <a:pt x="42662" y="106622"/>
                  </a:cubicBezTo>
                  <a:lnTo>
                    <a:pt x="42643" y="106805"/>
                  </a:lnTo>
                  <a:cubicBezTo>
                    <a:pt x="42598" y="107297"/>
                    <a:pt x="42566" y="107821"/>
                    <a:pt x="42550" y="108412"/>
                  </a:cubicBezTo>
                  <a:cubicBezTo>
                    <a:pt x="42550" y="108460"/>
                    <a:pt x="42588" y="108502"/>
                    <a:pt x="42638" y="108503"/>
                  </a:cubicBezTo>
                  <a:lnTo>
                    <a:pt x="42639" y="108503"/>
                  </a:lnTo>
                  <a:cubicBezTo>
                    <a:pt x="42687" y="108503"/>
                    <a:pt x="42725" y="108465"/>
                    <a:pt x="42725" y="108417"/>
                  </a:cubicBezTo>
                  <a:cubicBezTo>
                    <a:pt x="42745" y="107829"/>
                    <a:pt x="42773" y="107307"/>
                    <a:pt x="42820" y="106822"/>
                  </a:cubicBezTo>
                  <a:lnTo>
                    <a:pt x="42838" y="106638"/>
                  </a:lnTo>
                  <a:cubicBezTo>
                    <a:pt x="42845" y="106590"/>
                    <a:pt x="42808" y="106547"/>
                    <a:pt x="42758" y="106540"/>
                  </a:cubicBezTo>
                  <a:cubicBezTo>
                    <a:pt x="42756" y="106540"/>
                    <a:pt x="42753" y="106540"/>
                    <a:pt x="42750" y="106540"/>
                  </a:cubicBezTo>
                  <a:close/>
                  <a:moveTo>
                    <a:pt x="11913" y="107355"/>
                  </a:moveTo>
                  <a:cubicBezTo>
                    <a:pt x="11863" y="107355"/>
                    <a:pt x="11825" y="107397"/>
                    <a:pt x="11826" y="107446"/>
                  </a:cubicBezTo>
                  <a:cubicBezTo>
                    <a:pt x="11841" y="108081"/>
                    <a:pt x="11884" y="108667"/>
                    <a:pt x="11961" y="109239"/>
                  </a:cubicBezTo>
                  <a:cubicBezTo>
                    <a:pt x="11967" y="109282"/>
                    <a:pt x="12007" y="109315"/>
                    <a:pt x="12050" y="109315"/>
                  </a:cubicBezTo>
                  <a:cubicBezTo>
                    <a:pt x="12052" y="109315"/>
                    <a:pt x="12057" y="109315"/>
                    <a:pt x="12060" y="109313"/>
                  </a:cubicBezTo>
                  <a:cubicBezTo>
                    <a:pt x="12110" y="109307"/>
                    <a:pt x="12143" y="109264"/>
                    <a:pt x="12136" y="109214"/>
                  </a:cubicBezTo>
                  <a:cubicBezTo>
                    <a:pt x="12062" y="108649"/>
                    <a:pt x="12019" y="108069"/>
                    <a:pt x="12004" y="107442"/>
                  </a:cubicBezTo>
                  <a:cubicBezTo>
                    <a:pt x="12002" y="107393"/>
                    <a:pt x="11962" y="107355"/>
                    <a:pt x="11916" y="107355"/>
                  </a:cubicBezTo>
                  <a:close/>
                  <a:moveTo>
                    <a:pt x="42621" y="110115"/>
                  </a:moveTo>
                  <a:cubicBezTo>
                    <a:pt x="42571" y="110115"/>
                    <a:pt x="42532" y="110153"/>
                    <a:pt x="42532" y="110203"/>
                  </a:cubicBezTo>
                  <a:cubicBezTo>
                    <a:pt x="42533" y="110515"/>
                    <a:pt x="42535" y="110828"/>
                    <a:pt x="42538" y="111142"/>
                  </a:cubicBezTo>
                  <a:lnTo>
                    <a:pt x="42543" y="111994"/>
                  </a:lnTo>
                  <a:cubicBezTo>
                    <a:pt x="42543" y="112044"/>
                    <a:pt x="42583" y="112082"/>
                    <a:pt x="42633" y="112082"/>
                  </a:cubicBezTo>
                  <a:cubicBezTo>
                    <a:pt x="42682" y="112082"/>
                    <a:pt x="42724" y="112040"/>
                    <a:pt x="42722" y="111994"/>
                  </a:cubicBezTo>
                  <a:lnTo>
                    <a:pt x="42715" y="111142"/>
                  </a:lnTo>
                  <a:cubicBezTo>
                    <a:pt x="42714" y="110828"/>
                    <a:pt x="42712" y="110515"/>
                    <a:pt x="42709" y="110203"/>
                  </a:cubicBezTo>
                  <a:cubicBezTo>
                    <a:pt x="42709" y="110153"/>
                    <a:pt x="42671" y="110115"/>
                    <a:pt x="42621" y="110115"/>
                  </a:cubicBezTo>
                  <a:close/>
                  <a:moveTo>
                    <a:pt x="12365" y="110895"/>
                  </a:moveTo>
                  <a:cubicBezTo>
                    <a:pt x="12359" y="110895"/>
                    <a:pt x="12353" y="110896"/>
                    <a:pt x="12347" y="110897"/>
                  </a:cubicBezTo>
                  <a:cubicBezTo>
                    <a:pt x="12299" y="110910"/>
                    <a:pt x="12269" y="110958"/>
                    <a:pt x="12280" y="111005"/>
                  </a:cubicBezTo>
                  <a:cubicBezTo>
                    <a:pt x="12415" y="111590"/>
                    <a:pt x="12575" y="112171"/>
                    <a:pt x="12762" y="112736"/>
                  </a:cubicBezTo>
                  <a:cubicBezTo>
                    <a:pt x="12774" y="112776"/>
                    <a:pt x="12810" y="112799"/>
                    <a:pt x="12847" y="112799"/>
                  </a:cubicBezTo>
                  <a:cubicBezTo>
                    <a:pt x="12857" y="112799"/>
                    <a:pt x="12865" y="112797"/>
                    <a:pt x="12877" y="112791"/>
                  </a:cubicBezTo>
                  <a:cubicBezTo>
                    <a:pt x="12921" y="112776"/>
                    <a:pt x="12946" y="112726"/>
                    <a:pt x="12931" y="112678"/>
                  </a:cubicBezTo>
                  <a:cubicBezTo>
                    <a:pt x="12746" y="112118"/>
                    <a:pt x="12587" y="111542"/>
                    <a:pt x="12454" y="110963"/>
                  </a:cubicBezTo>
                  <a:cubicBezTo>
                    <a:pt x="12443" y="110923"/>
                    <a:pt x="12405" y="110895"/>
                    <a:pt x="12365" y="110895"/>
                  </a:cubicBezTo>
                  <a:close/>
                  <a:moveTo>
                    <a:pt x="42614" y="113691"/>
                  </a:moveTo>
                  <a:cubicBezTo>
                    <a:pt x="42564" y="113691"/>
                    <a:pt x="42533" y="113731"/>
                    <a:pt x="42532" y="113778"/>
                  </a:cubicBezTo>
                  <a:cubicBezTo>
                    <a:pt x="42515" y="114434"/>
                    <a:pt x="42483" y="115017"/>
                    <a:pt x="42435" y="115559"/>
                  </a:cubicBezTo>
                  <a:cubicBezTo>
                    <a:pt x="42432" y="115609"/>
                    <a:pt x="42467" y="115652"/>
                    <a:pt x="42517" y="115657"/>
                  </a:cubicBezTo>
                  <a:lnTo>
                    <a:pt x="42525" y="115657"/>
                  </a:lnTo>
                  <a:cubicBezTo>
                    <a:pt x="42571" y="115657"/>
                    <a:pt x="42608" y="115622"/>
                    <a:pt x="42614" y="115574"/>
                  </a:cubicBezTo>
                  <a:cubicBezTo>
                    <a:pt x="42661" y="115027"/>
                    <a:pt x="42692" y="114441"/>
                    <a:pt x="42709" y="113783"/>
                  </a:cubicBezTo>
                  <a:cubicBezTo>
                    <a:pt x="42712" y="113733"/>
                    <a:pt x="42672" y="113694"/>
                    <a:pt x="42623" y="113692"/>
                  </a:cubicBezTo>
                  <a:cubicBezTo>
                    <a:pt x="42620" y="113692"/>
                    <a:pt x="42617" y="113691"/>
                    <a:pt x="42614" y="113691"/>
                  </a:cubicBezTo>
                  <a:close/>
                  <a:moveTo>
                    <a:pt x="13483" y="114293"/>
                  </a:moveTo>
                  <a:cubicBezTo>
                    <a:pt x="13471" y="114293"/>
                    <a:pt x="13459" y="114295"/>
                    <a:pt x="13448" y="114300"/>
                  </a:cubicBezTo>
                  <a:cubicBezTo>
                    <a:pt x="13402" y="114321"/>
                    <a:pt x="13384" y="114373"/>
                    <a:pt x="13402" y="114417"/>
                  </a:cubicBezTo>
                  <a:cubicBezTo>
                    <a:pt x="13640" y="114967"/>
                    <a:pt x="13907" y="115509"/>
                    <a:pt x="14195" y="116029"/>
                  </a:cubicBezTo>
                  <a:cubicBezTo>
                    <a:pt x="14212" y="116057"/>
                    <a:pt x="14243" y="116074"/>
                    <a:pt x="14273" y="116074"/>
                  </a:cubicBezTo>
                  <a:cubicBezTo>
                    <a:pt x="14288" y="116074"/>
                    <a:pt x="14305" y="116071"/>
                    <a:pt x="14318" y="116064"/>
                  </a:cubicBezTo>
                  <a:cubicBezTo>
                    <a:pt x="14361" y="116039"/>
                    <a:pt x="14378" y="115986"/>
                    <a:pt x="14353" y="115942"/>
                  </a:cubicBezTo>
                  <a:cubicBezTo>
                    <a:pt x="14066" y="115426"/>
                    <a:pt x="13801" y="114888"/>
                    <a:pt x="13566" y="114346"/>
                  </a:cubicBezTo>
                  <a:cubicBezTo>
                    <a:pt x="13550" y="114313"/>
                    <a:pt x="13517" y="114293"/>
                    <a:pt x="13483" y="114293"/>
                  </a:cubicBezTo>
                  <a:close/>
                  <a:moveTo>
                    <a:pt x="15215" y="117420"/>
                  </a:moveTo>
                  <a:cubicBezTo>
                    <a:pt x="15197" y="117420"/>
                    <a:pt x="15180" y="117425"/>
                    <a:pt x="15165" y="117436"/>
                  </a:cubicBezTo>
                  <a:cubicBezTo>
                    <a:pt x="15125" y="117464"/>
                    <a:pt x="15115" y="117519"/>
                    <a:pt x="15141" y="117560"/>
                  </a:cubicBezTo>
                  <a:cubicBezTo>
                    <a:pt x="15481" y="118054"/>
                    <a:pt x="15847" y="118534"/>
                    <a:pt x="16231" y="118988"/>
                  </a:cubicBezTo>
                  <a:cubicBezTo>
                    <a:pt x="16250" y="119010"/>
                    <a:pt x="16274" y="119019"/>
                    <a:pt x="16299" y="119019"/>
                  </a:cubicBezTo>
                  <a:cubicBezTo>
                    <a:pt x="16318" y="119019"/>
                    <a:pt x="16339" y="119011"/>
                    <a:pt x="16357" y="118998"/>
                  </a:cubicBezTo>
                  <a:cubicBezTo>
                    <a:pt x="16394" y="118965"/>
                    <a:pt x="16399" y="118910"/>
                    <a:pt x="16367" y="118872"/>
                  </a:cubicBezTo>
                  <a:cubicBezTo>
                    <a:pt x="15988" y="118423"/>
                    <a:pt x="15623" y="117949"/>
                    <a:pt x="15289" y="117457"/>
                  </a:cubicBezTo>
                  <a:cubicBezTo>
                    <a:pt x="15270" y="117434"/>
                    <a:pt x="15243" y="117420"/>
                    <a:pt x="15215" y="117420"/>
                  </a:cubicBezTo>
                  <a:close/>
                  <a:moveTo>
                    <a:pt x="42286" y="117253"/>
                  </a:moveTo>
                  <a:cubicBezTo>
                    <a:pt x="42246" y="117253"/>
                    <a:pt x="42208" y="117284"/>
                    <a:pt x="42200" y="117325"/>
                  </a:cubicBezTo>
                  <a:cubicBezTo>
                    <a:pt x="42086" y="117933"/>
                    <a:pt x="41937" y="118509"/>
                    <a:pt x="41760" y="119044"/>
                  </a:cubicBezTo>
                  <a:cubicBezTo>
                    <a:pt x="41743" y="119089"/>
                    <a:pt x="41766" y="119139"/>
                    <a:pt x="41814" y="119155"/>
                  </a:cubicBezTo>
                  <a:cubicBezTo>
                    <a:pt x="41826" y="119159"/>
                    <a:pt x="41834" y="119160"/>
                    <a:pt x="41844" y="119160"/>
                  </a:cubicBezTo>
                  <a:cubicBezTo>
                    <a:pt x="41879" y="119160"/>
                    <a:pt x="41914" y="119137"/>
                    <a:pt x="41927" y="119102"/>
                  </a:cubicBezTo>
                  <a:cubicBezTo>
                    <a:pt x="42109" y="118562"/>
                    <a:pt x="42258" y="117974"/>
                    <a:pt x="42374" y="117358"/>
                  </a:cubicBezTo>
                  <a:cubicBezTo>
                    <a:pt x="42384" y="117312"/>
                    <a:pt x="42351" y="117263"/>
                    <a:pt x="42303" y="117255"/>
                  </a:cubicBezTo>
                  <a:cubicBezTo>
                    <a:pt x="42297" y="117254"/>
                    <a:pt x="42292" y="117253"/>
                    <a:pt x="42286" y="117253"/>
                  </a:cubicBezTo>
                  <a:close/>
                  <a:moveTo>
                    <a:pt x="17523" y="120143"/>
                  </a:moveTo>
                  <a:cubicBezTo>
                    <a:pt x="17499" y="120143"/>
                    <a:pt x="17475" y="120153"/>
                    <a:pt x="17457" y="120171"/>
                  </a:cubicBezTo>
                  <a:cubicBezTo>
                    <a:pt x="17424" y="120206"/>
                    <a:pt x="17426" y="120264"/>
                    <a:pt x="17461" y="120297"/>
                  </a:cubicBezTo>
                  <a:cubicBezTo>
                    <a:pt x="17883" y="120701"/>
                    <a:pt x="18344" y="121094"/>
                    <a:pt x="18827" y="121465"/>
                  </a:cubicBezTo>
                  <a:cubicBezTo>
                    <a:pt x="18844" y="121478"/>
                    <a:pt x="18862" y="121483"/>
                    <a:pt x="18882" y="121483"/>
                  </a:cubicBezTo>
                  <a:cubicBezTo>
                    <a:pt x="18908" y="121483"/>
                    <a:pt x="18935" y="121471"/>
                    <a:pt x="18952" y="121448"/>
                  </a:cubicBezTo>
                  <a:cubicBezTo>
                    <a:pt x="18981" y="121412"/>
                    <a:pt x="18975" y="121354"/>
                    <a:pt x="18935" y="121324"/>
                  </a:cubicBezTo>
                  <a:cubicBezTo>
                    <a:pt x="18456" y="120956"/>
                    <a:pt x="18001" y="120568"/>
                    <a:pt x="17583" y="120169"/>
                  </a:cubicBezTo>
                  <a:cubicBezTo>
                    <a:pt x="17566" y="120152"/>
                    <a:pt x="17545" y="120143"/>
                    <a:pt x="17523" y="120143"/>
                  </a:cubicBezTo>
                  <a:close/>
                  <a:moveTo>
                    <a:pt x="41137" y="120622"/>
                  </a:moveTo>
                  <a:cubicBezTo>
                    <a:pt x="41105" y="120622"/>
                    <a:pt x="41073" y="120639"/>
                    <a:pt x="41057" y="120669"/>
                  </a:cubicBezTo>
                  <a:cubicBezTo>
                    <a:pt x="41016" y="120749"/>
                    <a:pt x="40973" y="120825"/>
                    <a:pt x="40926" y="120903"/>
                  </a:cubicBezTo>
                  <a:cubicBezTo>
                    <a:pt x="40676" y="121339"/>
                    <a:pt x="40388" y="121753"/>
                    <a:pt x="40071" y="122136"/>
                  </a:cubicBezTo>
                  <a:cubicBezTo>
                    <a:pt x="40040" y="122175"/>
                    <a:pt x="40047" y="122232"/>
                    <a:pt x="40083" y="122261"/>
                  </a:cubicBezTo>
                  <a:cubicBezTo>
                    <a:pt x="40100" y="122276"/>
                    <a:pt x="40120" y="122283"/>
                    <a:pt x="40139" y="122283"/>
                  </a:cubicBezTo>
                  <a:cubicBezTo>
                    <a:pt x="40164" y="122283"/>
                    <a:pt x="40189" y="122270"/>
                    <a:pt x="40206" y="122250"/>
                  </a:cubicBezTo>
                  <a:cubicBezTo>
                    <a:pt x="40529" y="121861"/>
                    <a:pt x="40824" y="121438"/>
                    <a:pt x="41080" y="120992"/>
                  </a:cubicBezTo>
                  <a:cubicBezTo>
                    <a:pt x="41127" y="120915"/>
                    <a:pt x="41171" y="120833"/>
                    <a:pt x="41215" y="120752"/>
                  </a:cubicBezTo>
                  <a:cubicBezTo>
                    <a:pt x="41238" y="120709"/>
                    <a:pt x="41221" y="120655"/>
                    <a:pt x="41176" y="120631"/>
                  </a:cubicBezTo>
                  <a:cubicBezTo>
                    <a:pt x="41164" y="120625"/>
                    <a:pt x="41150" y="120622"/>
                    <a:pt x="41137" y="120622"/>
                  </a:cubicBezTo>
                  <a:close/>
                  <a:moveTo>
                    <a:pt x="20352" y="122323"/>
                  </a:moveTo>
                  <a:cubicBezTo>
                    <a:pt x="20322" y="122323"/>
                    <a:pt x="20293" y="122339"/>
                    <a:pt x="20275" y="122366"/>
                  </a:cubicBezTo>
                  <a:cubicBezTo>
                    <a:pt x="20250" y="122407"/>
                    <a:pt x="20262" y="122460"/>
                    <a:pt x="20303" y="122488"/>
                  </a:cubicBezTo>
                  <a:cubicBezTo>
                    <a:pt x="20800" y="122798"/>
                    <a:pt x="21327" y="123096"/>
                    <a:pt x="21865" y="123375"/>
                  </a:cubicBezTo>
                  <a:cubicBezTo>
                    <a:pt x="21880" y="123380"/>
                    <a:pt x="21892" y="123385"/>
                    <a:pt x="21907" y="123385"/>
                  </a:cubicBezTo>
                  <a:cubicBezTo>
                    <a:pt x="21938" y="123385"/>
                    <a:pt x="21971" y="123368"/>
                    <a:pt x="21985" y="123337"/>
                  </a:cubicBezTo>
                  <a:cubicBezTo>
                    <a:pt x="22008" y="123293"/>
                    <a:pt x="21990" y="123239"/>
                    <a:pt x="21947" y="123217"/>
                  </a:cubicBezTo>
                  <a:cubicBezTo>
                    <a:pt x="21412" y="122941"/>
                    <a:pt x="20890" y="122646"/>
                    <a:pt x="20398" y="122336"/>
                  </a:cubicBezTo>
                  <a:cubicBezTo>
                    <a:pt x="20384" y="122327"/>
                    <a:pt x="20368" y="122323"/>
                    <a:pt x="20352" y="122323"/>
                  </a:cubicBezTo>
                  <a:close/>
                  <a:moveTo>
                    <a:pt x="38868" y="123358"/>
                  </a:moveTo>
                  <a:cubicBezTo>
                    <a:pt x="38849" y="123358"/>
                    <a:pt x="38829" y="123364"/>
                    <a:pt x="38812" y="123378"/>
                  </a:cubicBezTo>
                  <a:cubicBezTo>
                    <a:pt x="38360" y="123744"/>
                    <a:pt x="37863" y="124074"/>
                    <a:pt x="37338" y="124357"/>
                  </a:cubicBezTo>
                  <a:cubicBezTo>
                    <a:pt x="37297" y="124380"/>
                    <a:pt x="37280" y="124435"/>
                    <a:pt x="37302" y="124478"/>
                  </a:cubicBezTo>
                  <a:cubicBezTo>
                    <a:pt x="37320" y="124509"/>
                    <a:pt x="37350" y="124526"/>
                    <a:pt x="37381" y="124526"/>
                  </a:cubicBezTo>
                  <a:cubicBezTo>
                    <a:pt x="37396" y="124526"/>
                    <a:pt x="37411" y="124523"/>
                    <a:pt x="37424" y="124513"/>
                  </a:cubicBezTo>
                  <a:cubicBezTo>
                    <a:pt x="37961" y="124224"/>
                    <a:pt x="38466" y="123890"/>
                    <a:pt x="38925" y="123517"/>
                  </a:cubicBezTo>
                  <a:cubicBezTo>
                    <a:pt x="38963" y="123486"/>
                    <a:pt x="38970" y="123428"/>
                    <a:pt x="38938" y="123391"/>
                  </a:cubicBezTo>
                  <a:cubicBezTo>
                    <a:pt x="38920" y="123369"/>
                    <a:pt x="38894" y="123358"/>
                    <a:pt x="38868" y="123358"/>
                  </a:cubicBezTo>
                  <a:close/>
                  <a:moveTo>
                    <a:pt x="23530" y="123961"/>
                  </a:moveTo>
                  <a:cubicBezTo>
                    <a:pt x="23495" y="123961"/>
                    <a:pt x="23461" y="123982"/>
                    <a:pt x="23448" y="124016"/>
                  </a:cubicBezTo>
                  <a:cubicBezTo>
                    <a:pt x="23429" y="124062"/>
                    <a:pt x="23449" y="124113"/>
                    <a:pt x="23496" y="124132"/>
                  </a:cubicBezTo>
                  <a:cubicBezTo>
                    <a:pt x="24041" y="124362"/>
                    <a:pt x="24607" y="124572"/>
                    <a:pt x="25175" y="124761"/>
                  </a:cubicBezTo>
                  <a:cubicBezTo>
                    <a:pt x="25187" y="124763"/>
                    <a:pt x="25197" y="124766"/>
                    <a:pt x="25205" y="124766"/>
                  </a:cubicBezTo>
                  <a:cubicBezTo>
                    <a:pt x="25243" y="124766"/>
                    <a:pt x="25276" y="124741"/>
                    <a:pt x="25288" y="124703"/>
                  </a:cubicBezTo>
                  <a:cubicBezTo>
                    <a:pt x="25305" y="124659"/>
                    <a:pt x="25280" y="124609"/>
                    <a:pt x="25232" y="124592"/>
                  </a:cubicBezTo>
                  <a:cubicBezTo>
                    <a:pt x="24667" y="124405"/>
                    <a:pt x="24105" y="124193"/>
                    <a:pt x="23563" y="123968"/>
                  </a:cubicBezTo>
                  <a:cubicBezTo>
                    <a:pt x="23552" y="123963"/>
                    <a:pt x="23541" y="123961"/>
                    <a:pt x="23530" y="123961"/>
                  </a:cubicBezTo>
                  <a:close/>
                  <a:moveTo>
                    <a:pt x="26920" y="125085"/>
                  </a:moveTo>
                  <a:cubicBezTo>
                    <a:pt x="26882" y="125085"/>
                    <a:pt x="26848" y="125114"/>
                    <a:pt x="26837" y="125152"/>
                  </a:cubicBezTo>
                  <a:cubicBezTo>
                    <a:pt x="26825" y="125200"/>
                    <a:pt x="26853" y="125248"/>
                    <a:pt x="26902" y="125260"/>
                  </a:cubicBezTo>
                  <a:cubicBezTo>
                    <a:pt x="27485" y="125407"/>
                    <a:pt x="28076" y="125532"/>
                    <a:pt x="28659" y="125631"/>
                  </a:cubicBezTo>
                  <a:cubicBezTo>
                    <a:pt x="28662" y="125633"/>
                    <a:pt x="28669" y="125633"/>
                    <a:pt x="28674" y="125633"/>
                  </a:cubicBezTo>
                  <a:cubicBezTo>
                    <a:pt x="28716" y="125633"/>
                    <a:pt x="28752" y="125603"/>
                    <a:pt x="28760" y="125561"/>
                  </a:cubicBezTo>
                  <a:cubicBezTo>
                    <a:pt x="28769" y="125512"/>
                    <a:pt x="28735" y="125465"/>
                    <a:pt x="28687" y="125457"/>
                  </a:cubicBezTo>
                  <a:cubicBezTo>
                    <a:pt x="28108" y="125358"/>
                    <a:pt x="27523" y="125233"/>
                    <a:pt x="26945" y="125089"/>
                  </a:cubicBezTo>
                  <a:cubicBezTo>
                    <a:pt x="26936" y="125087"/>
                    <a:pt x="26928" y="125085"/>
                    <a:pt x="26920" y="125085"/>
                  </a:cubicBezTo>
                  <a:close/>
                  <a:moveTo>
                    <a:pt x="35747" y="125059"/>
                  </a:moveTo>
                  <a:cubicBezTo>
                    <a:pt x="35737" y="125059"/>
                    <a:pt x="35726" y="125061"/>
                    <a:pt x="35716" y="125064"/>
                  </a:cubicBezTo>
                  <a:cubicBezTo>
                    <a:pt x="35168" y="125250"/>
                    <a:pt x="34590" y="125399"/>
                    <a:pt x="33998" y="125507"/>
                  </a:cubicBezTo>
                  <a:cubicBezTo>
                    <a:pt x="33949" y="125515"/>
                    <a:pt x="33917" y="125563"/>
                    <a:pt x="33926" y="125611"/>
                  </a:cubicBezTo>
                  <a:cubicBezTo>
                    <a:pt x="33932" y="125652"/>
                    <a:pt x="33970" y="125682"/>
                    <a:pt x="34012" y="125682"/>
                  </a:cubicBezTo>
                  <a:cubicBezTo>
                    <a:pt x="34017" y="125682"/>
                    <a:pt x="34023" y="125682"/>
                    <a:pt x="34032" y="125681"/>
                  </a:cubicBezTo>
                  <a:cubicBezTo>
                    <a:pt x="34631" y="125571"/>
                    <a:pt x="35219" y="125421"/>
                    <a:pt x="35774" y="125232"/>
                  </a:cubicBezTo>
                  <a:cubicBezTo>
                    <a:pt x="35822" y="125217"/>
                    <a:pt x="35847" y="125167"/>
                    <a:pt x="35831" y="125119"/>
                  </a:cubicBezTo>
                  <a:cubicBezTo>
                    <a:pt x="35818" y="125082"/>
                    <a:pt x="35784" y="125059"/>
                    <a:pt x="35747" y="125059"/>
                  </a:cubicBezTo>
                  <a:close/>
                  <a:moveTo>
                    <a:pt x="30441" y="125680"/>
                  </a:moveTo>
                  <a:cubicBezTo>
                    <a:pt x="30398" y="125680"/>
                    <a:pt x="30360" y="125718"/>
                    <a:pt x="30357" y="125763"/>
                  </a:cubicBezTo>
                  <a:cubicBezTo>
                    <a:pt x="30356" y="125813"/>
                    <a:pt x="30390" y="125855"/>
                    <a:pt x="30440" y="125860"/>
                  </a:cubicBezTo>
                  <a:cubicBezTo>
                    <a:pt x="30811" y="125886"/>
                    <a:pt x="31184" y="125901"/>
                    <a:pt x="31548" y="125901"/>
                  </a:cubicBezTo>
                  <a:cubicBezTo>
                    <a:pt x="31774" y="125901"/>
                    <a:pt x="32007" y="125894"/>
                    <a:pt x="32237" y="125884"/>
                  </a:cubicBezTo>
                  <a:cubicBezTo>
                    <a:pt x="32287" y="125881"/>
                    <a:pt x="32325" y="125840"/>
                    <a:pt x="32322" y="125790"/>
                  </a:cubicBezTo>
                  <a:cubicBezTo>
                    <a:pt x="32320" y="125740"/>
                    <a:pt x="32276" y="125705"/>
                    <a:pt x="32229" y="125705"/>
                  </a:cubicBezTo>
                  <a:cubicBezTo>
                    <a:pt x="32003" y="125716"/>
                    <a:pt x="31777" y="125721"/>
                    <a:pt x="31551" y="125721"/>
                  </a:cubicBezTo>
                  <a:cubicBezTo>
                    <a:pt x="31185" y="125721"/>
                    <a:pt x="30819" y="125707"/>
                    <a:pt x="30453" y="125681"/>
                  </a:cubicBezTo>
                  <a:cubicBezTo>
                    <a:pt x="30449" y="125680"/>
                    <a:pt x="30445" y="125680"/>
                    <a:pt x="30441" y="1256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1"/>
            <p:cNvSpPr/>
            <p:nvPr/>
          </p:nvSpPr>
          <p:spPr>
            <a:xfrm>
              <a:off x="6629566" y="3781375"/>
              <a:ext cx="28373" cy="6809"/>
            </a:xfrm>
            <a:custGeom>
              <a:rect b="b" l="l" r="r" t="t"/>
              <a:pathLst>
                <a:path extrusionOk="0" h="257" w="1071">
                  <a:moveTo>
                    <a:pt x="974" y="1"/>
                  </a:moveTo>
                  <a:cubicBezTo>
                    <a:pt x="971" y="1"/>
                    <a:pt x="968" y="1"/>
                    <a:pt x="964" y="1"/>
                  </a:cubicBezTo>
                  <a:cubicBezTo>
                    <a:pt x="683" y="38"/>
                    <a:pt x="386" y="64"/>
                    <a:pt x="86" y="78"/>
                  </a:cubicBezTo>
                  <a:cubicBezTo>
                    <a:pt x="37" y="79"/>
                    <a:pt x="0" y="121"/>
                    <a:pt x="2" y="170"/>
                  </a:cubicBezTo>
                  <a:cubicBezTo>
                    <a:pt x="3" y="218"/>
                    <a:pt x="43" y="256"/>
                    <a:pt x="91" y="256"/>
                  </a:cubicBezTo>
                  <a:lnTo>
                    <a:pt x="93" y="256"/>
                  </a:lnTo>
                  <a:cubicBezTo>
                    <a:pt x="396" y="242"/>
                    <a:pt x="699" y="215"/>
                    <a:pt x="987" y="177"/>
                  </a:cubicBezTo>
                  <a:cubicBezTo>
                    <a:pt x="1037" y="170"/>
                    <a:pt x="1070" y="127"/>
                    <a:pt x="1064" y="78"/>
                  </a:cubicBezTo>
                  <a:cubicBezTo>
                    <a:pt x="1058" y="31"/>
                    <a:pt x="1018" y="1"/>
                    <a:pt x="974" y="1"/>
                  </a:cubicBezTo>
                  <a:close/>
                </a:path>
              </a:pathLst>
            </a:custGeom>
            <a:solidFill>
              <a:srgbClr val="423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1"/>
            <p:cNvSpPr/>
            <p:nvPr/>
          </p:nvSpPr>
          <p:spPr>
            <a:xfrm>
              <a:off x="6832667" y="4651456"/>
              <a:ext cx="497847" cy="226140"/>
            </a:xfrm>
            <a:custGeom>
              <a:rect b="b" l="l" r="r" t="t"/>
              <a:pathLst>
                <a:path extrusionOk="0" h="8536" w="18792">
                  <a:moveTo>
                    <a:pt x="18136" y="1"/>
                  </a:moveTo>
                  <a:lnTo>
                    <a:pt x="12840" y="365"/>
                  </a:lnTo>
                  <a:cubicBezTo>
                    <a:pt x="12840" y="365"/>
                    <a:pt x="12285" y="597"/>
                    <a:pt x="11407" y="973"/>
                  </a:cubicBezTo>
                  <a:cubicBezTo>
                    <a:pt x="11345" y="998"/>
                    <a:pt x="11286" y="1024"/>
                    <a:pt x="11221" y="1056"/>
                  </a:cubicBezTo>
                  <a:cubicBezTo>
                    <a:pt x="10963" y="1165"/>
                    <a:pt x="10673" y="1288"/>
                    <a:pt x="10366" y="1422"/>
                  </a:cubicBezTo>
                  <a:cubicBezTo>
                    <a:pt x="10305" y="1447"/>
                    <a:pt x="10242" y="1477"/>
                    <a:pt x="10177" y="1505"/>
                  </a:cubicBezTo>
                  <a:cubicBezTo>
                    <a:pt x="9874" y="1634"/>
                    <a:pt x="9553" y="1772"/>
                    <a:pt x="9222" y="1919"/>
                  </a:cubicBezTo>
                  <a:cubicBezTo>
                    <a:pt x="9154" y="1949"/>
                    <a:pt x="9086" y="1980"/>
                    <a:pt x="9014" y="2008"/>
                  </a:cubicBezTo>
                  <a:cubicBezTo>
                    <a:pt x="7802" y="2540"/>
                    <a:pt x="6443" y="3145"/>
                    <a:pt x="5168" y="3738"/>
                  </a:cubicBezTo>
                  <a:cubicBezTo>
                    <a:pt x="5110" y="3763"/>
                    <a:pt x="5054" y="3791"/>
                    <a:pt x="4996" y="3816"/>
                  </a:cubicBezTo>
                  <a:cubicBezTo>
                    <a:pt x="2565" y="4947"/>
                    <a:pt x="475" y="6009"/>
                    <a:pt x="307" y="6390"/>
                  </a:cubicBezTo>
                  <a:cubicBezTo>
                    <a:pt x="127" y="6801"/>
                    <a:pt x="26" y="7223"/>
                    <a:pt x="6" y="7588"/>
                  </a:cubicBezTo>
                  <a:cubicBezTo>
                    <a:pt x="1" y="7648"/>
                    <a:pt x="1" y="7707"/>
                    <a:pt x="1" y="7765"/>
                  </a:cubicBezTo>
                  <a:cubicBezTo>
                    <a:pt x="6" y="8140"/>
                    <a:pt x="105" y="8429"/>
                    <a:pt x="307" y="8516"/>
                  </a:cubicBezTo>
                  <a:cubicBezTo>
                    <a:pt x="339" y="8529"/>
                    <a:pt x="466" y="8536"/>
                    <a:pt x="672" y="8536"/>
                  </a:cubicBezTo>
                  <a:cubicBezTo>
                    <a:pt x="2976" y="8536"/>
                    <a:pt x="15262" y="7729"/>
                    <a:pt x="18164" y="7175"/>
                  </a:cubicBezTo>
                  <a:cubicBezTo>
                    <a:pt x="18452" y="7121"/>
                    <a:pt x="18666" y="6879"/>
                    <a:pt x="18684" y="6587"/>
                  </a:cubicBezTo>
                  <a:cubicBezTo>
                    <a:pt x="18699" y="6390"/>
                    <a:pt x="18712" y="6138"/>
                    <a:pt x="18727" y="5845"/>
                  </a:cubicBezTo>
                  <a:cubicBezTo>
                    <a:pt x="18729" y="5787"/>
                    <a:pt x="18729" y="5728"/>
                    <a:pt x="18734" y="5663"/>
                  </a:cubicBezTo>
                  <a:cubicBezTo>
                    <a:pt x="18792" y="4300"/>
                    <a:pt x="18787" y="2214"/>
                    <a:pt x="18387" y="731"/>
                  </a:cubicBezTo>
                  <a:lnTo>
                    <a:pt x="18387" y="726"/>
                  </a:lnTo>
                  <a:lnTo>
                    <a:pt x="18334" y="539"/>
                  </a:lnTo>
                  <a:cubicBezTo>
                    <a:pt x="18278" y="345"/>
                    <a:pt x="18210" y="163"/>
                    <a:pt x="18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1"/>
            <p:cNvSpPr/>
            <p:nvPr/>
          </p:nvSpPr>
          <p:spPr>
            <a:xfrm>
              <a:off x="7172766" y="4591739"/>
              <a:ext cx="140251" cy="78524"/>
            </a:xfrm>
            <a:custGeom>
              <a:rect b="b" l="l" r="r" t="t"/>
              <a:pathLst>
                <a:path extrusionOk="0" h="2964" w="5294">
                  <a:moveTo>
                    <a:pt x="5294" y="0"/>
                  </a:moveTo>
                  <a:lnTo>
                    <a:pt x="1" y="237"/>
                  </a:lnTo>
                  <a:lnTo>
                    <a:pt x="1" y="2622"/>
                  </a:lnTo>
                  <a:cubicBezTo>
                    <a:pt x="1" y="2622"/>
                    <a:pt x="1071" y="2963"/>
                    <a:pt x="2410" y="2963"/>
                  </a:cubicBezTo>
                  <a:cubicBezTo>
                    <a:pt x="3331" y="2963"/>
                    <a:pt x="4379" y="2802"/>
                    <a:pt x="5294" y="2258"/>
                  </a:cubicBezTo>
                  <a:lnTo>
                    <a:pt x="5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1"/>
            <p:cNvSpPr/>
            <p:nvPr/>
          </p:nvSpPr>
          <p:spPr>
            <a:xfrm>
              <a:off x="6830256" y="4801463"/>
              <a:ext cx="498721" cy="55767"/>
            </a:xfrm>
            <a:custGeom>
              <a:rect b="b" l="l" r="r" t="t"/>
              <a:pathLst>
                <a:path extrusionOk="0" h="2105" w="18825">
                  <a:moveTo>
                    <a:pt x="18825" y="1"/>
                  </a:moveTo>
                  <a:cubicBezTo>
                    <a:pt x="18818" y="1"/>
                    <a:pt x="18810" y="6"/>
                    <a:pt x="18803" y="6"/>
                  </a:cubicBezTo>
                  <a:cubicBezTo>
                    <a:pt x="18049" y="178"/>
                    <a:pt x="17253" y="331"/>
                    <a:pt x="16418" y="473"/>
                  </a:cubicBezTo>
                  <a:cubicBezTo>
                    <a:pt x="16358" y="485"/>
                    <a:pt x="16300" y="495"/>
                    <a:pt x="16240" y="505"/>
                  </a:cubicBezTo>
                  <a:cubicBezTo>
                    <a:pt x="13370" y="987"/>
                    <a:pt x="10147" y="1310"/>
                    <a:pt x="7338" y="1532"/>
                  </a:cubicBezTo>
                  <a:cubicBezTo>
                    <a:pt x="7278" y="1537"/>
                    <a:pt x="7215" y="1540"/>
                    <a:pt x="7156" y="1547"/>
                  </a:cubicBezTo>
                  <a:cubicBezTo>
                    <a:pt x="3289" y="1835"/>
                    <a:pt x="248" y="1923"/>
                    <a:pt x="95" y="1928"/>
                  </a:cubicBezTo>
                  <a:lnTo>
                    <a:pt x="90" y="1928"/>
                  </a:lnTo>
                  <a:cubicBezTo>
                    <a:pt x="41" y="1928"/>
                    <a:pt x="1" y="1971"/>
                    <a:pt x="6" y="2020"/>
                  </a:cubicBezTo>
                  <a:cubicBezTo>
                    <a:pt x="6" y="2067"/>
                    <a:pt x="41" y="2101"/>
                    <a:pt x="90" y="2105"/>
                  </a:cubicBezTo>
                  <a:lnTo>
                    <a:pt x="95" y="2105"/>
                  </a:lnTo>
                  <a:cubicBezTo>
                    <a:pt x="198" y="2101"/>
                    <a:pt x="9339" y="1853"/>
                    <a:pt x="16330" y="669"/>
                  </a:cubicBezTo>
                  <a:lnTo>
                    <a:pt x="16338" y="669"/>
                  </a:lnTo>
                  <a:cubicBezTo>
                    <a:pt x="16341" y="669"/>
                    <a:pt x="16343" y="669"/>
                    <a:pt x="16348" y="664"/>
                  </a:cubicBezTo>
                  <a:cubicBezTo>
                    <a:pt x="17211" y="519"/>
                    <a:pt x="18041" y="357"/>
                    <a:pt x="18818" y="183"/>
                  </a:cubicBezTo>
                  <a:cubicBezTo>
                    <a:pt x="18820" y="125"/>
                    <a:pt x="18820" y="66"/>
                    <a:pt x="18825" y="1"/>
                  </a:cubicBezTo>
                  <a:close/>
                </a:path>
              </a:pathLst>
            </a:custGeom>
            <a:solidFill>
              <a:srgbClr val="F0D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1"/>
            <p:cNvSpPr/>
            <p:nvPr/>
          </p:nvSpPr>
          <p:spPr>
            <a:xfrm>
              <a:off x="6964393" y="4749297"/>
              <a:ext cx="60456" cy="95161"/>
            </a:xfrm>
            <a:custGeom>
              <a:rect b="b" l="l" r="r" t="t"/>
              <a:pathLst>
                <a:path extrusionOk="0" h="3592" w="2282">
                  <a:moveTo>
                    <a:pt x="101" y="1"/>
                  </a:moveTo>
                  <a:cubicBezTo>
                    <a:pt x="74" y="1"/>
                    <a:pt x="47" y="13"/>
                    <a:pt x="30" y="37"/>
                  </a:cubicBezTo>
                  <a:cubicBezTo>
                    <a:pt x="0" y="76"/>
                    <a:pt x="10" y="131"/>
                    <a:pt x="48" y="161"/>
                  </a:cubicBezTo>
                  <a:cubicBezTo>
                    <a:pt x="62" y="169"/>
                    <a:pt x="1321" y="1128"/>
                    <a:pt x="2099" y="3530"/>
                  </a:cubicBezTo>
                  <a:cubicBezTo>
                    <a:pt x="2111" y="3567"/>
                    <a:pt x="2147" y="3592"/>
                    <a:pt x="2184" y="3592"/>
                  </a:cubicBezTo>
                  <a:cubicBezTo>
                    <a:pt x="2194" y="3592"/>
                    <a:pt x="2202" y="3590"/>
                    <a:pt x="2209" y="3585"/>
                  </a:cubicBezTo>
                  <a:cubicBezTo>
                    <a:pt x="2257" y="3572"/>
                    <a:pt x="2281" y="3522"/>
                    <a:pt x="2267" y="3474"/>
                  </a:cubicBezTo>
                  <a:cubicBezTo>
                    <a:pt x="1471" y="1017"/>
                    <a:pt x="209" y="57"/>
                    <a:pt x="154" y="18"/>
                  </a:cubicBezTo>
                  <a:cubicBezTo>
                    <a:pt x="138" y="6"/>
                    <a:pt x="119" y="1"/>
                    <a:pt x="101" y="1"/>
                  </a:cubicBezTo>
                  <a:close/>
                </a:path>
              </a:pathLst>
            </a:custGeom>
            <a:solidFill>
              <a:srgbClr val="F0D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1"/>
            <p:cNvSpPr/>
            <p:nvPr/>
          </p:nvSpPr>
          <p:spPr>
            <a:xfrm>
              <a:off x="7257493" y="4665815"/>
              <a:ext cx="62257" cy="153418"/>
            </a:xfrm>
            <a:custGeom>
              <a:rect b="b" l="l" r="r" t="t"/>
              <a:pathLst>
                <a:path extrusionOk="0" h="5791" w="2350">
                  <a:moveTo>
                    <a:pt x="2296" y="0"/>
                  </a:moveTo>
                  <a:cubicBezTo>
                    <a:pt x="2283" y="5"/>
                    <a:pt x="2268" y="15"/>
                    <a:pt x="2258" y="25"/>
                  </a:cubicBezTo>
                  <a:cubicBezTo>
                    <a:pt x="2233" y="55"/>
                    <a:pt x="0" y="2566"/>
                    <a:pt x="114" y="5626"/>
                  </a:cubicBezTo>
                  <a:cubicBezTo>
                    <a:pt x="114" y="5651"/>
                    <a:pt x="118" y="5681"/>
                    <a:pt x="118" y="5706"/>
                  </a:cubicBezTo>
                  <a:cubicBezTo>
                    <a:pt x="118" y="5755"/>
                    <a:pt x="154" y="5789"/>
                    <a:pt x="204" y="5790"/>
                  </a:cubicBezTo>
                  <a:lnTo>
                    <a:pt x="212" y="5790"/>
                  </a:lnTo>
                  <a:cubicBezTo>
                    <a:pt x="215" y="5790"/>
                    <a:pt x="217" y="5790"/>
                    <a:pt x="222" y="5787"/>
                  </a:cubicBezTo>
                  <a:cubicBezTo>
                    <a:pt x="265" y="5780"/>
                    <a:pt x="297" y="5740"/>
                    <a:pt x="297" y="5697"/>
                  </a:cubicBezTo>
                  <a:cubicBezTo>
                    <a:pt x="297" y="5663"/>
                    <a:pt x="292" y="5629"/>
                    <a:pt x="292" y="5593"/>
                  </a:cubicBezTo>
                  <a:cubicBezTo>
                    <a:pt x="199" y="2846"/>
                    <a:pt x="2051" y="544"/>
                    <a:pt x="2349" y="193"/>
                  </a:cubicBezTo>
                  <a:lnTo>
                    <a:pt x="2349" y="189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rgbClr val="F0D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1"/>
            <p:cNvSpPr/>
            <p:nvPr/>
          </p:nvSpPr>
          <p:spPr>
            <a:xfrm>
              <a:off x="7071481" y="4702324"/>
              <a:ext cx="42070" cy="42547"/>
            </a:xfrm>
            <a:custGeom>
              <a:rect b="b" l="l" r="r" t="t"/>
              <a:pathLst>
                <a:path extrusionOk="0" h="1606" w="1588">
                  <a:moveTo>
                    <a:pt x="208" y="1"/>
                  </a:moveTo>
                  <a:cubicBezTo>
                    <a:pt x="140" y="30"/>
                    <a:pt x="72" y="62"/>
                    <a:pt x="0" y="90"/>
                  </a:cubicBezTo>
                  <a:cubicBezTo>
                    <a:pt x="406" y="344"/>
                    <a:pt x="931" y="789"/>
                    <a:pt x="1415" y="1563"/>
                  </a:cubicBezTo>
                  <a:cubicBezTo>
                    <a:pt x="1430" y="1588"/>
                    <a:pt x="1462" y="1606"/>
                    <a:pt x="1490" y="1606"/>
                  </a:cubicBezTo>
                  <a:cubicBezTo>
                    <a:pt x="1505" y="1606"/>
                    <a:pt x="1521" y="1598"/>
                    <a:pt x="1536" y="1593"/>
                  </a:cubicBezTo>
                  <a:cubicBezTo>
                    <a:pt x="1578" y="1563"/>
                    <a:pt x="1587" y="1510"/>
                    <a:pt x="1566" y="1467"/>
                  </a:cubicBezTo>
                  <a:cubicBezTo>
                    <a:pt x="1102" y="728"/>
                    <a:pt x="613" y="279"/>
                    <a:pt x="208" y="1"/>
                  </a:cubicBezTo>
                  <a:close/>
                </a:path>
              </a:pathLst>
            </a:custGeom>
            <a:solidFill>
              <a:srgbClr val="F0D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1"/>
            <p:cNvSpPr/>
            <p:nvPr/>
          </p:nvSpPr>
          <p:spPr>
            <a:xfrm>
              <a:off x="7102214" y="4689209"/>
              <a:ext cx="35262" cy="37540"/>
            </a:xfrm>
            <a:custGeom>
              <a:rect b="b" l="l" r="r" t="t"/>
              <a:pathLst>
                <a:path extrusionOk="0" h="1417" w="1331">
                  <a:moveTo>
                    <a:pt x="189" y="0"/>
                  </a:moveTo>
                  <a:cubicBezTo>
                    <a:pt x="129" y="25"/>
                    <a:pt x="65" y="53"/>
                    <a:pt x="0" y="83"/>
                  </a:cubicBezTo>
                  <a:cubicBezTo>
                    <a:pt x="358" y="350"/>
                    <a:pt x="767" y="756"/>
                    <a:pt x="1151" y="1377"/>
                  </a:cubicBezTo>
                  <a:cubicBezTo>
                    <a:pt x="1170" y="1402"/>
                    <a:pt x="1198" y="1417"/>
                    <a:pt x="1228" y="1417"/>
                  </a:cubicBezTo>
                  <a:cubicBezTo>
                    <a:pt x="1244" y="1417"/>
                    <a:pt x="1257" y="1412"/>
                    <a:pt x="1272" y="1405"/>
                  </a:cubicBezTo>
                  <a:cubicBezTo>
                    <a:pt x="1315" y="1377"/>
                    <a:pt x="1330" y="1322"/>
                    <a:pt x="1301" y="1279"/>
                  </a:cubicBezTo>
                  <a:cubicBezTo>
                    <a:pt x="926" y="685"/>
                    <a:pt x="538" y="277"/>
                    <a:pt x="189" y="0"/>
                  </a:cubicBezTo>
                  <a:close/>
                </a:path>
              </a:pathLst>
            </a:custGeom>
            <a:solidFill>
              <a:srgbClr val="F0D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1"/>
            <p:cNvSpPr/>
            <p:nvPr/>
          </p:nvSpPr>
          <p:spPr>
            <a:xfrm>
              <a:off x="7129953" y="4677260"/>
              <a:ext cx="32109" cy="35235"/>
            </a:xfrm>
            <a:custGeom>
              <a:rect b="b" l="l" r="r" t="t"/>
              <a:pathLst>
                <a:path extrusionOk="0" h="1330" w="1212">
                  <a:moveTo>
                    <a:pt x="186" y="1"/>
                  </a:moveTo>
                  <a:cubicBezTo>
                    <a:pt x="124" y="26"/>
                    <a:pt x="65" y="54"/>
                    <a:pt x="0" y="84"/>
                  </a:cubicBezTo>
                  <a:cubicBezTo>
                    <a:pt x="326" y="347"/>
                    <a:pt x="688" y="733"/>
                    <a:pt x="1034" y="1285"/>
                  </a:cubicBezTo>
                  <a:cubicBezTo>
                    <a:pt x="1050" y="1314"/>
                    <a:pt x="1078" y="1329"/>
                    <a:pt x="1108" y="1329"/>
                  </a:cubicBezTo>
                  <a:cubicBezTo>
                    <a:pt x="1125" y="1329"/>
                    <a:pt x="1138" y="1321"/>
                    <a:pt x="1153" y="1314"/>
                  </a:cubicBezTo>
                  <a:cubicBezTo>
                    <a:pt x="1196" y="1290"/>
                    <a:pt x="1211" y="1232"/>
                    <a:pt x="1185" y="1189"/>
                  </a:cubicBezTo>
                  <a:cubicBezTo>
                    <a:pt x="848" y="658"/>
                    <a:pt x="504" y="277"/>
                    <a:pt x="186" y="1"/>
                  </a:cubicBezTo>
                  <a:close/>
                </a:path>
              </a:pathLst>
            </a:custGeom>
            <a:solidFill>
              <a:srgbClr val="F0D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1"/>
            <p:cNvSpPr/>
            <p:nvPr/>
          </p:nvSpPr>
          <p:spPr>
            <a:xfrm>
              <a:off x="7401222" y="4617888"/>
              <a:ext cx="409442" cy="306439"/>
            </a:xfrm>
            <a:custGeom>
              <a:rect b="b" l="l" r="r" t="t"/>
              <a:pathLst>
                <a:path extrusionOk="0" h="11567" w="15455">
                  <a:moveTo>
                    <a:pt x="13778" y="0"/>
                  </a:moveTo>
                  <a:lnTo>
                    <a:pt x="8484" y="365"/>
                  </a:lnTo>
                  <a:cubicBezTo>
                    <a:pt x="8484" y="365"/>
                    <a:pt x="7889" y="1193"/>
                    <a:pt x="7069" y="2262"/>
                  </a:cubicBezTo>
                  <a:cubicBezTo>
                    <a:pt x="7024" y="2316"/>
                    <a:pt x="6981" y="2379"/>
                    <a:pt x="6935" y="2439"/>
                  </a:cubicBezTo>
                  <a:cubicBezTo>
                    <a:pt x="6768" y="2653"/>
                    <a:pt x="6595" y="2875"/>
                    <a:pt x="6418" y="3102"/>
                  </a:cubicBezTo>
                  <a:cubicBezTo>
                    <a:pt x="6372" y="3158"/>
                    <a:pt x="6324" y="3217"/>
                    <a:pt x="6279" y="3275"/>
                  </a:cubicBezTo>
                  <a:cubicBezTo>
                    <a:pt x="6088" y="3517"/>
                    <a:pt x="5893" y="3761"/>
                    <a:pt x="5698" y="4003"/>
                  </a:cubicBezTo>
                  <a:cubicBezTo>
                    <a:pt x="5648" y="4062"/>
                    <a:pt x="5598" y="4120"/>
                    <a:pt x="5548" y="4180"/>
                  </a:cubicBezTo>
                  <a:cubicBezTo>
                    <a:pt x="4689" y="5232"/>
                    <a:pt x="3817" y="6216"/>
                    <a:pt x="3209" y="6695"/>
                  </a:cubicBezTo>
                  <a:cubicBezTo>
                    <a:pt x="3131" y="6759"/>
                    <a:pt x="3057" y="6811"/>
                    <a:pt x="2989" y="6854"/>
                  </a:cubicBezTo>
                  <a:cubicBezTo>
                    <a:pt x="2964" y="6869"/>
                    <a:pt x="2939" y="6884"/>
                    <a:pt x="2918" y="6897"/>
                  </a:cubicBezTo>
                  <a:cubicBezTo>
                    <a:pt x="1788" y="7549"/>
                    <a:pt x="630" y="8212"/>
                    <a:pt x="191" y="9047"/>
                  </a:cubicBezTo>
                  <a:cubicBezTo>
                    <a:pt x="176" y="9067"/>
                    <a:pt x="166" y="9092"/>
                    <a:pt x="156" y="9117"/>
                  </a:cubicBezTo>
                  <a:cubicBezTo>
                    <a:pt x="52" y="9335"/>
                    <a:pt x="0" y="9562"/>
                    <a:pt x="7" y="9804"/>
                  </a:cubicBezTo>
                  <a:cubicBezTo>
                    <a:pt x="50" y="10924"/>
                    <a:pt x="3701" y="11567"/>
                    <a:pt x="5864" y="11567"/>
                  </a:cubicBezTo>
                  <a:cubicBezTo>
                    <a:pt x="6031" y="11567"/>
                    <a:pt x="6189" y="11563"/>
                    <a:pt x="6335" y="11555"/>
                  </a:cubicBezTo>
                  <a:cubicBezTo>
                    <a:pt x="8385" y="11451"/>
                    <a:pt x="9541" y="10283"/>
                    <a:pt x="12031" y="9281"/>
                  </a:cubicBezTo>
                  <a:cubicBezTo>
                    <a:pt x="14527" y="8278"/>
                    <a:pt x="15251" y="7730"/>
                    <a:pt x="15430" y="6930"/>
                  </a:cubicBezTo>
                  <a:cubicBezTo>
                    <a:pt x="15455" y="6826"/>
                    <a:pt x="15440" y="6628"/>
                    <a:pt x="15399" y="6373"/>
                  </a:cubicBezTo>
                  <a:lnTo>
                    <a:pt x="15399" y="6370"/>
                  </a:lnTo>
                  <a:cubicBezTo>
                    <a:pt x="15390" y="6307"/>
                    <a:pt x="15380" y="6247"/>
                    <a:pt x="15369" y="6183"/>
                  </a:cubicBezTo>
                  <a:cubicBezTo>
                    <a:pt x="15191" y="5161"/>
                    <a:pt x="14711" y="3398"/>
                    <a:pt x="14322" y="2018"/>
                  </a:cubicBezTo>
                  <a:cubicBezTo>
                    <a:pt x="14297" y="1915"/>
                    <a:pt x="14267" y="1818"/>
                    <a:pt x="14239" y="1723"/>
                  </a:cubicBezTo>
                  <a:cubicBezTo>
                    <a:pt x="13977" y="791"/>
                    <a:pt x="13778" y="88"/>
                    <a:pt x="13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1"/>
            <p:cNvSpPr/>
            <p:nvPr/>
          </p:nvSpPr>
          <p:spPr>
            <a:xfrm>
              <a:off x="7405222" y="4781407"/>
              <a:ext cx="405971" cy="117468"/>
            </a:xfrm>
            <a:custGeom>
              <a:rect b="b" l="l" r="r" t="t"/>
              <a:pathLst>
                <a:path extrusionOk="0" h="4434" w="15324">
                  <a:moveTo>
                    <a:pt x="15233" y="1"/>
                  </a:moveTo>
                  <a:cubicBezTo>
                    <a:pt x="15180" y="34"/>
                    <a:pt x="9799" y="3266"/>
                    <a:pt x="6574" y="4074"/>
                  </a:cubicBezTo>
                  <a:cubicBezTo>
                    <a:pt x="6054" y="4204"/>
                    <a:pt x="5534" y="4259"/>
                    <a:pt x="5026" y="4259"/>
                  </a:cubicBezTo>
                  <a:cubicBezTo>
                    <a:pt x="2404" y="4259"/>
                    <a:pt x="126" y="2807"/>
                    <a:pt x="98" y="2791"/>
                  </a:cubicBezTo>
                  <a:lnTo>
                    <a:pt x="0" y="2940"/>
                  </a:lnTo>
                  <a:cubicBezTo>
                    <a:pt x="30" y="2956"/>
                    <a:pt x="2349" y="4434"/>
                    <a:pt x="5026" y="4434"/>
                  </a:cubicBezTo>
                  <a:cubicBezTo>
                    <a:pt x="5548" y="4434"/>
                    <a:pt x="6083" y="4378"/>
                    <a:pt x="6615" y="4245"/>
                  </a:cubicBezTo>
                  <a:cubicBezTo>
                    <a:pt x="9869" y="3432"/>
                    <a:pt x="15271" y="186"/>
                    <a:pt x="15324" y="153"/>
                  </a:cubicBezTo>
                  <a:lnTo>
                    <a:pt x="15233" y="1"/>
                  </a:lnTo>
                  <a:close/>
                </a:path>
              </a:pathLst>
            </a:custGeom>
            <a:solidFill>
              <a:srgbClr val="FCE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1"/>
            <p:cNvSpPr/>
            <p:nvPr/>
          </p:nvSpPr>
          <p:spPr>
            <a:xfrm>
              <a:off x="7480491" y="4795211"/>
              <a:ext cx="147669" cy="83663"/>
            </a:xfrm>
            <a:custGeom>
              <a:rect b="b" l="l" r="r" t="t"/>
              <a:pathLst>
                <a:path extrusionOk="0" h="3158" w="5574">
                  <a:moveTo>
                    <a:pt x="222" y="0"/>
                  </a:moveTo>
                  <a:cubicBezTo>
                    <a:pt x="143" y="63"/>
                    <a:pt x="70" y="116"/>
                    <a:pt x="0" y="159"/>
                  </a:cubicBezTo>
                  <a:cubicBezTo>
                    <a:pt x="845" y="209"/>
                    <a:pt x="3643" y="565"/>
                    <a:pt x="5336" y="3028"/>
                  </a:cubicBezTo>
                  <a:cubicBezTo>
                    <a:pt x="5368" y="3073"/>
                    <a:pt x="5397" y="3114"/>
                    <a:pt x="5426" y="3157"/>
                  </a:cubicBezTo>
                  <a:lnTo>
                    <a:pt x="5573" y="3061"/>
                  </a:lnTo>
                  <a:cubicBezTo>
                    <a:pt x="5550" y="3027"/>
                    <a:pt x="5525" y="2993"/>
                    <a:pt x="5505" y="2962"/>
                  </a:cubicBezTo>
                  <a:cubicBezTo>
                    <a:pt x="3887" y="583"/>
                    <a:pt x="1284" y="99"/>
                    <a:pt x="222" y="0"/>
                  </a:cubicBezTo>
                  <a:close/>
                </a:path>
              </a:pathLst>
            </a:custGeom>
            <a:solidFill>
              <a:srgbClr val="FCE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1"/>
            <p:cNvSpPr/>
            <p:nvPr/>
          </p:nvSpPr>
          <p:spPr>
            <a:xfrm>
              <a:off x="7753402" y="4663404"/>
              <a:ext cx="27446" cy="145417"/>
            </a:xfrm>
            <a:custGeom>
              <a:rect b="b" l="l" r="r" t="t"/>
              <a:pathLst>
                <a:path extrusionOk="0" h="5489" w="1036">
                  <a:moveTo>
                    <a:pt x="953" y="0"/>
                  </a:moveTo>
                  <a:cubicBezTo>
                    <a:pt x="608" y="903"/>
                    <a:pt x="0" y="2974"/>
                    <a:pt x="396" y="5424"/>
                  </a:cubicBezTo>
                  <a:cubicBezTo>
                    <a:pt x="399" y="5444"/>
                    <a:pt x="401" y="5467"/>
                    <a:pt x="406" y="5489"/>
                  </a:cubicBezTo>
                  <a:lnTo>
                    <a:pt x="580" y="5459"/>
                  </a:lnTo>
                  <a:cubicBezTo>
                    <a:pt x="572" y="5416"/>
                    <a:pt x="565" y="5374"/>
                    <a:pt x="562" y="5331"/>
                  </a:cubicBezTo>
                  <a:cubicBezTo>
                    <a:pt x="219" y="3141"/>
                    <a:pt x="697" y="1268"/>
                    <a:pt x="1035" y="297"/>
                  </a:cubicBezTo>
                  <a:cubicBezTo>
                    <a:pt x="1011" y="192"/>
                    <a:pt x="981" y="96"/>
                    <a:pt x="953" y="0"/>
                  </a:cubicBezTo>
                  <a:close/>
                </a:path>
              </a:pathLst>
            </a:custGeom>
            <a:solidFill>
              <a:srgbClr val="FCE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1"/>
            <p:cNvSpPr/>
            <p:nvPr/>
          </p:nvSpPr>
          <p:spPr>
            <a:xfrm>
              <a:off x="7548288" y="4723889"/>
              <a:ext cx="75822" cy="25777"/>
            </a:xfrm>
            <a:custGeom>
              <a:rect b="b" l="l" r="r" t="t"/>
              <a:pathLst>
                <a:path extrusionOk="0" h="973" w="2862">
                  <a:moveTo>
                    <a:pt x="150" y="0"/>
                  </a:moveTo>
                  <a:cubicBezTo>
                    <a:pt x="100" y="60"/>
                    <a:pt x="50" y="118"/>
                    <a:pt x="1" y="177"/>
                  </a:cubicBezTo>
                  <a:cubicBezTo>
                    <a:pt x="786" y="202"/>
                    <a:pt x="1922" y="356"/>
                    <a:pt x="2708" y="954"/>
                  </a:cubicBezTo>
                  <a:cubicBezTo>
                    <a:pt x="2723" y="966"/>
                    <a:pt x="2741" y="972"/>
                    <a:pt x="2762" y="972"/>
                  </a:cubicBezTo>
                  <a:cubicBezTo>
                    <a:pt x="2787" y="972"/>
                    <a:pt x="2814" y="963"/>
                    <a:pt x="2832" y="938"/>
                  </a:cubicBezTo>
                  <a:cubicBezTo>
                    <a:pt x="2862" y="898"/>
                    <a:pt x="2853" y="845"/>
                    <a:pt x="2814" y="813"/>
                  </a:cubicBezTo>
                  <a:cubicBezTo>
                    <a:pt x="2028" y="212"/>
                    <a:pt x="945" y="38"/>
                    <a:pt x="150" y="0"/>
                  </a:cubicBezTo>
                  <a:close/>
                </a:path>
              </a:pathLst>
            </a:custGeom>
            <a:solidFill>
              <a:srgbClr val="FCE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1"/>
            <p:cNvSpPr/>
            <p:nvPr/>
          </p:nvSpPr>
          <p:spPr>
            <a:xfrm>
              <a:off x="7567681" y="4699966"/>
              <a:ext cx="70973" cy="25512"/>
            </a:xfrm>
            <a:custGeom>
              <a:rect b="b" l="l" r="r" t="t"/>
              <a:pathLst>
                <a:path extrusionOk="0" h="963" w="2679">
                  <a:moveTo>
                    <a:pt x="138" y="0"/>
                  </a:moveTo>
                  <a:cubicBezTo>
                    <a:pt x="94" y="55"/>
                    <a:pt x="46" y="116"/>
                    <a:pt x="1" y="174"/>
                  </a:cubicBezTo>
                  <a:cubicBezTo>
                    <a:pt x="771" y="217"/>
                    <a:pt x="1798" y="391"/>
                    <a:pt x="2524" y="944"/>
                  </a:cubicBezTo>
                  <a:cubicBezTo>
                    <a:pt x="2539" y="956"/>
                    <a:pt x="2557" y="963"/>
                    <a:pt x="2579" y="963"/>
                  </a:cubicBezTo>
                  <a:cubicBezTo>
                    <a:pt x="2603" y="963"/>
                    <a:pt x="2630" y="948"/>
                    <a:pt x="2648" y="928"/>
                  </a:cubicBezTo>
                  <a:cubicBezTo>
                    <a:pt x="2678" y="888"/>
                    <a:pt x="2670" y="832"/>
                    <a:pt x="2630" y="800"/>
                  </a:cubicBezTo>
                  <a:cubicBezTo>
                    <a:pt x="1899" y="245"/>
                    <a:pt x="914" y="58"/>
                    <a:pt x="138" y="0"/>
                  </a:cubicBezTo>
                  <a:close/>
                </a:path>
              </a:pathLst>
            </a:custGeom>
            <a:solidFill>
              <a:srgbClr val="FCE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1"/>
            <p:cNvSpPr/>
            <p:nvPr/>
          </p:nvSpPr>
          <p:spPr>
            <a:xfrm>
              <a:off x="7585061" y="4677658"/>
              <a:ext cx="75557" cy="25830"/>
            </a:xfrm>
            <a:custGeom>
              <a:rect b="b" l="l" r="r" t="t"/>
              <a:pathLst>
                <a:path extrusionOk="0" h="975" w="2852">
                  <a:moveTo>
                    <a:pt x="135" y="1"/>
                  </a:moveTo>
                  <a:cubicBezTo>
                    <a:pt x="90" y="57"/>
                    <a:pt x="46" y="118"/>
                    <a:pt x="1" y="180"/>
                  </a:cubicBezTo>
                  <a:cubicBezTo>
                    <a:pt x="786" y="204"/>
                    <a:pt x="1914" y="358"/>
                    <a:pt x="2700" y="955"/>
                  </a:cubicBezTo>
                  <a:cubicBezTo>
                    <a:pt x="2713" y="968"/>
                    <a:pt x="2734" y="975"/>
                    <a:pt x="2753" y="975"/>
                  </a:cubicBezTo>
                  <a:cubicBezTo>
                    <a:pt x="2777" y="975"/>
                    <a:pt x="2804" y="960"/>
                    <a:pt x="2824" y="938"/>
                  </a:cubicBezTo>
                  <a:cubicBezTo>
                    <a:pt x="2852" y="900"/>
                    <a:pt x="2844" y="844"/>
                    <a:pt x="2804" y="814"/>
                  </a:cubicBezTo>
                  <a:cubicBezTo>
                    <a:pt x="2017" y="214"/>
                    <a:pt x="930" y="40"/>
                    <a:pt x="135" y="1"/>
                  </a:cubicBezTo>
                  <a:close/>
                </a:path>
              </a:pathLst>
            </a:custGeom>
            <a:solidFill>
              <a:srgbClr val="FCE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1"/>
            <p:cNvSpPr/>
            <p:nvPr/>
          </p:nvSpPr>
          <p:spPr>
            <a:xfrm>
              <a:off x="7626153" y="4557986"/>
              <a:ext cx="140251" cy="78471"/>
            </a:xfrm>
            <a:custGeom>
              <a:rect b="b" l="l" r="r" t="t"/>
              <a:pathLst>
                <a:path extrusionOk="0" h="2962" w="5294">
                  <a:moveTo>
                    <a:pt x="5293" y="0"/>
                  </a:moveTo>
                  <a:lnTo>
                    <a:pt x="1" y="235"/>
                  </a:lnTo>
                  <a:lnTo>
                    <a:pt x="1" y="2621"/>
                  </a:lnTo>
                  <a:cubicBezTo>
                    <a:pt x="1" y="2621"/>
                    <a:pt x="1071" y="2962"/>
                    <a:pt x="2410" y="2962"/>
                  </a:cubicBezTo>
                  <a:cubicBezTo>
                    <a:pt x="3331" y="2962"/>
                    <a:pt x="4379" y="2800"/>
                    <a:pt x="5293" y="2256"/>
                  </a:cubicBezTo>
                  <a:lnTo>
                    <a:pt x="52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1"/>
            <p:cNvSpPr/>
            <p:nvPr/>
          </p:nvSpPr>
          <p:spPr>
            <a:xfrm>
              <a:off x="7354831" y="2992392"/>
              <a:ext cx="542593" cy="1580145"/>
            </a:xfrm>
            <a:custGeom>
              <a:rect b="b" l="l" r="r" t="t"/>
              <a:pathLst>
                <a:path extrusionOk="0" h="59645" w="20481">
                  <a:moveTo>
                    <a:pt x="20481" y="1"/>
                  </a:moveTo>
                  <a:lnTo>
                    <a:pt x="0" y="1218"/>
                  </a:lnTo>
                  <a:lnTo>
                    <a:pt x="580" y="5704"/>
                  </a:lnTo>
                  <a:cubicBezTo>
                    <a:pt x="580" y="5704"/>
                    <a:pt x="6718" y="29351"/>
                    <a:pt x="7424" y="32551"/>
                  </a:cubicBezTo>
                  <a:cubicBezTo>
                    <a:pt x="8111" y="35671"/>
                    <a:pt x="9097" y="59105"/>
                    <a:pt x="9097" y="59105"/>
                  </a:cubicBezTo>
                  <a:cubicBezTo>
                    <a:pt x="9097" y="59105"/>
                    <a:pt x="10853" y="59644"/>
                    <a:pt x="13237" y="59644"/>
                  </a:cubicBezTo>
                  <a:cubicBezTo>
                    <a:pt x="14429" y="59644"/>
                    <a:pt x="15778" y="59509"/>
                    <a:pt x="17143" y="59105"/>
                  </a:cubicBezTo>
                  <a:cubicBezTo>
                    <a:pt x="17143" y="59105"/>
                    <a:pt x="18915" y="34953"/>
                    <a:pt x="19591" y="28522"/>
                  </a:cubicBezTo>
                  <a:cubicBezTo>
                    <a:pt x="20269" y="22090"/>
                    <a:pt x="20481" y="1"/>
                    <a:pt x="204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1"/>
            <p:cNvSpPr/>
            <p:nvPr/>
          </p:nvSpPr>
          <p:spPr>
            <a:xfrm>
              <a:off x="7075111" y="2972681"/>
              <a:ext cx="578729" cy="1634163"/>
            </a:xfrm>
            <a:custGeom>
              <a:rect b="b" l="l" r="r" t="t"/>
              <a:pathLst>
                <a:path extrusionOk="0" h="61684" w="21845">
                  <a:moveTo>
                    <a:pt x="21845" y="1"/>
                  </a:moveTo>
                  <a:lnTo>
                    <a:pt x="2731" y="990"/>
                  </a:lnTo>
                  <a:cubicBezTo>
                    <a:pt x="2731" y="990"/>
                    <a:pt x="1" y="27568"/>
                    <a:pt x="486" y="34243"/>
                  </a:cubicBezTo>
                  <a:cubicBezTo>
                    <a:pt x="970" y="40915"/>
                    <a:pt x="2731" y="60819"/>
                    <a:pt x="2731" y="60819"/>
                  </a:cubicBezTo>
                  <a:cubicBezTo>
                    <a:pt x="2731" y="60819"/>
                    <a:pt x="3649" y="61683"/>
                    <a:pt x="5744" y="61683"/>
                  </a:cubicBezTo>
                  <a:cubicBezTo>
                    <a:pt x="6792" y="61683"/>
                    <a:pt x="8133" y="61467"/>
                    <a:pt x="9801" y="60819"/>
                  </a:cubicBezTo>
                  <a:lnTo>
                    <a:pt x="9801" y="34728"/>
                  </a:lnTo>
                  <a:lnTo>
                    <a:pt x="218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1"/>
            <p:cNvSpPr/>
            <p:nvPr/>
          </p:nvSpPr>
          <p:spPr>
            <a:xfrm>
              <a:off x="7332100" y="3209561"/>
              <a:ext cx="266197" cy="1351091"/>
            </a:xfrm>
            <a:custGeom>
              <a:rect b="b" l="l" r="r" t="t"/>
              <a:pathLst>
                <a:path extrusionOk="0" h="50999" w="10048">
                  <a:moveTo>
                    <a:pt x="102" y="1"/>
                  </a:moveTo>
                  <a:cubicBezTo>
                    <a:pt x="84" y="1"/>
                    <a:pt x="67" y="6"/>
                    <a:pt x="52" y="15"/>
                  </a:cubicBezTo>
                  <a:cubicBezTo>
                    <a:pt x="10" y="42"/>
                    <a:pt x="0" y="98"/>
                    <a:pt x="27" y="140"/>
                  </a:cubicBezTo>
                  <a:lnTo>
                    <a:pt x="3363" y="5118"/>
                  </a:lnTo>
                  <a:lnTo>
                    <a:pt x="5515" y="13363"/>
                  </a:lnTo>
                  <a:cubicBezTo>
                    <a:pt x="5535" y="13442"/>
                    <a:pt x="7604" y="21215"/>
                    <a:pt x="8197" y="24591"/>
                  </a:cubicBezTo>
                  <a:cubicBezTo>
                    <a:pt x="8810" y="28080"/>
                    <a:pt x="9855" y="50686"/>
                    <a:pt x="9865" y="50914"/>
                  </a:cubicBezTo>
                  <a:cubicBezTo>
                    <a:pt x="9867" y="50962"/>
                    <a:pt x="9907" y="50999"/>
                    <a:pt x="9955" y="50999"/>
                  </a:cubicBezTo>
                  <a:lnTo>
                    <a:pt x="9960" y="50999"/>
                  </a:lnTo>
                  <a:cubicBezTo>
                    <a:pt x="10011" y="50997"/>
                    <a:pt x="10048" y="50956"/>
                    <a:pt x="10046" y="50906"/>
                  </a:cubicBezTo>
                  <a:cubicBezTo>
                    <a:pt x="10036" y="50677"/>
                    <a:pt x="8989" y="28062"/>
                    <a:pt x="8374" y="24560"/>
                  </a:cubicBezTo>
                  <a:cubicBezTo>
                    <a:pt x="7780" y="21178"/>
                    <a:pt x="5709" y="13396"/>
                    <a:pt x="5689" y="13318"/>
                  </a:cubicBezTo>
                  <a:lnTo>
                    <a:pt x="3534" y="5058"/>
                  </a:lnTo>
                  <a:cubicBezTo>
                    <a:pt x="3531" y="5047"/>
                    <a:pt x="3527" y="5038"/>
                    <a:pt x="3521" y="5030"/>
                  </a:cubicBezTo>
                  <a:lnTo>
                    <a:pt x="176" y="40"/>
                  </a:lnTo>
                  <a:cubicBezTo>
                    <a:pt x="158" y="14"/>
                    <a:pt x="13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1"/>
            <p:cNvSpPr/>
            <p:nvPr/>
          </p:nvSpPr>
          <p:spPr>
            <a:xfrm>
              <a:off x="7763973" y="3026277"/>
              <a:ext cx="48110" cy="1543983"/>
            </a:xfrm>
            <a:custGeom>
              <a:rect b="b" l="l" r="r" t="t"/>
              <a:pathLst>
                <a:path extrusionOk="0" h="58280" w="1816">
                  <a:moveTo>
                    <a:pt x="892" y="1"/>
                  </a:moveTo>
                  <a:cubicBezTo>
                    <a:pt x="842" y="2"/>
                    <a:pt x="804" y="44"/>
                    <a:pt x="805" y="93"/>
                  </a:cubicBezTo>
                  <a:cubicBezTo>
                    <a:pt x="814" y="261"/>
                    <a:pt x="1581" y="16765"/>
                    <a:pt x="1609" y="23483"/>
                  </a:cubicBezTo>
                  <a:cubicBezTo>
                    <a:pt x="1640" y="30199"/>
                    <a:pt x="18" y="57905"/>
                    <a:pt x="2" y="58184"/>
                  </a:cubicBezTo>
                  <a:cubicBezTo>
                    <a:pt x="0" y="58233"/>
                    <a:pt x="38" y="58275"/>
                    <a:pt x="88" y="58280"/>
                  </a:cubicBezTo>
                  <a:lnTo>
                    <a:pt x="93" y="58280"/>
                  </a:lnTo>
                  <a:cubicBezTo>
                    <a:pt x="139" y="58280"/>
                    <a:pt x="179" y="58242"/>
                    <a:pt x="181" y="58192"/>
                  </a:cubicBezTo>
                  <a:cubicBezTo>
                    <a:pt x="197" y="57915"/>
                    <a:pt x="1816" y="30202"/>
                    <a:pt x="1788" y="23481"/>
                  </a:cubicBezTo>
                  <a:cubicBezTo>
                    <a:pt x="1758" y="16760"/>
                    <a:pt x="993" y="251"/>
                    <a:pt x="984" y="85"/>
                  </a:cubicBezTo>
                  <a:cubicBezTo>
                    <a:pt x="983" y="35"/>
                    <a:pt x="938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1"/>
            <p:cNvSpPr/>
            <p:nvPr/>
          </p:nvSpPr>
          <p:spPr>
            <a:xfrm>
              <a:off x="7285047" y="3417749"/>
              <a:ext cx="159326" cy="1176505"/>
            </a:xfrm>
            <a:custGeom>
              <a:rect b="b" l="l" r="r" t="t"/>
              <a:pathLst>
                <a:path extrusionOk="0" h="44409" w="6014">
                  <a:moveTo>
                    <a:pt x="5912" y="0"/>
                  </a:moveTo>
                  <a:cubicBezTo>
                    <a:pt x="5874" y="0"/>
                    <a:pt x="5840" y="23"/>
                    <a:pt x="5827" y="61"/>
                  </a:cubicBezTo>
                  <a:cubicBezTo>
                    <a:pt x="5596" y="740"/>
                    <a:pt x="204" y="16716"/>
                    <a:pt x="102" y="18168"/>
                  </a:cubicBezTo>
                  <a:cubicBezTo>
                    <a:pt x="0" y="19611"/>
                    <a:pt x="930" y="43311"/>
                    <a:pt x="970" y="44319"/>
                  </a:cubicBezTo>
                  <a:cubicBezTo>
                    <a:pt x="971" y="44367"/>
                    <a:pt x="1011" y="44405"/>
                    <a:pt x="1057" y="44405"/>
                  </a:cubicBezTo>
                  <a:cubicBezTo>
                    <a:pt x="1057" y="44405"/>
                    <a:pt x="1061" y="44405"/>
                    <a:pt x="1062" y="44408"/>
                  </a:cubicBezTo>
                  <a:cubicBezTo>
                    <a:pt x="1110" y="44406"/>
                    <a:pt x="1148" y="44365"/>
                    <a:pt x="1147" y="44315"/>
                  </a:cubicBezTo>
                  <a:cubicBezTo>
                    <a:pt x="1137" y="44069"/>
                    <a:pt x="178" y="19617"/>
                    <a:pt x="279" y="18183"/>
                  </a:cubicBezTo>
                  <a:cubicBezTo>
                    <a:pt x="381" y="16753"/>
                    <a:pt x="5941" y="285"/>
                    <a:pt x="5997" y="119"/>
                  </a:cubicBezTo>
                  <a:cubicBezTo>
                    <a:pt x="6014" y="71"/>
                    <a:pt x="5989" y="21"/>
                    <a:pt x="5941" y="5"/>
                  </a:cubicBezTo>
                  <a:cubicBezTo>
                    <a:pt x="5931" y="2"/>
                    <a:pt x="5921" y="0"/>
                    <a:pt x="5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1"/>
            <p:cNvSpPr/>
            <p:nvPr/>
          </p:nvSpPr>
          <p:spPr>
            <a:xfrm>
              <a:off x="6247156" y="1956302"/>
              <a:ext cx="475540" cy="250328"/>
            </a:xfrm>
            <a:custGeom>
              <a:rect b="b" l="l" r="r" t="t"/>
              <a:pathLst>
                <a:path extrusionOk="0" h="9449" w="17950">
                  <a:moveTo>
                    <a:pt x="954" y="0"/>
                  </a:moveTo>
                  <a:lnTo>
                    <a:pt x="0" y="3022"/>
                  </a:lnTo>
                  <a:cubicBezTo>
                    <a:pt x="0" y="3022"/>
                    <a:pt x="13558" y="8895"/>
                    <a:pt x="16748" y="9448"/>
                  </a:cubicBezTo>
                  <a:lnTo>
                    <a:pt x="17949" y="2686"/>
                  </a:lnTo>
                  <a:lnTo>
                    <a:pt x="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1"/>
            <p:cNvSpPr/>
            <p:nvPr/>
          </p:nvSpPr>
          <p:spPr>
            <a:xfrm>
              <a:off x="5888034" y="1834907"/>
              <a:ext cx="384406" cy="201422"/>
            </a:xfrm>
            <a:custGeom>
              <a:rect b="b" l="l" r="r" t="t"/>
              <a:pathLst>
                <a:path extrusionOk="0" h="7603" w="14510">
                  <a:moveTo>
                    <a:pt x="334" y="1"/>
                  </a:moveTo>
                  <a:cubicBezTo>
                    <a:pt x="287" y="1"/>
                    <a:pt x="256" y="6"/>
                    <a:pt x="243" y="17"/>
                  </a:cubicBezTo>
                  <a:cubicBezTo>
                    <a:pt x="1" y="231"/>
                    <a:pt x="120" y="865"/>
                    <a:pt x="1487" y="1473"/>
                  </a:cubicBezTo>
                  <a:cubicBezTo>
                    <a:pt x="2852" y="2079"/>
                    <a:pt x="7555" y="4871"/>
                    <a:pt x="7858" y="5354"/>
                  </a:cubicBezTo>
                  <a:cubicBezTo>
                    <a:pt x="8163" y="5840"/>
                    <a:pt x="10636" y="7511"/>
                    <a:pt x="13555" y="7602"/>
                  </a:cubicBezTo>
                  <a:lnTo>
                    <a:pt x="14509" y="4582"/>
                  </a:lnTo>
                  <a:cubicBezTo>
                    <a:pt x="14509" y="4582"/>
                    <a:pt x="9891" y="2202"/>
                    <a:pt x="8648" y="1958"/>
                  </a:cubicBezTo>
                  <a:cubicBezTo>
                    <a:pt x="7468" y="1729"/>
                    <a:pt x="1195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1"/>
            <p:cNvSpPr/>
            <p:nvPr/>
          </p:nvSpPr>
          <p:spPr>
            <a:xfrm>
              <a:off x="5957183" y="1894015"/>
              <a:ext cx="188070" cy="101943"/>
            </a:xfrm>
            <a:custGeom>
              <a:rect b="b" l="l" r="r" t="t"/>
              <a:pathLst>
                <a:path extrusionOk="0" h="3848" w="7099">
                  <a:moveTo>
                    <a:pt x="3699" y="1"/>
                  </a:moveTo>
                  <a:cubicBezTo>
                    <a:pt x="3699" y="1"/>
                    <a:pt x="666" y="274"/>
                    <a:pt x="333" y="942"/>
                  </a:cubicBezTo>
                  <a:cubicBezTo>
                    <a:pt x="0" y="1608"/>
                    <a:pt x="1272" y="3428"/>
                    <a:pt x="2639" y="3765"/>
                  </a:cubicBezTo>
                  <a:cubicBezTo>
                    <a:pt x="2876" y="3822"/>
                    <a:pt x="3144" y="3847"/>
                    <a:pt x="3428" y="3847"/>
                  </a:cubicBezTo>
                  <a:cubicBezTo>
                    <a:pt x="4783" y="3847"/>
                    <a:pt x="6489" y="3281"/>
                    <a:pt x="6767" y="3006"/>
                  </a:cubicBezTo>
                  <a:cubicBezTo>
                    <a:pt x="7099" y="2671"/>
                    <a:pt x="3699" y="1"/>
                    <a:pt x="3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1"/>
            <p:cNvSpPr/>
            <p:nvPr/>
          </p:nvSpPr>
          <p:spPr>
            <a:xfrm>
              <a:off x="6008315" y="1968939"/>
              <a:ext cx="178718" cy="59131"/>
            </a:xfrm>
            <a:custGeom>
              <a:rect b="b" l="l" r="r" t="t"/>
              <a:pathLst>
                <a:path extrusionOk="0" h="2232" w="6746">
                  <a:moveTo>
                    <a:pt x="3217" y="1"/>
                  </a:moveTo>
                  <a:cubicBezTo>
                    <a:pt x="1797" y="1"/>
                    <a:pt x="269" y="111"/>
                    <a:pt x="0" y="632"/>
                  </a:cubicBezTo>
                  <a:cubicBezTo>
                    <a:pt x="0" y="632"/>
                    <a:pt x="467" y="2027"/>
                    <a:pt x="2197" y="2181"/>
                  </a:cubicBezTo>
                  <a:cubicBezTo>
                    <a:pt x="2606" y="2216"/>
                    <a:pt x="3062" y="2232"/>
                    <a:pt x="3522" y="2232"/>
                  </a:cubicBezTo>
                  <a:cubicBezTo>
                    <a:pt x="5008" y="2232"/>
                    <a:pt x="6534" y="2070"/>
                    <a:pt x="6626" y="1907"/>
                  </a:cubicBezTo>
                  <a:cubicBezTo>
                    <a:pt x="6745" y="1697"/>
                    <a:pt x="6191" y="54"/>
                    <a:pt x="5797" y="54"/>
                  </a:cubicBezTo>
                  <a:cubicBezTo>
                    <a:pt x="5790" y="54"/>
                    <a:pt x="5783" y="54"/>
                    <a:pt x="5777" y="55"/>
                  </a:cubicBezTo>
                  <a:cubicBezTo>
                    <a:pt x="5750" y="59"/>
                    <a:pt x="5702" y="61"/>
                    <a:pt x="5637" y="61"/>
                  </a:cubicBezTo>
                  <a:cubicBezTo>
                    <a:pt x="5256" y="61"/>
                    <a:pt x="4266" y="1"/>
                    <a:pt x="3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1"/>
            <p:cNvSpPr/>
            <p:nvPr/>
          </p:nvSpPr>
          <p:spPr>
            <a:xfrm>
              <a:off x="5889942" y="1834245"/>
              <a:ext cx="221292" cy="129946"/>
            </a:xfrm>
            <a:custGeom>
              <a:rect b="b" l="l" r="r" t="t"/>
              <a:pathLst>
                <a:path extrusionOk="0" h="4905" w="8353">
                  <a:moveTo>
                    <a:pt x="171" y="0"/>
                  </a:moveTo>
                  <a:cubicBezTo>
                    <a:pt x="156" y="0"/>
                    <a:pt x="141" y="8"/>
                    <a:pt x="133" y="20"/>
                  </a:cubicBezTo>
                  <a:cubicBezTo>
                    <a:pt x="128" y="29"/>
                    <a:pt x="0" y="236"/>
                    <a:pt x="75" y="511"/>
                  </a:cubicBezTo>
                  <a:cubicBezTo>
                    <a:pt x="148" y="771"/>
                    <a:pt x="371" y="1001"/>
                    <a:pt x="742" y="1192"/>
                  </a:cubicBezTo>
                  <a:cubicBezTo>
                    <a:pt x="1234" y="1445"/>
                    <a:pt x="1995" y="1813"/>
                    <a:pt x="2729" y="2166"/>
                  </a:cubicBezTo>
                  <a:cubicBezTo>
                    <a:pt x="3436" y="2509"/>
                    <a:pt x="4105" y="2832"/>
                    <a:pt x="4446" y="3011"/>
                  </a:cubicBezTo>
                  <a:cubicBezTo>
                    <a:pt x="4675" y="3131"/>
                    <a:pt x="5084" y="3315"/>
                    <a:pt x="5558" y="3529"/>
                  </a:cubicBezTo>
                  <a:cubicBezTo>
                    <a:pt x="6549" y="3975"/>
                    <a:pt x="7783" y="4531"/>
                    <a:pt x="8268" y="4896"/>
                  </a:cubicBezTo>
                  <a:cubicBezTo>
                    <a:pt x="8278" y="4902"/>
                    <a:pt x="8286" y="4904"/>
                    <a:pt x="8296" y="4904"/>
                  </a:cubicBezTo>
                  <a:cubicBezTo>
                    <a:pt x="8308" y="4904"/>
                    <a:pt x="8323" y="4897"/>
                    <a:pt x="8338" y="4889"/>
                  </a:cubicBezTo>
                  <a:cubicBezTo>
                    <a:pt x="8353" y="4871"/>
                    <a:pt x="8348" y="4841"/>
                    <a:pt x="8330" y="4828"/>
                  </a:cubicBezTo>
                  <a:cubicBezTo>
                    <a:pt x="7834" y="4457"/>
                    <a:pt x="6597" y="3900"/>
                    <a:pt x="5599" y="3450"/>
                  </a:cubicBezTo>
                  <a:cubicBezTo>
                    <a:pt x="5126" y="3237"/>
                    <a:pt x="4718" y="3052"/>
                    <a:pt x="4493" y="2934"/>
                  </a:cubicBezTo>
                  <a:cubicBezTo>
                    <a:pt x="4148" y="2754"/>
                    <a:pt x="3479" y="2431"/>
                    <a:pt x="2772" y="2089"/>
                  </a:cubicBezTo>
                  <a:cubicBezTo>
                    <a:pt x="2036" y="1733"/>
                    <a:pt x="1279" y="1367"/>
                    <a:pt x="785" y="1114"/>
                  </a:cubicBezTo>
                  <a:cubicBezTo>
                    <a:pt x="438" y="936"/>
                    <a:pt x="229" y="724"/>
                    <a:pt x="164" y="491"/>
                  </a:cubicBezTo>
                  <a:cubicBezTo>
                    <a:pt x="98" y="252"/>
                    <a:pt x="207" y="70"/>
                    <a:pt x="211" y="68"/>
                  </a:cubicBezTo>
                  <a:cubicBezTo>
                    <a:pt x="222" y="49"/>
                    <a:pt x="216" y="19"/>
                    <a:pt x="196" y="7"/>
                  </a:cubicBezTo>
                  <a:cubicBezTo>
                    <a:pt x="188" y="2"/>
                    <a:pt x="180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1"/>
            <p:cNvSpPr/>
            <p:nvPr/>
          </p:nvSpPr>
          <p:spPr>
            <a:xfrm>
              <a:off x="6008792" y="1943797"/>
              <a:ext cx="107639" cy="43077"/>
            </a:xfrm>
            <a:custGeom>
              <a:rect b="b" l="l" r="r" t="t"/>
              <a:pathLst>
                <a:path extrusionOk="0" h="1626" w="4063">
                  <a:moveTo>
                    <a:pt x="3723" y="0"/>
                  </a:moveTo>
                  <a:cubicBezTo>
                    <a:pt x="3719" y="0"/>
                    <a:pt x="3715" y="1"/>
                    <a:pt x="3711" y="2"/>
                  </a:cubicBezTo>
                  <a:cubicBezTo>
                    <a:pt x="3686" y="9"/>
                    <a:pt x="3671" y="32"/>
                    <a:pt x="3678" y="57"/>
                  </a:cubicBezTo>
                  <a:cubicBezTo>
                    <a:pt x="3681" y="68"/>
                    <a:pt x="3960" y="1249"/>
                    <a:pt x="3497" y="1445"/>
                  </a:cubicBezTo>
                  <a:cubicBezTo>
                    <a:pt x="3336" y="1513"/>
                    <a:pt x="2907" y="1536"/>
                    <a:pt x="2403" y="1536"/>
                  </a:cubicBezTo>
                  <a:cubicBezTo>
                    <a:pt x="1387" y="1536"/>
                    <a:pt x="69" y="1443"/>
                    <a:pt x="50" y="1442"/>
                  </a:cubicBezTo>
                  <a:cubicBezTo>
                    <a:pt x="47" y="1441"/>
                    <a:pt x="44" y="1440"/>
                    <a:pt x="41" y="1440"/>
                  </a:cubicBezTo>
                  <a:cubicBezTo>
                    <a:pt x="20" y="1440"/>
                    <a:pt x="3" y="1461"/>
                    <a:pt x="2" y="1483"/>
                  </a:cubicBezTo>
                  <a:cubicBezTo>
                    <a:pt x="0" y="1508"/>
                    <a:pt x="18" y="1529"/>
                    <a:pt x="43" y="1531"/>
                  </a:cubicBezTo>
                  <a:cubicBezTo>
                    <a:pt x="124" y="1536"/>
                    <a:pt x="1383" y="1625"/>
                    <a:pt x="2384" y="1625"/>
                  </a:cubicBezTo>
                  <a:cubicBezTo>
                    <a:pt x="2908" y="1625"/>
                    <a:pt x="3361" y="1601"/>
                    <a:pt x="3532" y="1526"/>
                  </a:cubicBezTo>
                  <a:cubicBezTo>
                    <a:pt x="4062" y="1301"/>
                    <a:pt x="3777" y="86"/>
                    <a:pt x="3764" y="35"/>
                  </a:cubicBezTo>
                  <a:cubicBezTo>
                    <a:pt x="3760" y="14"/>
                    <a:pt x="3743" y="0"/>
                    <a:pt x="3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1"/>
            <p:cNvSpPr/>
            <p:nvPr/>
          </p:nvSpPr>
          <p:spPr>
            <a:xfrm>
              <a:off x="6021986" y="1919634"/>
              <a:ext cx="47819" cy="67185"/>
            </a:xfrm>
            <a:custGeom>
              <a:rect b="b" l="l" r="r" t="t"/>
              <a:pathLst>
                <a:path extrusionOk="0" h="2536" w="1805">
                  <a:moveTo>
                    <a:pt x="106" y="1"/>
                  </a:moveTo>
                  <a:cubicBezTo>
                    <a:pt x="94" y="1"/>
                    <a:pt x="82" y="6"/>
                    <a:pt x="74" y="14"/>
                  </a:cubicBezTo>
                  <a:cubicBezTo>
                    <a:pt x="67" y="21"/>
                    <a:pt x="1" y="94"/>
                    <a:pt x="7" y="266"/>
                  </a:cubicBezTo>
                  <a:cubicBezTo>
                    <a:pt x="22" y="616"/>
                    <a:pt x="331" y="1295"/>
                    <a:pt x="1725" y="2526"/>
                  </a:cubicBezTo>
                  <a:cubicBezTo>
                    <a:pt x="1734" y="2532"/>
                    <a:pt x="1745" y="2536"/>
                    <a:pt x="1755" y="2536"/>
                  </a:cubicBezTo>
                  <a:cubicBezTo>
                    <a:pt x="1767" y="2536"/>
                    <a:pt x="1780" y="2532"/>
                    <a:pt x="1788" y="2521"/>
                  </a:cubicBezTo>
                  <a:cubicBezTo>
                    <a:pt x="1805" y="2503"/>
                    <a:pt x="1803" y="2476"/>
                    <a:pt x="1783" y="2460"/>
                  </a:cubicBezTo>
                  <a:cubicBezTo>
                    <a:pt x="354" y="1199"/>
                    <a:pt x="114" y="550"/>
                    <a:pt x="95" y="275"/>
                  </a:cubicBezTo>
                  <a:cubicBezTo>
                    <a:pt x="87" y="135"/>
                    <a:pt x="135" y="77"/>
                    <a:pt x="137" y="76"/>
                  </a:cubicBezTo>
                  <a:cubicBezTo>
                    <a:pt x="155" y="59"/>
                    <a:pt x="152" y="31"/>
                    <a:pt x="135" y="14"/>
                  </a:cubicBezTo>
                  <a:cubicBezTo>
                    <a:pt x="127" y="5"/>
                    <a:pt x="117" y="1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1"/>
            <p:cNvSpPr/>
            <p:nvPr/>
          </p:nvSpPr>
          <p:spPr>
            <a:xfrm>
              <a:off x="5974324" y="1902811"/>
              <a:ext cx="55343" cy="82657"/>
            </a:xfrm>
            <a:custGeom>
              <a:rect b="b" l="l" r="r" t="t"/>
              <a:pathLst>
                <a:path extrusionOk="0" h="3120" w="2089">
                  <a:moveTo>
                    <a:pt x="607" y="1"/>
                  </a:moveTo>
                  <a:cubicBezTo>
                    <a:pt x="596" y="1"/>
                    <a:pt x="584" y="5"/>
                    <a:pt x="576" y="13"/>
                  </a:cubicBezTo>
                  <a:cubicBezTo>
                    <a:pt x="569" y="20"/>
                    <a:pt x="1" y="596"/>
                    <a:pt x="390" y="1390"/>
                  </a:cubicBezTo>
                  <a:cubicBezTo>
                    <a:pt x="768" y="2162"/>
                    <a:pt x="1959" y="3073"/>
                    <a:pt x="2009" y="3111"/>
                  </a:cubicBezTo>
                  <a:cubicBezTo>
                    <a:pt x="2017" y="3118"/>
                    <a:pt x="2025" y="3119"/>
                    <a:pt x="2037" y="3119"/>
                  </a:cubicBezTo>
                  <a:cubicBezTo>
                    <a:pt x="2048" y="3119"/>
                    <a:pt x="2063" y="3113"/>
                    <a:pt x="2073" y="3100"/>
                  </a:cubicBezTo>
                  <a:cubicBezTo>
                    <a:pt x="2088" y="3081"/>
                    <a:pt x="2083" y="3053"/>
                    <a:pt x="2065" y="3038"/>
                  </a:cubicBezTo>
                  <a:cubicBezTo>
                    <a:pt x="2053" y="3030"/>
                    <a:pt x="841" y="2104"/>
                    <a:pt x="471" y="1349"/>
                  </a:cubicBezTo>
                  <a:cubicBezTo>
                    <a:pt x="110" y="613"/>
                    <a:pt x="617" y="96"/>
                    <a:pt x="639" y="75"/>
                  </a:cubicBezTo>
                  <a:cubicBezTo>
                    <a:pt x="655" y="58"/>
                    <a:pt x="655" y="30"/>
                    <a:pt x="639" y="13"/>
                  </a:cubicBezTo>
                  <a:cubicBezTo>
                    <a:pt x="630" y="5"/>
                    <a:pt x="619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1"/>
            <p:cNvSpPr/>
            <p:nvPr/>
          </p:nvSpPr>
          <p:spPr>
            <a:xfrm>
              <a:off x="7218203" y="1785523"/>
              <a:ext cx="504470" cy="1243108"/>
            </a:xfrm>
            <a:custGeom>
              <a:rect b="b" l="l" r="r" t="t"/>
              <a:pathLst>
                <a:path extrusionOk="0" h="46923" w="19042">
                  <a:moveTo>
                    <a:pt x="18175" y="1"/>
                  </a:moveTo>
                  <a:lnTo>
                    <a:pt x="5635" y="1038"/>
                  </a:lnTo>
                  <a:lnTo>
                    <a:pt x="0" y="46922"/>
                  </a:lnTo>
                  <a:lnTo>
                    <a:pt x="19041" y="46377"/>
                  </a:lnTo>
                  <a:lnTo>
                    <a:pt x="181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1"/>
            <p:cNvSpPr/>
            <p:nvPr/>
          </p:nvSpPr>
          <p:spPr>
            <a:xfrm>
              <a:off x="7366621" y="1576170"/>
              <a:ext cx="266515" cy="315446"/>
            </a:xfrm>
            <a:custGeom>
              <a:rect b="b" l="l" r="r" t="t"/>
              <a:pathLst>
                <a:path extrusionOk="0" h="11907" w="10060">
                  <a:moveTo>
                    <a:pt x="9023" y="1"/>
                  </a:moveTo>
                  <a:lnTo>
                    <a:pt x="2045" y="2005"/>
                  </a:lnTo>
                  <a:cubicBezTo>
                    <a:pt x="2045" y="2005"/>
                    <a:pt x="2035" y="2088"/>
                    <a:pt x="2011" y="2227"/>
                  </a:cubicBezTo>
                  <a:cubicBezTo>
                    <a:pt x="1949" y="2607"/>
                    <a:pt x="1805" y="3422"/>
                    <a:pt x="1606" y="4149"/>
                  </a:cubicBezTo>
                  <a:cubicBezTo>
                    <a:pt x="1441" y="4740"/>
                    <a:pt x="1239" y="5279"/>
                    <a:pt x="1010" y="5477"/>
                  </a:cubicBezTo>
                  <a:cubicBezTo>
                    <a:pt x="1010" y="5477"/>
                    <a:pt x="1" y="11907"/>
                    <a:pt x="3869" y="11907"/>
                  </a:cubicBezTo>
                  <a:cubicBezTo>
                    <a:pt x="3907" y="11907"/>
                    <a:pt x="3945" y="11906"/>
                    <a:pt x="3984" y="11905"/>
                  </a:cubicBezTo>
                  <a:cubicBezTo>
                    <a:pt x="7991" y="11772"/>
                    <a:pt x="10060" y="5063"/>
                    <a:pt x="10060" y="5063"/>
                  </a:cubicBezTo>
                  <a:cubicBezTo>
                    <a:pt x="10060" y="5063"/>
                    <a:pt x="9525" y="2795"/>
                    <a:pt x="9220" y="1245"/>
                  </a:cubicBezTo>
                  <a:cubicBezTo>
                    <a:pt x="9207" y="1177"/>
                    <a:pt x="9195" y="1106"/>
                    <a:pt x="9182" y="1043"/>
                  </a:cubicBezTo>
                  <a:cubicBezTo>
                    <a:pt x="9097" y="584"/>
                    <a:pt x="9036" y="208"/>
                    <a:pt x="90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1"/>
            <p:cNvSpPr/>
            <p:nvPr/>
          </p:nvSpPr>
          <p:spPr>
            <a:xfrm>
              <a:off x="7583843" y="1282381"/>
              <a:ext cx="166797" cy="322467"/>
            </a:xfrm>
            <a:custGeom>
              <a:rect b="b" l="l" r="r" t="t"/>
              <a:pathLst>
                <a:path extrusionOk="0" h="12172" w="6296">
                  <a:moveTo>
                    <a:pt x="4675" y="0"/>
                  </a:moveTo>
                  <a:cubicBezTo>
                    <a:pt x="4379" y="0"/>
                    <a:pt x="4064" y="86"/>
                    <a:pt x="3793" y="206"/>
                  </a:cubicBezTo>
                  <a:cubicBezTo>
                    <a:pt x="1747" y="1109"/>
                    <a:pt x="529" y="3330"/>
                    <a:pt x="237" y="5548"/>
                  </a:cubicBezTo>
                  <a:cubicBezTo>
                    <a:pt x="1" y="7347"/>
                    <a:pt x="277" y="9161"/>
                    <a:pt x="660" y="10919"/>
                  </a:cubicBezTo>
                  <a:cubicBezTo>
                    <a:pt x="789" y="11512"/>
                    <a:pt x="806" y="12171"/>
                    <a:pt x="1341" y="12171"/>
                  </a:cubicBezTo>
                  <a:cubicBezTo>
                    <a:pt x="1437" y="12171"/>
                    <a:pt x="1549" y="12150"/>
                    <a:pt x="1682" y="12104"/>
                  </a:cubicBezTo>
                  <a:cubicBezTo>
                    <a:pt x="2277" y="11895"/>
                    <a:pt x="2903" y="11507"/>
                    <a:pt x="3107" y="10884"/>
                  </a:cubicBezTo>
                  <a:cubicBezTo>
                    <a:pt x="3155" y="10742"/>
                    <a:pt x="3178" y="10588"/>
                    <a:pt x="3234" y="10447"/>
                  </a:cubicBezTo>
                  <a:cubicBezTo>
                    <a:pt x="3354" y="10139"/>
                    <a:pt x="3612" y="9909"/>
                    <a:pt x="3872" y="9705"/>
                  </a:cubicBezTo>
                  <a:cubicBezTo>
                    <a:pt x="4493" y="9211"/>
                    <a:pt x="5217" y="8721"/>
                    <a:pt x="5406" y="7952"/>
                  </a:cubicBezTo>
                  <a:cubicBezTo>
                    <a:pt x="5524" y="7470"/>
                    <a:pt x="5404" y="6960"/>
                    <a:pt x="5466" y="6468"/>
                  </a:cubicBezTo>
                  <a:cubicBezTo>
                    <a:pt x="5580" y="5563"/>
                    <a:pt x="6296" y="4740"/>
                    <a:pt x="6120" y="3845"/>
                  </a:cubicBezTo>
                  <a:cubicBezTo>
                    <a:pt x="6029" y="3385"/>
                    <a:pt x="5706" y="2991"/>
                    <a:pt x="5620" y="2527"/>
                  </a:cubicBezTo>
                  <a:cubicBezTo>
                    <a:pt x="5479" y="1773"/>
                    <a:pt x="5948" y="864"/>
                    <a:pt x="5433" y="297"/>
                  </a:cubicBezTo>
                  <a:cubicBezTo>
                    <a:pt x="5238" y="83"/>
                    <a:pt x="4966" y="0"/>
                    <a:pt x="4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1"/>
            <p:cNvSpPr/>
            <p:nvPr/>
          </p:nvSpPr>
          <p:spPr>
            <a:xfrm>
              <a:off x="7272754" y="1171796"/>
              <a:ext cx="135774" cy="332534"/>
            </a:xfrm>
            <a:custGeom>
              <a:rect b="b" l="l" r="r" t="t"/>
              <a:pathLst>
                <a:path extrusionOk="0" h="12552" w="5125">
                  <a:moveTo>
                    <a:pt x="3449" y="0"/>
                  </a:moveTo>
                  <a:cubicBezTo>
                    <a:pt x="2357" y="0"/>
                    <a:pt x="1310" y="1623"/>
                    <a:pt x="1222" y="2490"/>
                  </a:cubicBezTo>
                  <a:cubicBezTo>
                    <a:pt x="1154" y="3146"/>
                    <a:pt x="1318" y="3845"/>
                    <a:pt x="1053" y="4449"/>
                  </a:cubicBezTo>
                  <a:cubicBezTo>
                    <a:pt x="874" y="4859"/>
                    <a:pt x="522" y="5165"/>
                    <a:pt x="307" y="5554"/>
                  </a:cubicBezTo>
                  <a:cubicBezTo>
                    <a:pt x="29" y="6056"/>
                    <a:pt x="1" y="6691"/>
                    <a:pt x="234" y="7214"/>
                  </a:cubicBezTo>
                  <a:cubicBezTo>
                    <a:pt x="358" y="7493"/>
                    <a:pt x="549" y="7743"/>
                    <a:pt x="623" y="8036"/>
                  </a:cubicBezTo>
                  <a:cubicBezTo>
                    <a:pt x="806" y="8755"/>
                    <a:pt x="249" y="9449"/>
                    <a:pt x="171" y="10186"/>
                  </a:cubicBezTo>
                  <a:cubicBezTo>
                    <a:pt x="60" y="11246"/>
                    <a:pt x="991" y="12177"/>
                    <a:pt x="2013" y="12489"/>
                  </a:cubicBezTo>
                  <a:cubicBezTo>
                    <a:pt x="2127" y="12524"/>
                    <a:pt x="2251" y="12551"/>
                    <a:pt x="2370" y="12551"/>
                  </a:cubicBezTo>
                  <a:cubicBezTo>
                    <a:pt x="2479" y="12551"/>
                    <a:pt x="2583" y="12528"/>
                    <a:pt x="2673" y="12466"/>
                  </a:cubicBezTo>
                  <a:cubicBezTo>
                    <a:pt x="2775" y="12396"/>
                    <a:pt x="2842" y="12285"/>
                    <a:pt x="2895" y="12176"/>
                  </a:cubicBezTo>
                  <a:cubicBezTo>
                    <a:pt x="3418" y="11091"/>
                    <a:pt x="2984" y="9814"/>
                    <a:pt x="2987" y="8608"/>
                  </a:cubicBezTo>
                  <a:cubicBezTo>
                    <a:pt x="2992" y="7105"/>
                    <a:pt x="3695" y="5707"/>
                    <a:pt x="4160" y="4276"/>
                  </a:cubicBezTo>
                  <a:cubicBezTo>
                    <a:pt x="4457" y="3371"/>
                    <a:pt x="5124" y="604"/>
                    <a:pt x="3862" y="83"/>
                  </a:cubicBezTo>
                  <a:cubicBezTo>
                    <a:pt x="3725" y="26"/>
                    <a:pt x="3586" y="0"/>
                    <a:pt x="3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1"/>
            <p:cNvSpPr/>
            <p:nvPr/>
          </p:nvSpPr>
          <p:spPr>
            <a:xfrm>
              <a:off x="7321820" y="1177466"/>
              <a:ext cx="347847" cy="512762"/>
            </a:xfrm>
            <a:custGeom>
              <a:rect b="b" l="l" r="r" t="t"/>
              <a:pathLst>
                <a:path extrusionOk="0" h="19355" w="13130">
                  <a:moveTo>
                    <a:pt x="6390" y="0"/>
                  </a:moveTo>
                  <a:cubicBezTo>
                    <a:pt x="5083" y="0"/>
                    <a:pt x="1070" y="274"/>
                    <a:pt x="478" y="3594"/>
                  </a:cubicBezTo>
                  <a:cubicBezTo>
                    <a:pt x="246" y="4895"/>
                    <a:pt x="90" y="6238"/>
                    <a:pt x="32" y="7572"/>
                  </a:cubicBezTo>
                  <a:cubicBezTo>
                    <a:pt x="7" y="8046"/>
                    <a:pt x="1" y="8518"/>
                    <a:pt x="7" y="8987"/>
                  </a:cubicBezTo>
                  <a:lnTo>
                    <a:pt x="7" y="9015"/>
                  </a:lnTo>
                  <a:cubicBezTo>
                    <a:pt x="11" y="9235"/>
                    <a:pt x="16" y="9457"/>
                    <a:pt x="26" y="9674"/>
                  </a:cubicBezTo>
                  <a:cubicBezTo>
                    <a:pt x="32" y="9914"/>
                    <a:pt x="42" y="10148"/>
                    <a:pt x="60" y="10385"/>
                  </a:cubicBezTo>
                  <a:cubicBezTo>
                    <a:pt x="80" y="10627"/>
                    <a:pt x="97" y="10868"/>
                    <a:pt x="125" y="11107"/>
                  </a:cubicBezTo>
                  <a:cubicBezTo>
                    <a:pt x="274" y="12555"/>
                    <a:pt x="580" y="13907"/>
                    <a:pt x="1069" y="15068"/>
                  </a:cubicBezTo>
                  <a:cubicBezTo>
                    <a:pt x="1200" y="15381"/>
                    <a:pt x="1341" y="15671"/>
                    <a:pt x="1475" y="15934"/>
                  </a:cubicBezTo>
                  <a:cubicBezTo>
                    <a:pt x="1568" y="16117"/>
                    <a:pt x="1662" y="16290"/>
                    <a:pt x="1752" y="16458"/>
                  </a:cubicBezTo>
                  <a:cubicBezTo>
                    <a:pt x="2797" y="18418"/>
                    <a:pt x="3529" y="19201"/>
                    <a:pt x="5337" y="19349"/>
                  </a:cubicBezTo>
                  <a:cubicBezTo>
                    <a:pt x="5385" y="19353"/>
                    <a:pt x="5436" y="19355"/>
                    <a:pt x="5488" y="19355"/>
                  </a:cubicBezTo>
                  <a:cubicBezTo>
                    <a:pt x="6967" y="19355"/>
                    <a:pt x="9782" y="17765"/>
                    <a:pt x="11266" y="15580"/>
                  </a:cubicBezTo>
                  <a:cubicBezTo>
                    <a:pt x="11676" y="14982"/>
                    <a:pt x="11983" y="14336"/>
                    <a:pt x="12132" y="13661"/>
                  </a:cubicBezTo>
                  <a:cubicBezTo>
                    <a:pt x="12155" y="13577"/>
                    <a:pt x="12172" y="13488"/>
                    <a:pt x="12185" y="13400"/>
                  </a:cubicBezTo>
                  <a:cubicBezTo>
                    <a:pt x="12715" y="10083"/>
                    <a:pt x="13129" y="4880"/>
                    <a:pt x="11771" y="2867"/>
                  </a:cubicBezTo>
                  <a:cubicBezTo>
                    <a:pt x="10409" y="853"/>
                    <a:pt x="7571" y="16"/>
                    <a:pt x="6801" y="11"/>
                  </a:cubicBezTo>
                  <a:cubicBezTo>
                    <a:pt x="6801" y="11"/>
                    <a:pt x="6648" y="0"/>
                    <a:pt x="6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1"/>
            <p:cNvSpPr/>
            <p:nvPr/>
          </p:nvSpPr>
          <p:spPr>
            <a:xfrm>
              <a:off x="7490479" y="1444284"/>
              <a:ext cx="4954" cy="2490"/>
            </a:xfrm>
            <a:custGeom>
              <a:rect b="b" l="l" r="r" t="t"/>
              <a:pathLst>
                <a:path extrusionOk="0" h="94" w="187">
                  <a:moveTo>
                    <a:pt x="1" y="1"/>
                  </a:moveTo>
                  <a:lnTo>
                    <a:pt x="1" y="93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rgbClr val="AE4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1"/>
            <p:cNvSpPr/>
            <p:nvPr/>
          </p:nvSpPr>
          <p:spPr>
            <a:xfrm>
              <a:off x="7386862" y="1604968"/>
              <a:ext cx="8716" cy="8531"/>
            </a:xfrm>
            <a:custGeom>
              <a:rect b="b" l="l" r="r" t="t"/>
              <a:pathLst>
                <a:path extrusionOk="0" h="322" w="329">
                  <a:moveTo>
                    <a:pt x="329" y="0"/>
                  </a:moveTo>
                  <a:lnTo>
                    <a:pt x="1" y="322"/>
                  </a:lnTo>
                  <a:lnTo>
                    <a:pt x="329" y="322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B5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1"/>
            <p:cNvSpPr/>
            <p:nvPr/>
          </p:nvSpPr>
          <p:spPr>
            <a:xfrm>
              <a:off x="7366647" y="1102912"/>
              <a:ext cx="380962" cy="358073"/>
            </a:xfrm>
            <a:custGeom>
              <a:rect b="b" l="l" r="r" t="t"/>
              <a:pathLst>
                <a:path extrusionOk="0" h="13516" w="14380">
                  <a:moveTo>
                    <a:pt x="3051" y="1"/>
                  </a:moveTo>
                  <a:cubicBezTo>
                    <a:pt x="2778" y="1"/>
                    <a:pt x="2508" y="38"/>
                    <a:pt x="2241" y="132"/>
                  </a:cubicBezTo>
                  <a:cubicBezTo>
                    <a:pt x="1163" y="511"/>
                    <a:pt x="156" y="2020"/>
                    <a:pt x="53" y="3148"/>
                  </a:cubicBezTo>
                  <a:cubicBezTo>
                    <a:pt x="0" y="3720"/>
                    <a:pt x="222" y="4429"/>
                    <a:pt x="485" y="4926"/>
                  </a:cubicBezTo>
                  <a:cubicBezTo>
                    <a:pt x="885" y="5671"/>
                    <a:pt x="1482" y="5766"/>
                    <a:pt x="2245" y="5766"/>
                  </a:cubicBezTo>
                  <a:cubicBezTo>
                    <a:pt x="2274" y="5766"/>
                    <a:pt x="2303" y="5766"/>
                    <a:pt x="2333" y="5766"/>
                  </a:cubicBezTo>
                  <a:cubicBezTo>
                    <a:pt x="2342" y="5766"/>
                    <a:pt x="2352" y="5765"/>
                    <a:pt x="2361" y="5765"/>
                  </a:cubicBezTo>
                  <a:cubicBezTo>
                    <a:pt x="3031" y="5765"/>
                    <a:pt x="3768" y="5938"/>
                    <a:pt x="4138" y="6491"/>
                  </a:cubicBezTo>
                  <a:cubicBezTo>
                    <a:pt x="4385" y="6857"/>
                    <a:pt x="4422" y="7319"/>
                    <a:pt x="4528" y="7749"/>
                  </a:cubicBezTo>
                  <a:cubicBezTo>
                    <a:pt x="4735" y="8589"/>
                    <a:pt x="5395" y="9439"/>
                    <a:pt x="6244" y="9439"/>
                  </a:cubicBezTo>
                  <a:cubicBezTo>
                    <a:pt x="6277" y="9439"/>
                    <a:pt x="6310" y="9438"/>
                    <a:pt x="6343" y="9435"/>
                  </a:cubicBezTo>
                  <a:cubicBezTo>
                    <a:pt x="6820" y="9400"/>
                    <a:pt x="7265" y="9099"/>
                    <a:pt x="7732" y="9099"/>
                  </a:cubicBezTo>
                  <a:cubicBezTo>
                    <a:pt x="7779" y="9099"/>
                    <a:pt x="7826" y="9102"/>
                    <a:pt x="7874" y="9109"/>
                  </a:cubicBezTo>
                  <a:cubicBezTo>
                    <a:pt x="8432" y="9186"/>
                    <a:pt x="8808" y="9745"/>
                    <a:pt x="8942" y="10291"/>
                  </a:cubicBezTo>
                  <a:cubicBezTo>
                    <a:pt x="9077" y="10840"/>
                    <a:pt x="9050" y="11418"/>
                    <a:pt x="9189" y="11965"/>
                  </a:cubicBezTo>
                  <a:cubicBezTo>
                    <a:pt x="9330" y="12511"/>
                    <a:pt x="9714" y="13063"/>
                    <a:pt x="10276" y="13128"/>
                  </a:cubicBezTo>
                  <a:cubicBezTo>
                    <a:pt x="10315" y="13132"/>
                    <a:pt x="10354" y="13134"/>
                    <a:pt x="10394" y="13134"/>
                  </a:cubicBezTo>
                  <a:cubicBezTo>
                    <a:pt x="10767" y="13134"/>
                    <a:pt x="11149" y="12952"/>
                    <a:pt x="11509" y="12952"/>
                  </a:cubicBezTo>
                  <a:cubicBezTo>
                    <a:pt x="11618" y="12952"/>
                    <a:pt x="11724" y="12969"/>
                    <a:pt x="11828" y="13012"/>
                  </a:cubicBezTo>
                  <a:cubicBezTo>
                    <a:pt x="12125" y="13134"/>
                    <a:pt x="12328" y="13451"/>
                    <a:pt x="12643" y="13507"/>
                  </a:cubicBezTo>
                  <a:cubicBezTo>
                    <a:pt x="12676" y="13513"/>
                    <a:pt x="12709" y="13515"/>
                    <a:pt x="12741" y="13515"/>
                  </a:cubicBezTo>
                  <a:cubicBezTo>
                    <a:pt x="13131" y="13515"/>
                    <a:pt x="13428" y="13103"/>
                    <a:pt x="13624" y="12743"/>
                  </a:cubicBezTo>
                  <a:cubicBezTo>
                    <a:pt x="13798" y="12422"/>
                    <a:pt x="13978" y="12089"/>
                    <a:pt x="14003" y="11721"/>
                  </a:cubicBezTo>
                  <a:cubicBezTo>
                    <a:pt x="14028" y="11347"/>
                    <a:pt x="13889" y="10981"/>
                    <a:pt x="13871" y="10603"/>
                  </a:cubicBezTo>
                  <a:cubicBezTo>
                    <a:pt x="13848" y="10134"/>
                    <a:pt x="14018" y="9680"/>
                    <a:pt x="14134" y="9223"/>
                  </a:cubicBezTo>
                  <a:cubicBezTo>
                    <a:pt x="14343" y="8403"/>
                    <a:pt x="14379" y="7541"/>
                    <a:pt x="14245" y="6707"/>
                  </a:cubicBezTo>
                  <a:cubicBezTo>
                    <a:pt x="14119" y="5920"/>
                    <a:pt x="13811" y="5120"/>
                    <a:pt x="13187" y="4626"/>
                  </a:cubicBezTo>
                  <a:cubicBezTo>
                    <a:pt x="12812" y="4329"/>
                    <a:pt x="12345" y="4159"/>
                    <a:pt x="11989" y="3841"/>
                  </a:cubicBezTo>
                  <a:cubicBezTo>
                    <a:pt x="11618" y="3508"/>
                    <a:pt x="11402" y="3039"/>
                    <a:pt x="11169" y="2598"/>
                  </a:cubicBezTo>
                  <a:cubicBezTo>
                    <a:pt x="10582" y="1488"/>
                    <a:pt x="9653" y="368"/>
                    <a:pt x="8397" y="312"/>
                  </a:cubicBezTo>
                  <a:cubicBezTo>
                    <a:pt x="8362" y="310"/>
                    <a:pt x="8327" y="310"/>
                    <a:pt x="8292" y="310"/>
                  </a:cubicBezTo>
                  <a:cubicBezTo>
                    <a:pt x="7706" y="310"/>
                    <a:pt x="7133" y="531"/>
                    <a:pt x="6544" y="571"/>
                  </a:cubicBezTo>
                  <a:cubicBezTo>
                    <a:pt x="6477" y="575"/>
                    <a:pt x="6411" y="577"/>
                    <a:pt x="6345" y="577"/>
                  </a:cubicBezTo>
                  <a:cubicBezTo>
                    <a:pt x="5237" y="577"/>
                    <a:pt x="4123" y="1"/>
                    <a:pt x="3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1"/>
            <p:cNvSpPr/>
            <p:nvPr/>
          </p:nvSpPr>
          <p:spPr>
            <a:xfrm>
              <a:off x="7339809" y="1160006"/>
              <a:ext cx="236234" cy="197528"/>
            </a:xfrm>
            <a:custGeom>
              <a:rect b="b" l="l" r="r" t="t"/>
              <a:pathLst>
                <a:path extrusionOk="0" h="7456" w="8917">
                  <a:moveTo>
                    <a:pt x="3978" y="0"/>
                  </a:moveTo>
                  <a:cubicBezTo>
                    <a:pt x="2304" y="0"/>
                    <a:pt x="22" y="729"/>
                    <a:pt x="6" y="2579"/>
                  </a:cubicBezTo>
                  <a:cubicBezTo>
                    <a:pt x="1" y="3105"/>
                    <a:pt x="198" y="3649"/>
                    <a:pt x="601" y="3990"/>
                  </a:cubicBezTo>
                  <a:cubicBezTo>
                    <a:pt x="1596" y="4836"/>
                    <a:pt x="3344" y="4180"/>
                    <a:pt x="4282" y="5090"/>
                  </a:cubicBezTo>
                  <a:cubicBezTo>
                    <a:pt x="4788" y="5580"/>
                    <a:pt x="4876" y="6377"/>
                    <a:pt x="5340" y="6907"/>
                  </a:cubicBezTo>
                  <a:cubicBezTo>
                    <a:pt x="5646" y="7257"/>
                    <a:pt x="6111" y="7455"/>
                    <a:pt x="6573" y="7455"/>
                  </a:cubicBezTo>
                  <a:cubicBezTo>
                    <a:pt x="6711" y="7455"/>
                    <a:pt x="6849" y="7437"/>
                    <a:pt x="6982" y="7401"/>
                  </a:cubicBezTo>
                  <a:cubicBezTo>
                    <a:pt x="7653" y="7214"/>
                    <a:pt x="8135" y="6612"/>
                    <a:pt x="8398" y="5968"/>
                  </a:cubicBezTo>
                  <a:cubicBezTo>
                    <a:pt x="8917" y="4704"/>
                    <a:pt x="8723" y="3190"/>
                    <a:pt x="7961" y="2058"/>
                  </a:cubicBezTo>
                  <a:cubicBezTo>
                    <a:pt x="7199" y="925"/>
                    <a:pt x="5905" y="183"/>
                    <a:pt x="4548" y="31"/>
                  </a:cubicBezTo>
                  <a:cubicBezTo>
                    <a:pt x="4370" y="11"/>
                    <a:pt x="4179" y="0"/>
                    <a:pt x="39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31"/>
            <p:cNvSpPr/>
            <p:nvPr/>
          </p:nvSpPr>
          <p:spPr>
            <a:xfrm>
              <a:off x="7611184" y="1355106"/>
              <a:ext cx="58893" cy="111189"/>
            </a:xfrm>
            <a:custGeom>
              <a:rect b="b" l="l" r="r" t="t"/>
              <a:pathLst>
                <a:path extrusionOk="0" h="4197" w="2223">
                  <a:moveTo>
                    <a:pt x="1154" y="1"/>
                  </a:moveTo>
                  <a:cubicBezTo>
                    <a:pt x="956" y="1"/>
                    <a:pt x="758" y="48"/>
                    <a:pt x="584" y="146"/>
                  </a:cubicBezTo>
                  <a:cubicBezTo>
                    <a:pt x="1" y="476"/>
                    <a:pt x="82" y="1014"/>
                    <a:pt x="79" y="1584"/>
                  </a:cubicBezTo>
                  <a:cubicBezTo>
                    <a:pt x="79" y="2338"/>
                    <a:pt x="132" y="3095"/>
                    <a:pt x="236" y="3845"/>
                  </a:cubicBezTo>
                  <a:cubicBezTo>
                    <a:pt x="259" y="4001"/>
                    <a:pt x="331" y="4197"/>
                    <a:pt x="483" y="4197"/>
                  </a:cubicBezTo>
                  <a:cubicBezTo>
                    <a:pt x="486" y="4197"/>
                    <a:pt x="489" y="4197"/>
                    <a:pt x="493" y="4197"/>
                  </a:cubicBezTo>
                  <a:cubicBezTo>
                    <a:pt x="585" y="4193"/>
                    <a:pt x="657" y="4110"/>
                    <a:pt x="708" y="4031"/>
                  </a:cubicBezTo>
                  <a:cubicBezTo>
                    <a:pt x="973" y="3610"/>
                    <a:pt x="1023" y="3095"/>
                    <a:pt x="1190" y="2628"/>
                  </a:cubicBezTo>
                  <a:cubicBezTo>
                    <a:pt x="1321" y="2265"/>
                    <a:pt x="1521" y="1932"/>
                    <a:pt x="1742" y="1614"/>
                  </a:cubicBezTo>
                  <a:cubicBezTo>
                    <a:pt x="1965" y="1291"/>
                    <a:pt x="2222" y="908"/>
                    <a:pt x="2091" y="537"/>
                  </a:cubicBezTo>
                  <a:cubicBezTo>
                    <a:pt x="2013" y="317"/>
                    <a:pt x="1808" y="159"/>
                    <a:pt x="1586" y="78"/>
                  </a:cubicBezTo>
                  <a:cubicBezTo>
                    <a:pt x="1448" y="27"/>
                    <a:pt x="1301" y="1"/>
                    <a:pt x="1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31"/>
            <p:cNvSpPr/>
            <p:nvPr/>
          </p:nvSpPr>
          <p:spPr>
            <a:xfrm>
              <a:off x="7629677" y="1392595"/>
              <a:ext cx="102182" cy="138582"/>
            </a:xfrm>
            <a:custGeom>
              <a:rect b="b" l="l" r="r" t="t"/>
              <a:pathLst>
                <a:path extrusionOk="0" h="5231" w="3857">
                  <a:moveTo>
                    <a:pt x="1819" y="0"/>
                  </a:moveTo>
                  <a:cubicBezTo>
                    <a:pt x="751" y="0"/>
                    <a:pt x="1" y="1425"/>
                    <a:pt x="129" y="1620"/>
                  </a:cubicBezTo>
                  <a:lnTo>
                    <a:pt x="404" y="5194"/>
                  </a:lnTo>
                  <a:cubicBezTo>
                    <a:pt x="404" y="5194"/>
                    <a:pt x="480" y="5230"/>
                    <a:pt x="651" y="5230"/>
                  </a:cubicBezTo>
                  <a:cubicBezTo>
                    <a:pt x="936" y="5230"/>
                    <a:pt x="1489" y="5128"/>
                    <a:pt x="2400" y="4579"/>
                  </a:cubicBezTo>
                  <a:cubicBezTo>
                    <a:pt x="3857" y="3703"/>
                    <a:pt x="3355" y="360"/>
                    <a:pt x="2127" y="40"/>
                  </a:cubicBezTo>
                  <a:cubicBezTo>
                    <a:pt x="2022" y="13"/>
                    <a:pt x="1919" y="0"/>
                    <a:pt x="1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1"/>
            <p:cNvSpPr/>
            <p:nvPr/>
          </p:nvSpPr>
          <p:spPr>
            <a:xfrm>
              <a:off x="7087987" y="1751293"/>
              <a:ext cx="303419" cy="1446120"/>
            </a:xfrm>
            <a:custGeom>
              <a:rect b="b" l="l" r="r" t="t"/>
              <a:pathLst>
                <a:path extrusionOk="0" h="54586" w="11453">
                  <a:moveTo>
                    <a:pt x="11452" y="1"/>
                  </a:moveTo>
                  <a:cubicBezTo>
                    <a:pt x="11452" y="1"/>
                    <a:pt x="5560" y="2795"/>
                    <a:pt x="4303" y="3372"/>
                  </a:cubicBezTo>
                  <a:cubicBezTo>
                    <a:pt x="2901" y="4018"/>
                    <a:pt x="2457" y="23001"/>
                    <a:pt x="1819" y="31921"/>
                  </a:cubicBezTo>
                  <a:cubicBezTo>
                    <a:pt x="1181" y="40842"/>
                    <a:pt x="0" y="50397"/>
                    <a:pt x="0" y="50397"/>
                  </a:cubicBezTo>
                  <a:cubicBezTo>
                    <a:pt x="2548" y="50580"/>
                    <a:pt x="7038" y="54585"/>
                    <a:pt x="7038" y="54585"/>
                  </a:cubicBezTo>
                  <a:cubicBezTo>
                    <a:pt x="7038" y="54585"/>
                    <a:pt x="8830" y="43844"/>
                    <a:pt x="9312" y="32195"/>
                  </a:cubicBezTo>
                  <a:cubicBezTo>
                    <a:pt x="9796" y="20544"/>
                    <a:pt x="11452" y="1"/>
                    <a:pt x="114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31"/>
            <p:cNvSpPr/>
            <p:nvPr/>
          </p:nvSpPr>
          <p:spPr>
            <a:xfrm>
              <a:off x="7511647" y="1706174"/>
              <a:ext cx="458161" cy="1505754"/>
            </a:xfrm>
            <a:custGeom>
              <a:rect b="b" l="l" r="r" t="t"/>
              <a:pathLst>
                <a:path extrusionOk="0" h="56837" w="17294">
                  <a:moveTo>
                    <a:pt x="6897" y="1"/>
                  </a:moveTo>
                  <a:lnTo>
                    <a:pt x="1614" y="3693"/>
                  </a:lnTo>
                  <a:cubicBezTo>
                    <a:pt x="1614" y="3693"/>
                    <a:pt x="2573" y="5108"/>
                    <a:pt x="2484" y="7717"/>
                  </a:cubicBezTo>
                  <a:cubicBezTo>
                    <a:pt x="2394" y="10326"/>
                    <a:pt x="1525" y="26092"/>
                    <a:pt x="1185" y="34594"/>
                  </a:cubicBezTo>
                  <a:cubicBezTo>
                    <a:pt x="849" y="43094"/>
                    <a:pt x="0" y="56837"/>
                    <a:pt x="0" y="56837"/>
                  </a:cubicBezTo>
                  <a:cubicBezTo>
                    <a:pt x="0" y="56837"/>
                    <a:pt x="10548" y="53570"/>
                    <a:pt x="17294" y="53379"/>
                  </a:cubicBezTo>
                  <a:cubicBezTo>
                    <a:pt x="17294" y="53379"/>
                    <a:pt x="16860" y="9730"/>
                    <a:pt x="16499" y="7889"/>
                  </a:cubicBezTo>
                  <a:cubicBezTo>
                    <a:pt x="16139" y="6047"/>
                    <a:pt x="6897" y="1"/>
                    <a:pt x="68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31"/>
            <p:cNvSpPr/>
            <p:nvPr/>
          </p:nvSpPr>
          <p:spPr>
            <a:xfrm>
              <a:off x="7543413" y="1647146"/>
              <a:ext cx="183487" cy="273562"/>
            </a:xfrm>
            <a:custGeom>
              <a:rect b="b" l="l" r="r" t="t"/>
              <a:pathLst>
                <a:path extrusionOk="0" h="10326" w="6926">
                  <a:moveTo>
                    <a:pt x="2850" y="0"/>
                  </a:moveTo>
                  <a:cubicBezTo>
                    <a:pt x="2840" y="1094"/>
                    <a:pt x="2482" y="2167"/>
                    <a:pt x="1952" y="3123"/>
                  </a:cubicBezTo>
                  <a:cubicBezTo>
                    <a:pt x="1414" y="4099"/>
                    <a:pt x="660" y="4863"/>
                    <a:pt x="1" y="5744"/>
                  </a:cubicBezTo>
                  <a:cubicBezTo>
                    <a:pt x="1" y="5743"/>
                    <a:pt x="2" y="5743"/>
                    <a:pt x="3" y="5743"/>
                  </a:cubicBezTo>
                  <a:cubicBezTo>
                    <a:pt x="77" y="5743"/>
                    <a:pt x="2005" y="8196"/>
                    <a:pt x="2156" y="8424"/>
                  </a:cubicBezTo>
                  <a:cubicBezTo>
                    <a:pt x="2285" y="8618"/>
                    <a:pt x="3427" y="10155"/>
                    <a:pt x="3304" y="10326"/>
                  </a:cubicBezTo>
                  <a:cubicBezTo>
                    <a:pt x="4002" y="9355"/>
                    <a:pt x="4431" y="8164"/>
                    <a:pt x="4964" y="7096"/>
                  </a:cubicBezTo>
                  <a:cubicBezTo>
                    <a:pt x="5541" y="5946"/>
                    <a:pt x="6114" y="4795"/>
                    <a:pt x="6687" y="3645"/>
                  </a:cubicBezTo>
                  <a:cubicBezTo>
                    <a:pt x="6925" y="3168"/>
                    <a:pt x="6574" y="3022"/>
                    <a:pt x="6246" y="2714"/>
                  </a:cubicBezTo>
                  <a:cubicBezTo>
                    <a:pt x="5781" y="2275"/>
                    <a:pt x="5277" y="1879"/>
                    <a:pt x="4778" y="1480"/>
                  </a:cubicBezTo>
                  <a:cubicBezTo>
                    <a:pt x="4563" y="1307"/>
                    <a:pt x="2849" y="241"/>
                    <a:pt x="2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31"/>
            <p:cNvSpPr/>
            <p:nvPr/>
          </p:nvSpPr>
          <p:spPr>
            <a:xfrm>
              <a:off x="7322694" y="1685986"/>
              <a:ext cx="96459" cy="250275"/>
            </a:xfrm>
            <a:custGeom>
              <a:rect b="b" l="l" r="r" t="t"/>
              <a:pathLst>
                <a:path extrusionOk="0" h="9447" w="3641">
                  <a:moveTo>
                    <a:pt x="3264" y="1"/>
                  </a:moveTo>
                  <a:lnTo>
                    <a:pt x="3264" y="1"/>
                  </a:lnTo>
                  <a:cubicBezTo>
                    <a:pt x="3264" y="1"/>
                    <a:pt x="1276" y="2027"/>
                    <a:pt x="639" y="3392"/>
                  </a:cubicBezTo>
                  <a:cubicBezTo>
                    <a:pt x="1" y="4758"/>
                    <a:pt x="2055" y="9446"/>
                    <a:pt x="2055" y="9446"/>
                  </a:cubicBezTo>
                  <a:lnTo>
                    <a:pt x="3640" y="4453"/>
                  </a:lnTo>
                  <a:cubicBezTo>
                    <a:pt x="2517" y="1964"/>
                    <a:pt x="3264" y="1"/>
                    <a:pt x="3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6822493" y="1827648"/>
              <a:ext cx="412780" cy="444226"/>
            </a:xfrm>
            <a:custGeom>
              <a:rect b="b" l="l" r="r" t="t"/>
              <a:pathLst>
                <a:path extrusionOk="0" h="16768" w="15581">
                  <a:moveTo>
                    <a:pt x="15581" y="1"/>
                  </a:moveTo>
                  <a:cubicBezTo>
                    <a:pt x="15580" y="1"/>
                    <a:pt x="3514" y="4739"/>
                    <a:pt x="1467" y="5284"/>
                  </a:cubicBezTo>
                  <a:cubicBezTo>
                    <a:pt x="1" y="5675"/>
                    <a:pt x="920" y="16297"/>
                    <a:pt x="1558" y="16570"/>
                  </a:cubicBezTo>
                  <a:cubicBezTo>
                    <a:pt x="1940" y="16734"/>
                    <a:pt x="6090" y="16767"/>
                    <a:pt x="9349" y="16767"/>
                  </a:cubicBezTo>
                  <a:cubicBezTo>
                    <a:pt x="11522" y="16767"/>
                    <a:pt x="13298" y="16752"/>
                    <a:pt x="13298" y="16752"/>
                  </a:cubicBezTo>
                  <a:lnTo>
                    <a:pt x="155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31"/>
            <p:cNvSpPr/>
            <p:nvPr/>
          </p:nvSpPr>
          <p:spPr>
            <a:xfrm>
              <a:off x="6456244" y="1942392"/>
              <a:ext cx="438822" cy="324427"/>
            </a:xfrm>
            <a:custGeom>
              <a:rect b="b" l="l" r="r" t="t"/>
              <a:pathLst>
                <a:path extrusionOk="0" h="12246" w="16564">
                  <a:moveTo>
                    <a:pt x="1456" y="0"/>
                  </a:moveTo>
                  <a:lnTo>
                    <a:pt x="0" y="8189"/>
                  </a:lnTo>
                  <a:cubicBezTo>
                    <a:pt x="0" y="8189"/>
                    <a:pt x="14164" y="11920"/>
                    <a:pt x="15382" y="12239"/>
                  </a:cubicBezTo>
                  <a:cubicBezTo>
                    <a:pt x="15398" y="12244"/>
                    <a:pt x="15415" y="12246"/>
                    <a:pt x="15430" y="12246"/>
                  </a:cubicBezTo>
                  <a:cubicBezTo>
                    <a:pt x="16564" y="12246"/>
                    <a:pt x="15291" y="953"/>
                    <a:pt x="15291" y="953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31"/>
            <p:cNvSpPr/>
            <p:nvPr/>
          </p:nvSpPr>
          <p:spPr>
            <a:xfrm>
              <a:off x="7542115" y="1736245"/>
              <a:ext cx="199912" cy="185633"/>
            </a:xfrm>
            <a:custGeom>
              <a:rect b="b" l="l" r="r" t="t"/>
              <a:pathLst>
                <a:path extrusionOk="0" h="7007" w="7546">
                  <a:moveTo>
                    <a:pt x="7496" y="1"/>
                  </a:moveTo>
                  <a:cubicBezTo>
                    <a:pt x="7479" y="1"/>
                    <a:pt x="7462" y="10"/>
                    <a:pt x="7455" y="27"/>
                  </a:cubicBezTo>
                  <a:cubicBezTo>
                    <a:pt x="5835" y="3966"/>
                    <a:pt x="3694" y="6502"/>
                    <a:pt x="3363" y="6883"/>
                  </a:cubicBezTo>
                  <a:cubicBezTo>
                    <a:pt x="2495" y="5124"/>
                    <a:pt x="108" y="2378"/>
                    <a:pt x="83" y="2351"/>
                  </a:cubicBezTo>
                  <a:cubicBezTo>
                    <a:pt x="75" y="2341"/>
                    <a:pt x="62" y="2335"/>
                    <a:pt x="50" y="2335"/>
                  </a:cubicBezTo>
                  <a:cubicBezTo>
                    <a:pt x="40" y="2335"/>
                    <a:pt x="30" y="2339"/>
                    <a:pt x="22" y="2346"/>
                  </a:cubicBezTo>
                  <a:cubicBezTo>
                    <a:pt x="2" y="2361"/>
                    <a:pt x="0" y="2391"/>
                    <a:pt x="17" y="2409"/>
                  </a:cubicBezTo>
                  <a:cubicBezTo>
                    <a:pt x="42" y="2436"/>
                    <a:pt x="2475" y="5235"/>
                    <a:pt x="3313" y="6981"/>
                  </a:cubicBezTo>
                  <a:cubicBezTo>
                    <a:pt x="3320" y="6996"/>
                    <a:pt x="3332" y="7004"/>
                    <a:pt x="3346" y="7006"/>
                  </a:cubicBezTo>
                  <a:lnTo>
                    <a:pt x="3353" y="7006"/>
                  </a:lnTo>
                  <a:cubicBezTo>
                    <a:pt x="3365" y="7006"/>
                    <a:pt x="3378" y="7003"/>
                    <a:pt x="3386" y="6991"/>
                  </a:cubicBezTo>
                  <a:cubicBezTo>
                    <a:pt x="3409" y="6966"/>
                    <a:pt x="5780" y="4332"/>
                    <a:pt x="7538" y="62"/>
                  </a:cubicBezTo>
                  <a:cubicBezTo>
                    <a:pt x="7546" y="38"/>
                    <a:pt x="7536" y="14"/>
                    <a:pt x="7513" y="4"/>
                  </a:cubicBezTo>
                  <a:cubicBezTo>
                    <a:pt x="7507" y="2"/>
                    <a:pt x="7502" y="1"/>
                    <a:pt x="7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31"/>
            <p:cNvSpPr/>
            <p:nvPr/>
          </p:nvSpPr>
          <p:spPr>
            <a:xfrm>
              <a:off x="7555839" y="1853082"/>
              <a:ext cx="33222" cy="1346693"/>
            </a:xfrm>
            <a:custGeom>
              <a:rect b="b" l="l" r="r" t="t"/>
              <a:pathLst>
                <a:path extrusionOk="0" h="50833" w="1254">
                  <a:moveTo>
                    <a:pt x="1207" y="0"/>
                  </a:moveTo>
                  <a:cubicBezTo>
                    <a:pt x="1182" y="0"/>
                    <a:pt x="1162" y="18"/>
                    <a:pt x="1162" y="43"/>
                  </a:cubicBezTo>
                  <a:cubicBezTo>
                    <a:pt x="1154" y="317"/>
                    <a:pt x="478" y="27317"/>
                    <a:pt x="489" y="32945"/>
                  </a:cubicBezTo>
                  <a:cubicBezTo>
                    <a:pt x="499" y="38574"/>
                    <a:pt x="4" y="50664"/>
                    <a:pt x="1" y="50786"/>
                  </a:cubicBezTo>
                  <a:cubicBezTo>
                    <a:pt x="1" y="50810"/>
                    <a:pt x="19" y="50829"/>
                    <a:pt x="45" y="50833"/>
                  </a:cubicBezTo>
                  <a:cubicBezTo>
                    <a:pt x="70" y="50833"/>
                    <a:pt x="88" y="50813"/>
                    <a:pt x="92" y="50788"/>
                  </a:cubicBezTo>
                  <a:cubicBezTo>
                    <a:pt x="95" y="50669"/>
                    <a:pt x="590" y="38574"/>
                    <a:pt x="580" y="32945"/>
                  </a:cubicBezTo>
                  <a:cubicBezTo>
                    <a:pt x="569" y="27317"/>
                    <a:pt x="1246" y="317"/>
                    <a:pt x="1253" y="45"/>
                  </a:cubicBezTo>
                  <a:cubicBezTo>
                    <a:pt x="1253" y="20"/>
                    <a:pt x="1235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31"/>
            <p:cNvSpPr/>
            <p:nvPr/>
          </p:nvSpPr>
          <p:spPr>
            <a:xfrm>
              <a:off x="6859982" y="1966396"/>
              <a:ext cx="94287" cy="139377"/>
            </a:xfrm>
            <a:custGeom>
              <a:rect b="b" l="l" r="r" t="t"/>
              <a:pathLst>
                <a:path extrusionOk="0" h="5261" w="3559">
                  <a:moveTo>
                    <a:pt x="49" y="0"/>
                  </a:moveTo>
                  <a:cubicBezTo>
                    <a:pt x="33" y="0"/>
                    <a:pt x="17" y="9"/>
                    <a:pt x="10" y="25"/>
                  </a:cubicBezTo>
                  <a:cubicBezTo>
                    <a:pt x="0" y="49"/>
                    <a:pt x="7" y="75"/>
                    <a:pt x="30" y="85"/>
                  </a:cubicBezTo>
                  <a:cubicBezTo>
                    <a:pt x="52" y="97"/>
                    <a:pt x="2214" y="1215"/>
                    <a:pt x="3466" y="5229"/>
                  </a:cubicBezTo>
                  <a:cubicBezTo>
                    <a:pt x="3473" y="5249"/>
                    <a:pt x="3491" y="5260"/>
                    <a:pt x="3509" y="5260"/>
                  </a:cubicBezTo>
                  <a:cubicBezTo>
                    <a:pt x="3514" y="5260"/>
                    <a:pt x="3517" y="5260"/>
                    <a:pt x="3522" y="5259"/>
                  </a:cubicBezTo>
                  <a:cubicBezTo>
                    <a:pt x="3544" y="5250"/>
                    <a:pt x="3559" y="5225"/>
                    <a:pt x="3550" y="5202"/>
                  </a:cubicBezTo>
                  <a:cubicBezTo>
                    <a:pt x="2285" y="1147"/>
                    <a:pt x="93" y="15"/>
                    <a:pt x="70" y="5"/>
                  </a:cubicBezTo>
                  <a:cubicBezTo>
                    <a:pt x="63" y="2"/>
                    <a:pt x="56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31"/>
            <p:cNvSpPr/>
            <p:nvPr/>
          </p:nvSpPr>
          <p:spPr>
            <a:xfrm>
              <a:off x="7328894" y="1774687"/>
              <a:ext cx="91532" cy="137099"/>
            </a:xfrm>
            <a:custGeom>
              <a:rect b="b" l="l" r="r" t="t"/>
              <a:pathLst>
                <a:path extrusionOk="0" h="5175" w="3455">
                  <a:moveTo>
                    <a:pt x="402" y="1"/>
                  </a:moveTo>
                  <a:cubicBezTo>
                    <a:pt x="382" y="1"/>
                    <a:pt x="366" y="16"/>
                    <a:pt x="362" y="37"/>
                  </a:cubicBezTo>
                  <a:cubicBezTo>
                    <a:pt x="0" y="2066"/>
                    <a:pt x="355" y="5104"/>
                    <a:pt x="360" y="5134"/>
                  </a:cubicBezTo>
                  <a:cubicBezTo>
                    <a:pt x="362" y="5156"/>
                    <a:pt x="376" y="5172"/>
                    <a:pt x="396" y="5174"/>
                  </a:cubicBezTo>
                  <a:lnTo>
                    <a:pt x="403" y="5174"/>
                  </a:lnTo>
                  <a:cubicBezTo>
                    <a:pt x="421" y="5174"/>
                    <a:pt x="438" y="5161"/>
                    <a:pt x="446" y="5148"/>
                  </a:cubicBezTo>
                  <a:cubicBezTo>
                    <a:pt x="743" y="4404"/>
                    <a:pt x="3413" y="1170"/>
                    <a:pt x="3441" y="1137"/>
                  </a:cubicBezTo>
                  <a:cubicBezTo>
                    <a:pt x="3454" y="1117"/>
                    <a:pt x="3453" y="1091"/>
                    <a:pt x="3435" y="1074"/>
                  </a:cubicBezTo>
                  <a:cubicBezTo>
                    <a:pt x="3427" y="1067"/>
                    <a:pt x="3418" y="1064"/>
                    <a:pt x="3409" y="1064"/>
                  </a:cubicBezTo>
                  <a:cubicBezTo>
                    <a:pt x="3396" y="1064"/>
                    <a:pt x="3382" y="1070"/>
                    <a:pt x="3372" y="1081"/>
                  </a:cubicBezTo>
                  <a:cubicBezTo>
                    <a:pt x="3269" y="1206"/>
                    <a:pt x="940" y="4028"/>
                    <a:pt x="431" y="4972"/>
                  </a:cubicBezTo>
                  <a:cubicBezTo>
                    <a:pt x="363" y="4326"/>
                    <a:pt x="138" y="1808"/>
                    <a:pt x="449" y="53"/>
                  </a:cubicBezTo>
                  <a:cubicBezTo>
                    <a:pt x="454" y="29"/>
                    <a:pt x="438" y="5"/>
                    <a:pt x="413" y="2"/>
                  </a:cubicBezTo>
                  <a:cubicBezTo>
                    <a:pt x="409" y="1"/>
                    <a:pt x="406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31"/>
            <p:cNvSpPr/>
            <p:nvPr/>
          </p:nvSpPr>
          <p:spPr>
            <a:xfrm>
              <a:off x="7086715" y="2078491"/>
              <a:ext cx="79557" cy="1009205"/>
            </a:xfrm>
            <a:custGeom>
              <a:rect b="b" l="l" r="r" t="t"/>
              <a:pathLst>
                <a:path extrusionOk="0" h="38094" w="3003">
                  <a:moveTo>
                    <a:pt x="2914" y="0"/>
                  </a:moveTo>
                  <a:cubicBezTo>
                    <a:pt x="2914" y="0"/>
                    <a:pt x="2228" y="12476"/>
                    <a:pt x="1900" y="18390"/>
                  </a:cubicBezTo>
                  <a:cubicBezTo>
                    <a:pt x="1577" y="24236"/>
                    <a:pt x="19" y="37907"/>
                    <a:pt x="2" y="38044"/>
                  </a:cubicBezTo>
                  <a:cubicBezTo>
                    <a:pt x="0" y="38069"/>
                    <a:pt x="17" y="38092"/>
                    <a:pt x="42" y="38094"/>
                  </a:cubicBezTo>
                  <a:lnTo>
                    <a:pt x="48" y="38094"/>
                  </a:lnTo>
                  <a:cubicBezTo>
                    <a:pt x="70" y="38094"/>
                    <a:pt x="90" y="38077"/>
                    <a:pt x="90" y="38052"/>
                  </a:cubicBezTo>
                  <a:cubicBezTo>
                    <a:pt x="106" y="37915"/>
                    <a:pt x="1665" y="24243"/>
                    <a:pt x="1990" y="18395"/>
                  </a:cubicBezTo>
                  <a:cubicBezTo>
                    <a:pt x="2316" y="12481"/>
                    <a:pt x="3002" y="4"/>
                    <a:pt x="3002" y="4"/>
                  </a:cubicBezTo>
                  <a:lnTo>
                    <a:pt x="29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7136179" y="2103368"/>
              <a:ext cx="20638" cy="152332"/>
            </a:xfrm>
            <a:custGeom>
              <a:rect b="b" l="l" r="r" t="t"/>
              <a:pathLst>
                <a:path extrusionOk="0" h="5750" w="779">
                  <a:moveTo>
                    <a:pt x="47" y="1"/>
                  </a:moveTo>
                  <a:cubicBezTo>
                    <a:pt x="46" y="1"/>
                    <a:pt x="44" y="1"/>
                    <a:pt x="43" y="1"/>
                  </a:cubicBezTo>
                  <a:cubicBezTo>
                    <a:pt x="19" y="2"/>
                    <a:pt x="0" y="26"/>
                    <a:pt x="5" y="50"/>
                  </a:cubicBezTo>
                  <a:lnTo>
                    <a:pt x="686" y="5711"/>
                  </a:lnTo>
                  <a:cubicBezTo>
                    <a:pt x="688" y="5733"/>
                    <a:pt x="706" y="5749"/>
                    <a:pt x="729" y="5749"/>
                  </a:cubicBezTo>
                  <a:lnTo>
                    <a:pt x="736" y="5749"/>
                  </a:lnTo>
                  <a:cubicBezTo>
                    <a:pt x="761" y="5747"/>
                    <a:pt x="779" y="5724"/>
                    <a:pt x="776" y="5699"/>
                  </a:cubicBezTo>
                  <a:lnTo>
                    <a:pt x="93" y="40"/>
                  </a:lnTo>
                  <a:cubicBezTo>
                    <a:pt x="90" y="17"/>
                    <a:pt x="70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1"/>
            <p:cNvSpPr/>
            <p:nvPr/>
          </p:nvSpPr>
          <p:spPr>
            <a:xfrm>
              <a:off x="7172263" y="1816415"/>
              <a:ext cx="80246" cy="162320"/>
            </a:xfrm>
            <a:custGeom>
              <a:rect b="b" l="l" r="r" t="t"/>
              <a:pathLst>
                <a:path extrusionOk="0" h="6127" w="3029">
                  <a:moveTo>
                    <a:pt x="2981" y="0"/>
                  </a:moveTo>
                  <a:cubicBezTo>
                    <a:pt x="2968" y="0"/>
                    <a:pt x="2955" y="6"/>
                    <a:pt x="2945" y="17"/>
                  </a:cubicBezTo>
                  <a:cubicBezTo>
                    <a:pt x="2924" y="46"/>
                    <a:pt x="560" y="2926"/>
                    <a:pt x="5" y="6076"/>
                  </a:cubicBezTo>
                  <a:cubicBezTo>
                    <a:pt x="0" y="6100"/>
                    <a:pt x="17" y="6124"/>
                    <a:pt x="41" y="6127"/>
                  </a:cubicBezTo>
                  <a:lnTo>
                    <a:pt x="50" y="6127"/>
                  </a:lnTo>
                  <a:cubicBezTo>
                    <a:pt x="70" y="6127"/>
                    <a:pt x="88" y="6112"/>
                    <a:pt x="93" y="6091"/>
                  </a:cubicBezTo>
                  <a:cubicBezTo>
                    <a:pt x="641" y="2965"/>
                    <a:pt x="2992" y="102"/>
                    <a:pt x="3015" y="72"/>
                  </a:cubicBezTo>
                  <a:cubicBezTo>
                    <a:pt x="3028" y="54"/>
                    <a:pt x="3027" y="27"/>
                    <a:pt x="3008" y="11"/>
                  </a:cubicBezTo>
                  <a:cubicBezTo>
                    <a:pt x="3001" y="4"/>
                    <a:pt x="2991" y="0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31"/>
            <p:cNvSpPr/>
            <p:nvPr/>
          </p:nvSpPr>
          <p:spPr>
            <a:xfrm>
              <a:off x="7254632" y="1849029"/>
              <a:ext cx="128754" cy="1333765"/>
            </a:xfrm>
            <a:custGeom>
              <a:rect b="b" l="l" r="r" t="t"/>
              <a:pathLst>
                <a:path extrusionOk="0" h="50345" w="4860">
                  <a:moveTo>
                    <a:pt x="4813" y="0"/>
                  </a:moveTo>
                  <a:cubicBezTo>
                    <a:pt x="4792" y="0"/>
                    <a:pt x="4771" y="14"/>
                    <a:pt x="4765" y="34"/>
                  </a:cubicBezTo>
                  <a:cubicBezTo>
                    <a:pt x="4760" y="64"/>
                    <a:pt x="4043" y="2994"/>
                    <a:pt x="3983" y="3927"/>
                  </a:cubicBezTo>
                  <a:cubicBezTo>
                    <a:pt x="3960" y="4283"/>
                    <a:pt x="580" y="46611"/>
                    <a:pt x="4" y="50293"/>
                  </a:cubicBezTo>
                  <a:cubicBezTo>
                    <a:pt x="0" y="50318"/>
                    <a:pt x="17" y="50341"/>
                    <a:pt x="42" y="50345"/>
                  </a:cubicBezTo>
                  <a:lnTo>
                    <a:pt x="48" y="50345"/>
                  </a:lnTo>
                  <a:cubicBezTo>
                    <a:pt x="68" y="50345"/>
                    <a:pt x="88" y="50328"/>
                    <a:pt x="92" y="50305"/>
                  </a:cubicBezTo>
                  <a:cubicBezTo>
                    <a:pt x="670" y="46622"/>
                    <a:pt x="4049" y="4288"/>
                    <a:pt x="4072" y="3932"/>
                  </a:cubicBezTo>
                  <a:cubicBezTo>
                    <a:pt x="4132" y="3006"/>
                    <a:pt x="4846" y="84"/>
                    <a:pt x="4853" y="55"/>
                  </a:cubicBezTo>
                  <a:cubicBezTo>
                    <a:pt x="4859" y="32"/>
                    <a:pt x="4844" y="7"/>
                    <a:pt x="4819" y="1"/>
                  </a:cubicBezTo>
                  <a:cubicBezTo>
                    <a:pt x="4817" y="0"/>
                    <a:pt x="4815" y="0"/>
                    <a:pt x="4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31"/>
            <p:cNvSpPr/>
            <p:nvPr/>
          </p:nvSpPr>
          <p:spPr>
            <a:xfrm>
              <a:off x="7371072" y="2295315"/>
              <a:ext cx="58522" cy="84750"/>
            </a:xfrm>
            <a:custGeom>
              <a:rect b="b" l="l" r="r" t="t"/>
              <a:pathLst>
                <a:path extrusionOk="0" h="3199" w="2209">
                  <a:moveTo>
                    <a:pt x="873" y="0"/>
                  </a:moveTo>
                  <a:lnTo>
                    <a:pt x="0" y="119"/>
                  </a:lnTo>
                  <a:cubicBezTo>
                    <a:pt x="42" y="192"/>
                    <a:pt x="1238" y="3199"/>
                    <a:pt x="1238" y="3199"/>
                  </a:cubicBezTo>
                  <a:lnTo>
                    <a:pt x="2209" y="2805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7899727" y="2678971"/>
              <a:ext cx="449949" cy="1904970"/>
            </a:xfrm>
            <a:custGeom>
              <a:rect b="b" l="l" r="r" t="t"/>
              <a:pathLst>
                <a:path extrusionOk="0" h="71906" w="16984">
                  <a:moveTo>
                    <a:pt x="16984" y="1"/>
                  </a:moveTo>
                  <a:lnTo>
                    <a:pt x="971" y="1184"/>
                  </a:lnTo>
                  <a:cubicBezTo>
                    <a:pt x="971" y="1184"/>
                    <a:pt x="242" y="36227"/>
                    <a:pt x="121" y="45693"/>
                  </a:cubicBezTo>
                  <a:cubicBezTo>
                    <a:pt x="0" y="55157"/>
                    <a:pt x="971" y="71905"/>
                    <a:pt x="971" y="71905"/>
                  </a:cubicBezTo>
                  <a:lnTo>
                    <a:pt x="6918" y="71905"/>
                  </a:lnTo>
                  <a:lnTo>
                    <a:pt x="13957" y="29430"/>
                  </a:lnTo>
                  <a:lnTo>
                    <a:pt x="169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31"/>
            <p:cNvSpPr/>
            <p:nvPr/>
          </p:nvSpPr>
          <p:spPr>
            <a:xfrm>
              <a:off x="8108418" y="2669460"/>
              <a:ext cx="482561" cy="1914560"/>
            </a:xfrm>
            <a:custGeom>
              <a:rect b="b" l="l" r="r" t="t"/>
              <a:pathLst>
                <a:path extrusionOk="0" h="72268" w="18215">
                  <a:moveTo>
                    <a:pt x="17181" y="0"/>
                  </a:moveTo>
                  <a:lnTo>
                    <a:pt x="0" y="1228"/>
                  </a:lnTo>
                  <a:cubicBezTo>
                    <a:pt x="0" y="1228"/>
                    <a:pt x="2573" y="20360"/>
                    <a:pt x="2573" y="24694"/>
                  </a:cubicBezTo>
                  <a:cubicBezTo>
                    <a:pt x="2573" y="29912"/>
                    <a:pt x="7170" y="72268"/>
                    <a:pt x="7170" y="72268"/>
                  </a:cubicBezTo>
                  <a:lnTo>
                    <a:pt x="14209" y="72268"/>
                  </a:lnTo>
                  <a:cubicBezTo>
                    <a:pt x="14209" y="72268"/>
                    <a:pt x="17486" y="41440"/>
                    <a:pt x="17850" y="27970"/>
                  </a:cubicBezTo>
                  <a:cubicBezTo>
                    <a:pt x="18215" y="14497"/>
                    <a:pt x="17181" y="0"/>
                    <a:pt x="17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7924658" y="2758611"/>
              <a:ext cx="600956" cy="4742"/>
            </a:xfrm>
            <a:custGeom>
              <a:rect b="b" l="l" r="r" t="t"/>
              <a:pathLst>
                <a:path extrusionOk="0" h="179" w="22684">
                  <a:moveTo>
                    <a:pt x="90" y="0"/>
                  </a:moveTo>
                  <a:cubicBezTo>
                    <a:pt x="40" y="0"/>
                    <a:pt x="0" y="40"/>
                    <a:pt x="0" y="89"/>
                  </a:cubicBezTo>
                  <a:cubicBezTo>
                    <a:pt x="0" y="139"/>
                    <a:pt x="40" y="179"/>
                    <a:pt x="90" y="179"/>
                  </a:cubicBezTo>
                  <a:lnTo>
                    <a:pt x="22594" y="179"/>
                  </a:lnTo>
                  <a:cubicBezTo>
                    <a:pt x="22644" y="179"/>
                    <a:pt x="22684" y="139"/>
                    <a:pt x="22684" y="89"/>
                  </a:cubicBezTo>
                  <a:cubicBezTo>
                    <a:pt x="22684" y="40"/>
                    <a:pt x="22644" y="0"/>
                    <a:pt x="22594" y="0"/>
                  </a:cubicBezTo>
                  <a:close/>
                </a:path>
              </a:pathLst>
            </a:custGeom>
            <a:solidFill>
              <a:srgbClr val="FAF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8118803" y="2970243"/>
              <a:ext cx="182003" cy="1616069"/>
            </a:xfrm>
            <a:custGeom>
              <a:rect b="b" l="l" r="r" t="t"/>
              <a:pathLst>
                <a:path extrusionOk="0" h="61001" w="6870">
                  <a:moveTo>
                    <a:pt x="103" y="1"/>
                  </a:moveTo>
                  <a:cubicBezTo>
                    <a:pt x="92" y="1"/>
                    <a:pt x="82" y="3"/>
                    <a:pt x="72" y="7"/>
                  </a:cubicBezTo>
                  <a:cubicBezTo>
                    <a:pt x="26" y="23"/>
                    <a:pt x="1" y="76"/>
                    <a:pt x="19" y="121"/>
                  </a:cubicBezTo>
                  <a:lnTo>
                    <a:pt x="2010" y="5321"/>
                  </a:lnTo>
                  <a:lnTo>
                    <a:pt x="3611" y="31340"/>
                  </a:lnTo>
                  <a:lnTo>
                    <a:pt x="6690" y="60920"/>
                  </a:lnTo>
                  <a:cubicBezTo>
                    <a:pt x="6694" y="60968"/>
                    <a:pt x="6733" y="61001"/>
                    <a:pt x="6778" y="61001"/>
                  </a:cubicBezTo>
                  <a:lnTo>
                    <a:pt x="6786" y="61001"/>
                  </a:lnTo>
                  <a:cubicBezTo>
                    <a:pt x="6834" y="60998"/>
                    <a:pt x="6869" y="60953"/>
                    <a:pt x="6866" y="60903"/>
                  </a:cubicBezTo>
                  <a:lnTo>
                    <a:pt x="3786" y="31328"/>
                  </a:lnTo>
                  <a:lnTo>
                    <a:pt x="2186" y="5298"/>
                  </a:lnTo>
                  <a:cubicBezTo>
                    <a:pt x="2186" y="5288"/>
                    <a:pt x="2184" y="5280"/>
                    <a:pt x="2179" y="5271"/>
                  </a:cubicBezTo>
                  <a:lnTo>
                    <a:pt x="185" y="60"/>
                  </a:lnTo>
                  <a:cubicBezTo>
                    <a:pt x="172" y="24"/>
                    <a:pt x="138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31"/>
            <p:cNvSpPr/>
            <p:nvPr/>
          </p:nvSpPr>
          <p:spPr>
            <a:xfrm>
              <a:off x="8463910" y="3139856"/>
              <a:ext cx="71795" cy="1446464"/>
            </a:xfrm>
            <a:custGeom>
              <a:rect b="b" l="l" r="r" t="t"/>
              <a:pathLst>
                <a:path extrusionOk="0" h="54599" w="2710">
                  <a:moveTo>
                    <a:pt x="2621" y="1"/>
                  </a:moveTo>
                  <a:cubicBezTo>
                    <a:pt x="2565" y="6"/>
                    <a:pt x="2530" y="39"/>
                    <a:pt x="2529" y="89"/>
                  </a:cubicBezTo>
                  <a:cubicBezTo>
                    <a:pt x="2510" y="596"/>
                    <a:pt x="638" y="50901"/>
                    <a:pt x="9" y="54493"/>
                  </a:cubicBezTo>
                  <a:cubicBezTo>
                    <a:pt x="1" y="54543"/>
                    <a:pt x="34" y="54589"/>
                    <a:pt x="80" y="54597"/>
                  </a:cubicBezTo>
                  <a:cubicBezTo>
                    <a:pt x="85" y="54599"/>
                    <a:pt x="92" y="54599"/>
                    <a:pt x="95" y="54599"/>
                  </a:cubicBezTo>
                  <a:cubicBezTo>
                    <a:pt x="137" y="54599"/>
                    <a:pt x="175" y="54571"/>
                    <a:pt x="186" y="54524"/>
                  </a:cubicBezTo>
                  <a:cubicBezTo>
                    <a:pt x="817" y="50920"/>
                    <a:pt x="2689" y="602"/>
                    <a:pt x="2709" y="95"/>
                  </a:cubicBezTo>
                  <a:cubicBezTo>
                    <a:pt x="2709" y="46"/>
                    <a:pt x="2671" y="4"/>
                    <a:pt x="2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1"/>
            <p:cNvSpPr/>
            <p:nvPr/>
          </p:nvSpPr>
          <p:spPr>
            <a:xfrm>
              <a:off x="8047217" y="3417696"/>
              <a:ext cx="148782" cy="1168637"/>
            </a:xfrm>
            <a:custGeom>
              <a:rect b="b" l="l" r="r" t="t"/>
              <a:pathLst>
                <a:path extrusionOk="0" h="44112" w="5616">
                  <a:moveTo>
                    <a:pt x="5520" y="1"/>
                  </a:moveTo>
                  <a:cubicBezTo>
                    <a:pt x="5477" y="1"/>
                    <a:pt x="5437" y="33"/>
                    <a:pt x="5433" y="78"/>
                  </a:cubicBezTo>
                  <a:lnTo>
                    <a:pt x="8" y="44013"/>
                  </a:lnTo>
                  <a:cubicBezTo>
                    <a:pt x="1" y="44062"/>
                    <a:pt x="34" y="44105"/>
                    <a:pt x="84" y="44112"/>
                  </a:cubicBezTo>
                  <a:lnTo>
                    <a:pt x="94" y="44112"/>
                  </a:lnTo>
                  <a:cubicBezTo>
                    <a:pt x="140" y="44112"/>
                    <a:pt x="177" y="44079"/>
                    <a:pt x="183" y="44036"/>
                  </a:cubicBezTo>
                  <a:lnTo>
                    <a:pt x="5609" y="101"/>
                  </a:lnTo>
                  <a:cubicBezTo>
                    <a:pt x="5615" y="51"/>
                    <a:pt x="5582" y="7"/>
                    <a:pt x="5532" y="2"/>
                  </a:cubicBezTo>
                  <a:cubicBezTo>
                    <a:pt x="5528" y="1"/>
                    <a:pt x="5524" y="1"/>
                    <a:pt x="5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8084547" y="2707955"/>
              <a:ext cx="4716" cy="55396"/>
            </a:xfrm>
            <a:custGeom>
              <a:rect b="b" l="l" r="r" t="t"/>
              <a:pathLst>
                <a:path extrusionOk="0" h="2091" w="178">
                  <a:moveTo>
                    <a:pt x="90" y="0"/>
                  </a:moveTo>
                  <a:cubicBezTo>
                    <a:pt x="40" y="0"/>
                    <a:pt x="0" y="40"/>
                    <a:pt x="0" y="90"/>
                  </a:cubicBezTo>
                  <a:lnTo>
                    <a:pt x="0" y="2001"/>
                  </a:lnTo>
                  <a:cubicBezTo>
                    <a:pt x="0" y="2051"/>
                    <a:pt x="40" y="2091"/>
                    <a:pt x="90" y="2091"/>
                  </a:cubicBezTo>
                  <a:cubicBezTo>
                    <a:pt x="139" y="2091"/>
                    <a:pt x="177" y="2051"/>
                    <a:pt x="177" y="2001"/>
                  </a:cubicBezTo>
                  <a:lnTo>
                    <a:pt x="177" y="90"/>
                  </a:lnTo>
                  <a:cubicBezTo>
                    <a:pt x="177" y="40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AF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8108418" y="2721732"/>
              <a:ext cx="27897" cy="27897"/>
            </a:xfrm>
            <a:custGeom>
              <a:rect b="b" l="l" r="r" t="t"/>
              <a:pathLst>
                <a:path extrusionOk="0" h="1053" w="1053">
                  <a:moveTo>
                    <a:pt x="525" y="0"/>
                  </a:moveTo>
                  <a:cubicBezTo>
                    <a:pt x="235" y="0"/>
                    <a:pt x="0" y="237"/>
                    <a:pt x="0" y="527"/>
                  </a:cubicBezTo>
                  <a:cubicBezTo>
                    <a:pt x="0" y="817"/>
                    <a:pt x="235" y="1052"/>
                    <a:pt x="525" y="1052"/>
                  </a:cubicBezTo>
                  <a:cubicBezTo>
                    <a:pt x="815" y="1052"/>
                    <a:pt x="1052" y="817"/>
                    <a:pt x="1052" y="527"/>
                  </a:cubicBezTo>
                  <a:cubicBezTo>
                    <a:pt x="1052" y="234"/>
                    <a:pt x="817" y="0"/>
                    <a:pt x="525" y="0"/>
                  </a:cubicBezTo>
                  <a:close/>
                </a:path>
              </a:pathLst>
            </a:custGeom>
            <a:solidFill>
              <a:srgbClr val="FAF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1"/>
            <p:cNvSpPr/>
            <p:nvPr/>
          </p:nvSpPr>
          <p:spPr>
            <a:xfrm>
              <a:off x="8343046" y="4584003"/>
              <a:ext cx="115746" cy="91664"/>
            </a:xfrm>
            <a:custGeom>
              <a:rect b="b" l="l" r="r" t="t"/>
              <a:pathLst>
                <a:path extrusionOk="0" h="3460" w="4369">
                  <a:moveTo>
                    <a:pt x="0" y="0"/>
                  </a:moveTo>
                  <a:lnTo>
                    <a:pt x="0" y="3459"/>
                  </a:lnTo>
                  <a:lnTo>
                    <a:pt x="4369" y="3459"/>
                  </a:lnTo>
                  <a:lnTo>
                    <a:pt x="43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1"/>
            <p:cNvSpPr/>
            <p:nvPr/>
          </p:nvSpPr>
          <p:spPr>
            <a:xfrm>
              <a:off x="8060703" y="4675697"/>
              <a:ext cx="425867" cy="285510"/>
            </a:xfrm>
            <a:custGeom>
              <a:rect b="b" l="l" r="r" t="t"/>
              <a:pathLst>
                <a:path extrusionOk="0" h="10777" w="16075">
                  <a:moveTo>
                    <a:pt x="10659" y="0"/>
                  </a:moveTo>
                  <a:cubicBezTo>
                    <a:pt x="10659" y="0"/>
                    <a:pt x="10248" y="1748"/>
                    <a:pt x="9271" y="2702"/>
                  </a:cubicBezTo>
                  <a:cubicBezTo>
                    <a:pt x="9228" y="2748"/>
                    <a:pt x="9185" y="2788"/>
                    <a:pt x="9138" y="2826"/>
                  </a:cubicBezTo>
                  <a:cubicBezTo>
                    <a:pt x="9130" y="2833"/>
                    <a:pt x="9120" y="2844"/>
                    <a:pt x="9110" y="2851"/>
                  </a:cubicBezTo>
                  <a:cubicBezTo>
                    <a:pt x="8961" y="2975"/>
                    <a:pt x="8689" y="3168"/>
                    <a:pt x="8340" y="3411"/>
                  </a:cubicBezTo>
                  <a:cubicBezTo>
                    <a:pt x="8290" y="3446"/>
                    <a:pt x="8239" y="3481"/>
                    <a:pt x="8181" y="3520"/>
                  </a:cubicBezTo>
                  <a:cubicBezTo>
                    <a:pt x="7984" y="3648"/>
                    <a:pt x="7770" y="3795"/>
                    <a:pt x="7535" y="3949"/>
                  </a:cubicBezTo>
                  <a:cubicBezTo>
                    <a:pt x="7478" y="3984"/>
                    <a:pt x="7420" y="4024"/>
                    <a:pt x="7361" y="4062"/>
                  </a:cubicBezTo>
                  <a:cubicBezTo>
                    <a:pt x="6417" y="4688"/>
                    <a:pt x="5245" y="5445"/>
                    <a:pt x="4134" y="6181"/>
                  </a:cubicBezTo>
                  <a:lnTo>
                    <a:pt x="4130" y="6181"/>
                  </a:lnTo>
                  <a:cubicBezTo>
                    <a:pt x="4081" y="6212"/>
                    <a:pt x="4031" y="6250"/>
                    <a:pt x="3981" y="6280"/>
                  </a:cubicBezTo>
                  <a:cubicBezTo>
                    <a:pt x="3970" y="6285"/>
                    <a:pt x="3961" y="6294"/>
                    <a:pt x="3952" y="6298"/>
                  </a:cubicBezTo>
                  <a:cubicBezTo>
                    <a:pt x="2191" y="7465"/>
                    <a:pt x="628" y="8546"/>
                    <a:pt x="464" y="8888"/>
                  </a:cubicBezTo>
                  <a:cubicBezTo>
                    <a:pt x="97" y="9648"/>
                    <a:pt x="1" y="10611"/>
                    <a:pt x="1548" y="10765"/>
                  </a:cubicBezTo>
                  <a:cubicBezTo>
                    <a:pt x="1636" y="10773"/>
                    <a:pt x="1737" y="10777"/>
                    <a:pt x="1850" y="10777"/>
                  </a:cubicBezTo>
                  <a:cubicBezTo>
                    <a:pt x="2701" y="10777"/>
                    <a:pt x="4239" y="10557"/>
                    <a:pt x="5934" y="10264"/>
                  </a:cubicBezTo>
                  <a:cubicBezTo>
                    <a:pt x="5953" y="10261"/>
                    <a:pt x="5969" y="10258"/>
                    <a:pt x="5987" y="10254"/>
                  </a:cubicBezTo>
                  <a:cubicBezTo>
                    <a:pt x="6044" y="10246"/>
                    <a:pt x="6103" y="10236"/>
                    <a:pt x="6161" y="10226"/>
                  </a:cubicBezTo>
                  <a:cubicBezTo>
                    <a:pt x="8176" y="9875"/>
                    <a:pt x="10371" y="9434"/>
                    <a:pt x="11873" y="9163"/>
                  </a:cubicBezTo>
                  <a:cubicBezTo>
                    <a:pt x="12707" y="9010"/>
                    <a:pt x="13394" y="8909"/>
                    <a:pt x="13947" y="8823"/>
                  </a:cubicBezTo>
                  <a:lnTo>
                    <a:pt x="14126" y="8795"/>
                  </a:lnTo>
                  <a:cubicBezTo>
                    <a:pt x="15437" y="8591"/>
                    <a:pt x="15964" y="8445"/>
                    <a:pt x="16028" y="7796"/>
                  </a:cubicBezTo>
                  <a:cubicBezTo>
                    <a:pt x="16075" y="7291"/>
                    <a:pt x="15783" y="5074"/>
                    <a:pt x="15505" y="3131"/>
                  </a:cubicBezTo>
                  <a:lnTo>
                    <a:pt x="15472" y="2914"/>
                  </a:lnTo>
                  <a:cubicBezTo>
                    <a:pt x="15243" y="1339"/>
                    <a:pt x="15031" y="0"/>
                    <a:pt x="15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1"/>
            <p:cNvSpPr/>
            <p:nvPr/>
          </p:nvSpPr>
          <p:spPr>
            <a:xfrm>
              <a:off x="8166121" y="4839535"/>
              <a:ext cx="57780" cy="107851"/>
            </a:xfrm>
            <a:custGeom>
              <a:rect b="b" l="l" r="r" t="t"/>
              <a:pathLst>
                <a:path extrusionOk="0" h="4071" w="2181">
                  <a:moveTo>
                    <a:pt x="150" y="0"/>
                  </a:moveTo>
                  <a:cubicBezTo>
                    <a:pt x="100" y="30"/>
                    <a:pt x="50" y="68"/>
                    <a:pt x="1" y="100"/>
                  </a:cubicBezTo>
                  <a:cubicBezTo>
                    <a:pt x="2" y="110"/>
                    <a:pt x="11" y="118"/>
                    <a:pt x="21" y="124"/>
                  </a:cubicBezTo>
                  <a:cubicBezTo>
                    <a:pt x="42" y="138"/>
                    <a:pt x="1909" y="1339"/>
                    <a:pt x="2002" y="4060"/>
                  </a:cubicBezTo>
                  <a:cubicBezTo>
                    <a:pt x="2002" y="4064"/>
                    <a:pt x="2002" y="4067"/>
                    <a:pt x="2007" y="4070"/>
                  </a:cubicBezTo>
                  <a:cubicBezTo>
                    <a:pt x="2063" y="4062"/>
                    <a:pt x="2123" y="4052"/>
                    <a:pt x="2181" y="4042"/>
                  </a:cubicBezTo>
                  <a:cubicBezTo>
                    <a:pt x="2174" y="3895"/>
                    <a:pt x="2164" y="3752"/>
                    <a:pt x="2149" y="3613"/>
                  </a:cubicBezTo>
                  <a:cubicBezTo>
                    <a:pt x="2143" y="3554"/>
                    <a:pt x="2134" y="3497"/>
                    <a:pt x="2129" y="3439"/>
                  </a:cubicBezTo>
                  <a:cubicBezTo>
                    <a:pt x="1825" y="1248"/>
                    <a:pt x="392" y="163"/>
                    <a:pt x="153" y="0"/>
                  </a:cubicBezTo>
                  <a:close/>
                </a:path>
              </a:pathLst>
            </a:custGeom>
            <a:solidFill>
              <a:srgbClr val="FAF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1"/>
            <p:cNvSpPr/>
            <p:nvPr/>
          </p:nvSpPr>
          <p:spPr>
            <a:xfrm>
              <a:off x="8425203" y="4752847"/>
              <a:ext cx="46203" cy="156571"/>
            </a:xfrm>
            <a:custGeom>
              <a:rect b="b" l="l" r="r" t="t"/>
              <a:pathLst>
                <a:path extrusionOk="0" h="5910" w="1744">
                  <a:moveTo>
                    <a:pt x="1712" y="0"/>
                  </a:moveTo>
                  <a:cubicBezTo>
                    <a:pt x="1690" y="0"/>
                    <a:pt x="1667" y="10"/>
                    <a:pt x="1654" y="30"/>
                  </a:cubicBezTo>
                  <a:cubicBezTo>
                    <a:pt x="1632" y="55"/>
                    <a:pt x="17" y="2263"/>
                    <a:pt x="135" y="5253"/>
                  </a:cubicBezTo>
                  <a:cubicBezTo>
                    <a:pt x="140" y="5311"/>
                    <a:pt x="141" y="5371"/>
                    <a:pt x="141" y="5431"/>
                  </a:cubicBezTo>
                  <a:cubicBezTo>
                    <a:pt x="156" y="5585"/>
                    <a:pt x="171" y="5744"/>
                    <a:pt x="188" y="5906"/>
                  </a:cubicBezTo>
                  <a:lnTo>
                    <a:pt x="188" y="5909"/>
                  </a:lnTo>
                  <a:lnTo>
                    <a:pt x="365" y="5883"/>
                  </a:lnTo>
                  <a:cubicBezTo>
                    <a:pt x="1" y="2962"/>
                    <a:pt x="1442" y="660"/>
                    <a:pt x="1743" y="217"/>
                  </a:cubicBezTo>
                  <a:lnTo>
                    <a:pt x="1712" y="0"/>
                  </a:lnTo>
                  <a:close/>
                </a:path>
              </a:pathLst>
            </a:custGeom>
            <a:solidFill>
              <a:srgbClr val="FAF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1"/>
            <p:cNvSpPr/>
            <p:nvPr/>
          </p:nvSpPr>
          <p:spPr>
            <a:xfrm>
              <a:off x="8255696" y="4780374"/>
              <a:ext cx="42812" cy="40428"/>
            </a:xfrm>
            <a:custGeom>
              <a:rect b="b" l="l" r="r" t="t"/>
              <a:pathLst>
                <a:path extrusionOk="0" h="1526" w="1616">
                  <a:moveTo>
                    <a:pt x="175" y="0"/>
                  </a:moveTo>
                  <a:cubicBezTo>
                    <a:pt x="118" y="35"/>
                    <a:pt x="60" y="75"/>
                    <a:pt x="1" y="114"/>
                  </a:cubicBezTo>
                  <a:cubicBezTo>
                    <a:pt x="349" y="278"/>
                    <a:pt x="862" y="648"/>
                    <a:pt x="1444" y="1488"/>
                  </a:cubicBezTo>
                  <a:cubicBezTo>
                    <a:pt x="1457" y="1513"/>
                    <a:pt x="1485" y="1526"/>
                    <a:pt x="1515" y="1526"/>
                  </a:cubicBezTo>
                  <a:cubicBezTo>
                    <a:pt x="1533" y="1526"/>
                    <a:pt x="1550" y="1522"/>
                    <a:pt x="1565" y="1513"/>
                  </a:cubicBezTo>
                  <a:cubicBezTo>
                    <a:pt x="1606" y="1483"/>
                    <a:pt x="1616" y="1425"/>
                    <a:pt x="1589" y="1388"/>
                  </a:cubicBezTo>
                  <a:cubicBezTo>
                    <a:pt x="1044" y="596"/>
                    <a:pt x="546" y="197"/>
                    <a:pt x="175" y="0"/>
                  </a:cubicBezTo>
                  <a:close/>
                </a:path>
              </a:pathLst>
            </a:custGeom>
            <a:solidFill>
              <a:srgbClr val="FAF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8277421" y="4766147"/>
              <a:ext cx="38043" cy="37778"/>
            </a:xfrm>
            <a:custGeom>
              <a:rect b="b" l="l" r="r" t="t"/>
              <a:pathLst>
                <a:path extrusionOk="0" h="1426" w="1436">
                  <a:moveTo>
                    <a:pt x="160" y="0"/>
                  </a:moveTo>
                  <a:cubicBezTo>
                    <a:pt x="110" y="37"/>
                    <a:pt x="59" y="72"/>
                    <a:pt x="1" y="111"/>
                  </a:cubicBezTo>
                  <a:cubicBezTo>
                    <a:pt x="339" y="305"/>
                    <a:pt x="778" y="680"/>
                    <a:pt x="1261" y="1387"/>
                  </a:cubicBezTo>
                  <a:cubicBezTo>
                    <a:pt x="1278" y="1412"/>
                    <a:pt x="1303" y="1425"/>
                    <a:pt x="1333" y="1425"/>
                  </a:cubicBezTo>
                  <a:cubicBezTo>
                    <a:pt x="1351" y="1425"/>
                    <a:pt x="1368" y="1417"/>
                    <a:pt x="1382" y="1412"/>
                  </a:cubicBezTo>
                  <a:cubicBezTo>
                    <a:pt x="1424" y="1382"/>
                    <a:pt x="1435" y="1324"/>
                    <a:pt x="1409" y="1288"/>
                  </a:cubicBezTo>
                  <a:cubicBezTo>
                    <a:pt x="940" y="608"/>
                    <a:pt x="509" y="219"/>
                    <a:pt x="160" y="0"/>
                  </a:cubicBezTo>
                  <a:close/>
                </a:path>
              </a:pathLst>
            </a:custGeom>
            <a:solidFill>
              <a:srgbClr val="FAF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1"/>
            <p:cNvSpPr/>
            <p:nvPr/>
          </p:nvSpPr>
          <p:spPr>
            <a:xfrm>
              <a:off x="8302749" y="4747363"/>
              <a:ext cx="33725" cy="35473"/>
            </a:xfrm>
            <a:custGeom>
              <a:rect b="b" l="l" r="r" t="t"/>
              <a:pathLst>
                <a:path extrusionOk="0" h="1339" w="1273">
                  <a:moveTo>
                    <a:pt x="133" y="0"/>
                  </a:moveTo>
                  <a:cubicBezTo>
                    <a:pt x="90" y="45"/>
                    <a:pt x="47" y="85"/>
                    <a:pt x="1" y="125"/>
                  </a:cubicBezTo>
                  <a:cubicBezTo>
                    <a:pt x="312" y="342"/>
                    <a:pt x="688" y="701"/>
                    <a:pt x="1099" y="1301"/>
                  </a:cubicBezTo>
                  <a:cubicBezTo>
                    <a:pt x="1116" y="1326"/>
                    <a:pt x="1144" y="1339"/>
                    <a:pt x="1174" y="1339"/>
                  </a:cubicBezTo>
                  <a:cubicBezTo>
                    <a:pt x="1192" y="1339"/>
                    <a:pt x="1208" y="1331"/>
                    <a:pt x="1223" y="1321"/>
                  </a:cubicBezTo>
                  <a:cubicBezTo>
                    <a:pt x="1263" y="1292"/>
                    <a:pt x="1273" y="1238"/>
                    <a:pt x="1246" y="1196"/>
                  </a:cubicBezTo>
                  <a:cubicBezTo>
                    <a:pt x="836" y="602"/>
                    <a:pt x="455" y="227"/>
                    <a:pt x="133" y="0"/>
                  </a:cubicBezTo>
                  <a:close/>
                </a:path>
              </a:pathLst>
            </a:custGeom>
            <a:solidFill>
              <a:srgbClr val="FAF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1"/>
            <p:cNvSpPr/>
            <p:nvPr/>
          </p:nvSpPr>
          <p:spPr>
            <a:xfrm>
              <a:off x="8218923" y="4891542"/>
              <a:ext cx="214642" cy="43951"/>
            </a:xfrm>
            <a:custGeom>
              <a:rect b="b" l="l" r="r" t="t"/>
              <a:pathLst>
                <a:path extrusionOk="0" h="1659" w="8102">
                  <a:moveTo>
                    <a:pt x="8002" y="1"/>
                  </a:moveTo>
                  <a:cubicBezTo>
                    <a:pt x="7995" y="1"/>
                    <a:pt x="7988" y="2"/>
                    <a:pt x="7980" y="4"/>
                  </a:cubicBezTo>
                  <a:cubicBezTo>
                    <a:pt x="5953" y="565"/>
                    <a:pt x="141" y="1475"/>
                    <a:pt x="83" y="1483"/>
                  </a:cubicBezTo>
                  <a:cubicBezTo>
                    <a:pt x="34" y="1491"/>
                    <a:pt x="1" y="1536"/>
                    <a:pt x="9" y="1584"/>
                  </a:cubicBezTo>
                  <a:cubicBezTo>
                    <a:pt x="17" y="1627"/>
                    <a:pt x="55" y="1658"/>
                    <a:pt x="98" y="1658"/>
                  </a:cubicBezTo>
                  <a:lnTo>
                    <a:pt x="113" y="1658"/>
                  </a:lnTo>
                  <a:cubicBezTo>
                    <a:pt x="171" y="1649"/>
                    <a:pt x="5992" y="739"/>
                    <a:pt x="8027" y="176"/>
                  </a:cubicBezTo>
                  <a:cubicBezTo>
                    <a:pt x="8075" y="163"/>
                    <a:pt x="8101" y="113"/>
                    <a:pt x="8090" y="67"/>
                  </a:cubicBezTo>
                  <a:cubicBezTo>
                    <a:pt x="8077" y="26"/>
                    <a:pt x="8041" y="1"/>
                    <a:pt x="8002" y="1"/>
                  </a:cubicBezTo>
                  <a:close/>
                </a:path>
              </a:pathLst>
            </a:custGeom>
            <a:solidFill>
              <a:srgbClr val="FAF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1"/>
            <p:cNvSpPr/>
            <p:nvPr/>
          </p:nvSpPr>
          <p:spPr>
            <a:xfrm>
              <a:off x="7944740" y="4584003"/>
              <a:ext cx="115772" cy="91664"/>
            </a:xfrm>
            <a:custGeom>
              <a:rect b="b" l="l" r="r" t="t"/>
              <a:pathLst>
                <a:path extrusionOk="0" h="3460" w="4370">
                  <a:moveTo>
                    <a:pt x="1" y="0"/>
                  </a:moveTo>
                  <a:lnTo>
                    <a:pt x="1" y="3459"/>
                  </a:lnTo>
                  <a:lnTo>
                    <a:pt x="4369" y="3459"/>
                  </a:lnTo>
                  <a:lnTo>
                    <a:pt x="43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1"/>
            <p:cNvSpPr/>
            <p:nvPr/>
          </p:nvSpPr>
          <p:spPr>
            <a:xfrm>
              <a:off x="7662317" y="4675724"/>
              <a:ext cx="425814" cy="285483"/>
            </a:xfrm>
            <a:custGeom>
              <a:rect b="b" l="l" r="r" t="t"/>
              <a:pathLst>
                <a:path extrusionOk="0" h="10776" w="16073">
                  <a:moveTo>
                    <a:pt x="10657" y="1"/>
                  </a:moveTo>
                  <a:cubicBezTo>
                    <a:pt x="10657" y="1"/>
                    <a:pt x="10248" y="1745"/>
                    <a:pt x="9271" y="2703"/>
                  </a:cubicBezTo>
                  <a:cubicBezTo>
                    <a:pt x="9229" y="2744"/>
                    <a:pt x="9181" y="2789"/>
                    <a:pt x="9137" y="2827"/>
                  </a:cubicBezTo>
                  <a:cubicBezTo>
                    <a:pt x="9128" y="2834"/>
                    <a:pt x="9117" y="2847"/>
                    <a:pt x="9107" y="2852"/>
                  </a:cubicBezTo>
                  <a:cubicBezTo>
                    <a:pt x="8958" y="2979"/>
                    <a:pt x="8686" y="3171"/>
                    <a:pt x="8337" y="3410"/>
                  </a:cubicBezTo>
                  <a:cubicBezTo>
                    <a:pt x="8287" y="3445"/>
                    <a:pt x="8236" y="3480"/>
                    <a:pt x="8178" y="3519"/>
                  </a:cubicBezTo>
                  <a:cubicBezTo>
                    <a:pt x="7985" y="3650"/>
                    <a:pt x="7767" y="3793"/>
                    <a:pt x="7536" y="3950"/>
                  </a:cubicBezTo>
                  <a:cubicBezTo>
                    <a:pt x="7480" y="3985"/>
                    <a:pt x="7417" y="4025"/>
                    <a:pt x="7358" y="4064"/>
                  </a:cubicBezTo>
                  <a:cubicBezTo>
                    <a:pt x="6415" y="4687"/>
                    <a:pt x="5239" y="5448"/>
                    <a:pt x="4127" y="6178"/>
                  </a:cubicBezTo>
                  <a:cubicBezTo>
                    <a:pt x="4077" y="6213"/>
                    <a:pt x="4028" y="6246"/>
                    <a:pt x="3978" y="6281"/>
                  </a:cubicBezTo>
                  <a:cubicBezTo>
                    <a:pt x="2207" y="7450"/>
                    <a:pt x="627" y="8545"/>
                    <a:pt x="464" y="8887"/>
                  </a:cubicBezTo>
                  <a:cubicBezTo>
                    <a:pt x="100" y="9647"/>
                    <a:pt x="1" y="10610"/>
                    <a:pt x="1548" y="10764"/>
                  </a:cubicBezTo>
                  <a:cubicBezTo>
                    <a:pt x="1636" y="10772"/>
                    <a:pt x="1737" y="10776"/>
                    <a:pt x="1851" y="10776"/>
                  </a:cubicBezTo>
                  <a:cubicBezTo>
                    <a:pt x="2709" y="10776"/>
                    <a:pt x="4270" y="10549"/>
                    <a:pt x="5984" y="10253"/>
                  </a:cubicBezTo>
                  <a:cubicBezTo>
                    <a:pt x="6041" y="10245"/>
                    <a:pt x="6099" y="10235"/>
                    <a:pt x="6158" y="10225"/>
                  </a:cubicBezTo>
                  <a:cubicBezTo>
                    <a:pt x="8169" y="9872"/>
                    <a:pt x="10364" y="9433"/>
                    <a:pt x="11870" y="9162"/>
                  </a:cubicBezTo>
                  <a:cubicBezTo>
                    <a:pt x="12708" y="9009"/>
                    <a:pt x="13393" y="8908"/>
                    <a:pt x="13949" y="8822"/>
                  </a:cubicBezTo>
                  <a:cubicBezTo>
                    <a:pt x="14009" y="8814"/>
                    <a:pt x="14068" y="8804"/>
                    <a:pt x="14126" y="8794"/>
                  </a:cubicBezTo>
                  <a:cubicBezTo>
                    <a:pt x="15440" y="8590"/>
                    <a:pt x="15969" y="8444"/>
                    <a:pt x="16028" y="7795"/>
                  </a:cubicBezTo>
                  <a:cubicBezTo>
                    <a:pt x="16073" y="7290"/>
                    <a:pt x="15781" y="5073"/>
                    <a:pt x="15498" y="3132"/>
                  </a:cubicBezTo>
                  <a:cubicBezTo>
                    <a:pt x="15486" y="3062"/>
                    <a:pt x="15477" y="2984"/>
                    <a:pt x="15467" y="2915"/>
                  </a:cubicBezTo>
                  <a:cubicBezTo>
                    <a:pt x="15238" y="1339"/>
                    <a:pt x="15026" y="1"/>
                    <a:pt x="15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7767206" y="4838501"/>
              <a:ext cx="58363" cy="108884"/>
            </a:xfrm>
            <a:custGeom>
              <a:rect b="b" l="l" r="r" t="t"/>
              <a:pathLst>
                <a:path extrusionOk="0" h="4110" w="2203">
                  <a:moveTo>
                    <a:pt x="94" y="1"/>
                  </a:moveTo>
                  <a:cubicBezTo>
                    <a:pt x="65" y="1"/>
                    <a:pt x="36" y="15"/>
                    <a:pt x="19" y="42"/>
                  </a:cubicBezTo>
                  <a:cubicBezTo>
                    <a:pt x="1" y="74"/>
                    <a:pt x="1" y="114"/>
                    <a:pt x="24" y="139"/>
                  </a:cubicBezTo>
                  <a:cubicBezTo>
                    <a:pt x="29" y="149"/>
                    <a:pt x="37" y="157"/>
                    <a:pt x="49" y="163"/>
                  </a:cubicBezTo>
                  <a:cubicBezTo>
                    <a:pt x="67" y="177"/>
                    <a:pt x="1937" y="1383"/>
                    <a:pt x="2025" y="4099"/>
                  </a:cubicBezTo>
                  <a:cubicBezTo>
                    <a:pt x="2025" y="4103"/>
                    <a:pt x="2025" y="4106"/>
                    <a:pt x="2030" y="4109"/>
                  </a:cubicBezTo>
                  <a:lnTo>
                    <a:pt x="2202" y="4081"/>
                  </a:lnTo>
                  <a:cubicBezTo>
                    <a:pt x="2196" y="3934"/>
                    <a:pt x="2188" y="3793"/>
                    <a:pt x="2171" y="3652"/>
                  </a:cubicBezTo>
                  <a:cubicBezTo>
                    <a:pt x="2166" y="3593"/>
                    <a:pt x="2161" y="3535"/>
                    <a:pt x="2149" y="3478"/>
                  </a:cubicBezTo>
                  <a:cubicBezTo>
                    <a:pt x="1850" y="1275"/>
                    <a:pt x="407" y="193"/>
                    <a:pt x="173" y="34"/>
                  </a:cubicBezTo>
                  <a:cubicBezTo>
                    <a:pt x="153" y="19"/>
                    <a:pt x="142" y="14"/>
                    <a:pt x="142" y="14"/>
                  </a:cubicBezTo>
                  <a:cubicBezTo>
                    <a:pt x="127" y="5"/>
                    <a:pt x="111" y="1"/>
                    <a:pt x="94" y="1"/>
                  </a:cubicBezTo>
                  <a:close/>
                </a:path>
              </a:pathLst>
            </a:custGeom>
            <a:solidFill>
              <a:srgbClr val="FAF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31"/>
            <p:cNvSpPr/>
            <p:nvPr/>
          </p:nvSpPr>
          <p:spPr>
            <a:xfrm>
              <a:off x="8026897" y="4752847"/>
              <a:ext cx="46070" cy="156571"/>
            </a:xfrm>
            <a:custGeom>
              <a:rect b="b" l="l" r="r" t="t"/>
              <a:pathLst>
                <a:path extrusionOk="0" h="5910" w="1739">
                  <a:moveTo>
                    <a:pt x="1707" y="0"/>
                  </a:moveTo>
                  <a:cubicBezTo>
                    <a:pt x="1687" y="0"/>
                    <a:pt x="1664" y="10"/>
                    <a:pt x="1649" y="30"/>
                  </a:cubicBezTo>
                  <a:cubicBezTo>
                    <a:pt x="1631" y="55"/>
                    <a:pt x="18" y="2263"/>
                    <a:pt x="133" y="5248"/>
                  </a:cubicBezTo>
                  <a:cubicBezTo>
                    <a:pt x="133" y="5308"/>
                    <a:pt x="138" y="5371"/>
                    <a:pt x="140" y="5431"/>
                  </a:cubicBezTo>
                  <a:cubicBezTo>
                    <a:pt x="150" y="5588"/>
                    <a:pt x="165" y="5744"/>
                    <a:pt x="186" y="5906"/>
                  </a:cubicBezTo>
                  <a:lnTo>
                    <a:pt x="186" y="5909"/>
                  </a:lnTo>
                  <a:lnTo>
                    <a:pt x="365" y="5883"/>
                  </a:lnTo>
                  <a:cubicBezTo>
                    <a:pt x="1" y="2962"/>
                    <a:pt x="1439" y="660"/>
                    <a:pt x="1739" y="217"/>
                  </a:cubicBezTo>
                  <a:lnTo>
                    <a:pt x="1707" y="0"/>
                  </a:lnTo>
                  <a:close/>
                </a:path>
              </a:pathLst>
            </a:custGeom>
            <a:solidFill>
              <a:srgbClr val="FAF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31"/>
            <p:cNvSpPr/>
            <p:nvPr/>
          </p:nvSpPr>
          <p:spPr>
            <a:xfrm>
              <a:off x="7857284" y="4780374"/>
              <a:ext cx="42891" cy="40428"/>
            </a:xfrm>
            <a:custGeom>
              <a:rect b="b" l="l" r="r" t="t"/>
              <a:pathLst>
                <a:path extrusionOk="0" h="1526" w="1619">
                  <a:moveTo>
                    <a:pt x="179" y="0"/>
                  </a:moveTo>
                  <a:cubicBezTo>
                    <a:pt x="123" y="35"/>
                    <a:pt x="61" y="75"/>
                    <a:pt x="0" y="114"/>
                  </a:cubicBezTo>
                  <a:cubicBezTo>
                    <a:pt x="348" y="278"/>
                    <a:pt x="862" y="648"/>
                    <a:pt x="1445" y="1488"/>
                  </a:cubicBezTo>
                  <a:cubicBezTo>
                    <a:pt x="1461" y="1513"/>
                    <a:pt x="1489" y="1526"/>
                    <a:pt x="1519" y="1526"/>
                  </a:cubicBezTo>
                  <a:cubicBezTo>
                    <a:pt x="1533" y="1526"/>
                    <a:pt x="1549" y="1522"/>
                    <a:pt x="1569" y="1513"/>
                  </a:cubicBezTo>
                  <a:cubicBezTo>
                    <a:pt x="1607" y="1483"/>
                    <a:pt x="1619" y="1425"/>
                    <a:pt x="1591" y="1388"/>
                  </a:cubicBezTo>
                  <a:cubicBezTo>
                    <a:pt x="1044" y="596"/>
                    <a:pt x="550" y="197"/>
                    <a:pt x="179" y="0"/>
                  </a:cubicBezTo>
                  <a:close/>
                </a:path>
              </a:pathLst>
            </a:custGeom>
            <a:solidFill>
              <a:srgbClr val="FAF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31"/>
            <p:cNvSpPr/>
            <p:nvPr/>
          </p:nvSpPr>
          <p:spPr>
            <a:xfrm>
              <a:off x="7879009" y="4766067"/>
              <a:ext cx="38070" cy="37858"/>
            </a:xfrm>
            <a:custGeom>
              <a:rect b="b" l="l" r="r" t="t"/>
              <a:pathLst>
                <a:path extrusionOk="0" h="1429" w="1437">
                  <a:moveTo>
                    <a:pt x="161" y="0"/>
                  </a:moveTo>
                  <a:cubicBezTo>
                    <a:pt x="111" y="35"/>
                    <a:pt x="58" y="70"/>
                    <a:pt x="0" y="109"/>
                  </a:cubicBezTo>
                  <a:cubicBezTo>
                    <a:pt x="335" y="307"/>
                    <a:pt x="777" y="683"/>
                    <a:pt x="1263" y="1390"/>
                  </a:cubicBezTo>
                  <a:cubicBezTo>
                    <a:pt x="1279" y="1415"/>
                    <a:pt x="1307" y="1428"/>
                    <a:pt x="1337" y="1428"/>
                  </a:cubicBezTo>
                  <a:cubicBezTo>
                    <a:pt x="1355" y="1428"/>
                    <a:pt x="1372" y="1420"/>
                    <a:pt x="1387" y="1415"/>
                  </a:cubicBezTo>
                  <a:cubicBezTo>
                    <a:pt x="1425" y="1385"/>
                    <a:pt x="1436" y="1327"/>
                    <a:pt x="1408" y="1291"/>
                  </a:cubicBezTo>
                  <a:cubicBezTo>
                    <a:pt x="941" y="608"/>
                    <a:pt x="510" y="217"/>
                    <a:pt x="161" y="0"/>
                  </a:cubicBezTo>
                  <a:close/>
                </a:path>
              </a:pathLst>
            </a:custGeom>
            <a:solidFill>
              <a:srgbClr val="FAF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1"/>
            <p:cNvSpPr/>
            <p:nvPr/>
          </p:nvSpPr>
          <p:spPr>
            <a:xfrm>
              <a:off x="7904416" y="4747363"/>
              <a:ext cx="33804" cy="35473"/>
            </a:xfrm>
            <a:custGeom>
              <a:rect b="b" l="l" r="r" t="t"/>
              <a:pathLst>
                <a:path extrusionOk="0" h="1339" w="1276">
                  <a:moveTo>
                    <a:pt x="135" y="0"/>
                  </a:moveTo>
                  <a:cubicBezTo>
                    <a:pt x="93" y="42"/>
                    <a:pt x="47" y="85"/>
                    <a:pt x="0" y="125"/>
                  </a:cubicBezTo>
                  <a:cubicBezTo>
                    <a:pt x="312" y="342"/>
                    <a:pt x="688" y="701"/>
                    <a:pt x="1099" y="1301"/>
                  </a:cubicBezTo>
                  <a:cubicBezTo>
                    <a:pt x="1115" y="1326"/>
                    <a:pt x="1143" y="1339"/>
                    <a:pt x="1173" y="1339"/>
                  </a:cubicBezTo>
                  <a:cubicBezTo>
                    <a:pt x="1191" y="1339"/>
                    <a:pt x="1208" y="1331"/>
                    <a:pt x="1223" y="1321"/>
                  </a:cubicBezTo>
                  <a:cubicBezTo>
                    <a:pt x="1264" y="1292"/>
                    <a:pt x="1276" y="1238"/>
                    <a:pt x="1248" y="1196"/>
                  </a:cubicBezTo>
                  <a:cubicBezTo>
                    <a:pt x="837" y="602"/>
                    <a:pt x="456" y="232"/>
                    <a:pt x="135" y="0"/>
                  </a:cubicBezTo>
                  <a:close/>
                </a:path>
              </a:pathLst>
            </a:custGeom>
            <a:solidFill>
              <a:srgbClr val="FAF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31"/>
            <p:cNvSpPr/>
            <p:nvPr/>
          </p:nvSpPr>
          <p:spPr>
            <a:xfrm>
              <a:off x="7820590" y="4891542"/>
              <a:ext cx="214642" cy="43951"/>
            </a:xfrm>
            <a:custGeom>
              <a:rect b="b" l="l" r="r" t="t"/>
              <a:pathLst>
                <a:path extrusionOk="0" h="1659" w="8102">
                  <a:moveTo>
                    <a:pt x="8001" y="1"/>
                  </a:moveTo>
                  <a:cubicBezTo>
                    <a:pt x="7994" y="1"/>
                    <a:pt x="7986" y="2"/>
                    <a:pt x="7978" y="4"/>
                  </a:cubicBezTo>
                  <a:cubicBezTo>
                    <a:pt x="5952" y="565"/>
                    <a:pt x="141" y="1475"/>
                    <a:pt x="83" y="1483"/>
                  </a:cubicBezTo>
                  <a:cubicBezTo>
                    <a:pt x="33" y="1491"/>
                    <a:pt x="0" y="1536"/>
                    <a:pt x="9" y="1584"/>
                  </a:cubicBezTo>
                  <a:cubicBezTo>
                    <a:pt x="17" y="1627"/>
                    <a:pt x="53" y="1658"/>
                    <a:pt x="98" y="1658"/>
                  </a:cubicBezTo>
                  <a:lnTo>
                    <a:pt x="110" y="1658"/>
                  </a:lnTo>
                  <a:cubicBezTo>
                    <a:pt x="171" y="1649"/>
                    <a:pt x="5991" y="739"/>
                    <a:pt x="8026" y="176"/>
                  </a:cubicBezTo>
                  <a:cubicBezTo>
                    <a:pt x="8075" y="163"/>
                    <a:pt x="8101" y="113"/>
                    <a:pt x="8089" y="67"/>
                  </a:cubicBezTo>
                  <a:cubicBezTo>
                    <a:pt x="8078" y="26"/>
                    <a:pt x="8041" y="1"/>
                    <a:pt x="8001" y="1"/>
                  </a:cubicBezTo>
                  <a:close/>
                </a:path>
              </a:pathLst>
            </a:custGeom>
            <a:solidFill>
              <a:srgbClr val="FAF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1"/>
            <p:cNvSpPr/>
            <p:nvPr/>
          </p:nvSpPr>
          <p:spPr>
            <a:xfrm>
              <a:off x="8151417" y="1359371"/>
              <a:ext cx="462268" cy="664776"/>
            </a:xfrm>
            <a:custGeom>
              <a:rect b="b" l="l" r="r" t="t"/>
              <a:pathLst>
                <a:path extrusionOk="0" h="25093" w="17449">
                  <a:moveTo>
                    <a:pt x="3181" y="1"/>
                  </a:moveTo>
                  <a:cubicBezTo>
                    <a:pt x="2993" y="1"/>
                    <a:pt x="2808" y="8"/>
                    <a:pt x="2630" y="23"/>
                  </a:cubicBezTo>
                  <a:cubicBezTo>
                    <a:pt x="1651" y="108"/>
                    <a:pt x="1212" y="958"/>
                    <a:pt x="920" y="1837"/>
                  </a:cubicBezTo>
                  <a:cubicBezTo>
                    <a:pt x="1" y="4617"/>
                    <a:pt x="1033" y="7612"/>
                    <a:pt x="1497" y="10503"/>
                  </a:cubicBezTo>
                  <a:cubicBezTo>
                    <a:pt x="2270" y="15317"/>
                    <a:pt x="1420" y="20302"/>
                    <a:pt x="2348" y="25093"/>
                  </a:cubicBezTo>
                  <a:cubicBezTo>
                    <a:pt x="2333" y="24677"/>
                    <a:pt x="2320" y="24259"/>
                    <a:pt x="2305" y="23839"/>
                  </a:cubicBezTo>
                  <a:lnTo>
                    <a:pt x="12725" y="23839"/>
                  </a:lnTo>
                  <a:cubicBezTo>
                    <a:pt x="12942" y="21983"/>
                    <a:pt x="12858" y="18954"/>
                    <a:pt x="12858" y="18953"/>
                  </a:cubicBezTo>
                  <a:lnTo>
                    <a:pt x="12858" y="18953"/>
                  </a:lnTo>
                  <a:cubicBezTo>
                    <a:pt x="13305" y="20004"/>
                    <a:pt x="13802" y="22475"/>
                    <a:pt x="14054" y="23839"/>
                  </a:cubicBezTo>
                  <a:lnTo>
                    <a:pt x="17349" y="23839"/>
                  </a:lnTo>
                  <a:cubicBezTo>
                    <a:pt x="17375" y="23153"/>
                    <a:pt x="17382" y="22459"/>
                    <a:pt x="17407" y="21774"/>
                  </a:cubicBezTo>
                  <a:cubicBezTo>
                    <a:pt x="17448" y="20633"/>
                    <a:pt x="17438" y="19352"/>
                    <a:pt x="16636" y="18549"/>
                  </a:cubicBezTo>
                  <a:cubicBezTo>
                    <a:pt x="16265" y="18175"/>
                    <a:pt x="15755" y="17943"/>
                    <a:pt x="15442" y="17519"/>
                  </a:cubicBezTo>
                  <a:cubicBezTo>
                    <a:pt x="14778" y="16609"/>
                    <a:pt x="15288" y="15355"/>
                    <a:pt x="15410" y="14234"/>
                  </a:cubicBezTo>
                  <a:cubicBezTo>
                    <a:pt x="15576" y="12723"/>
                    <a:pt x="14890" y="11147"/>
                    <a:pt x="13676" y="10231"/>
                  </a:cubicBezTo>
                  <a:cubicBezTo>
                    <a:pt x="13232" y="9900"/>
                    <a:pt x="12723" y="9643"/>
                    <a:pt x="12352" y="9234"/>
                  </a:cubicBezTo>
                  <a:cubicBezTo>
                    <a:pt x="11411" y="8192"/>
                    <a:pt x="11665" y="6562"/>
                    <a:pt x="11201" y="5237"/>
                  </a:cubicBezTo>
                  <a:cubicBezTo>
                    <a:pt x="10729" y="3880"/>
                    <a:pt x="9546" y="2926"/>
                    <a:pt x="8416" y="2041"/>
                  </a:cubicBezTo>
                  <a:cubicBezTo>
                    <a:pt x="7709" y="1489"/>
                    <a:pt x="6988" y="929"/>
                    <a:pt x="6163" y="580"/>
                  </a:cubicBezTo>
                  <a:cubicBezTo>
                    <a:pt x="5289" y="211"/>
                    <a:pt x="4182" y="1"/>
                    <a:pt x="3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31"/>
            <p:cNvSpPr/>
            <p:nvPr/>
          </p:nvSpPr>
          <p:spPr>
            <a:xfrm>
              <a:off x="7845203" y="1513909"/>
              <a:ext cx="336773" cy="533109"/>
            </a:xfrm>
            <a:custGeom>
              <a:rect b="b" l="l" r="r" t="t"/>
              <a:pathLst>
                <a:path extrusionOk="0" h="20123" w="12712">
                  <a:moveTo>
                    <a:pt x="5297" y="1"/>
                  </a:moveTo>
                  <a:cubicBezTo>
                    <a:pt x="4772" y="1"/>
                    <a:pt x="4756" y="737"/>
                    <a:pt x="4394" y="1324"/>
                  </a:cubicBezTo>
                  <a:cubicBezTo>
                    <a:pt x="3890" y="2134"/>
                    <a:pt x="3138" y="2757"/>
                    <a:pt x="2635" y="3567"/>
                  </a:cubicBezTo>
                  <a:cubicBezTo>
                    <a:pt x="2035" y="4524"/>
                    <a:pt x="1839" y="5724"/>
                    <a:pt x="2103" y="6822"/>
                  </a:cubicBezTo>
                  <a:cubicBezTo>
                    <a:pt x="2381" y="7981"/>
                    <a:pt x="3137" y="9168"/>
                    <a:pt x="2681" y="10269"/>
                  </a:cubicBezTo>
                  <a:cubicBezTo>
                    <a:pt x="2418" y="10897"/>
                    <a:pt x="1820" y="11303"/>
                    <a:pt x="1356" y="11802"/>
                  </a:cubicBezTo>
                  <a:cubicBezTo>
                    <a:pt x="428" y="12799"/>
                    <a:pt x="42" y="14204"/>
                    <a:pt x="22" y="15565"/>
                  </a:cubicBezTo>
                  <a:cubicBezTo>
                    <a:pt x="1" y="16929"/>
                    <a:pt x="314" y="18272"/>
                    <a:pt x="625" y="19598"/>
                  </a:cubicBezTo>
                  <a:cubicBezTo>
                    <a:pt x="672" y="19798"/>
                    <a:pt x="743" y="20030"/>
                    <a:pt x="935" y="20101"/>
                  </a:cubicBezTo>
                  <a:cubicBezTo>
                    <a:pt x="978" y="20117"/>
                    <a:pt x="1023" y="20123"/>
                    <a:pt x="1068" y="20123"/>
                  </a:cubicBezTo>
                  <a:cubicBezTo>
                    <a:pt x="1138" y="20123"/>
                    <a:pt x="1209" y="20109"/>
                    <a:pt x="1275" y="20096"/>
                  </a:cubicBezTo>
                  <a:cubicBezTo>
                    <a:pt x="1639" y="20028"/>
                    <a:pt x="2005" y="19962"/>
                    <a:pt x="2370" y="19894"/>
                  </a:cubicBezTo>
                  <a:cubicBezTo>
                    <a:pt x="1773" y="17178"/>
                    <a:pt x="2419" y="14254"/>
                    <a:pt x="2419" y="14253"/>
                  </a:cubicBezTo>
                  <a:lnTo>
                    <a:pt x="2419" y="14253"/>
                  </a:lnTo>
                  <a:cubicBezTo>
                    <a:pt x="2199" y="16193"/>
                    <a:pt x="2837" y="18821"/>
                    <a:pt x="3094" y="19765"/>
                  </a:cubicBezTo>
                  <a:cubicBezTo>
                    <a:pt x="6287" y="19197"/>
                    <a:pt x="9496" y="18703"/>
                    <a:pt x="12712" y="18287"/>
                  </a:cubicBezTo>
                  <a:cubicBezTo>
                    <a:pt x="12662" y="14379"/>
                    <a:pt x="12009" y="10476"/>
                    <a:pt x="10783" y="6762"/>
                  </a:cubicBezTo>
                  <a:cubicBezTo>
                    <a:pt x="10470" y="5810"/>
                    <a:pt x="10117" y="4870"/>
                    <a:pt x="9632" y="3997"/>
                  </a:cubicBezTo>
                  <a:cubicBezTo>
                    <a:pt x="8767" y="2445"/>
                    <a:pt x="7387" y="929"/>
                    <a:pt x="5772" y="139"/>
                  </a:cubicBezTo>
                  <a:cubicBezTo>
                    <a:pt x="5577" y="43"/>
                    <a:pt x="5422" y="1"/>
                    <a:pt x="5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31"/>
            <p:cNvSpPr/>
            <p:nvPr/>
          </p:nvSpPr>
          <p:spPr>
            <a:xfrm>
              <a:off x="7937957" y="1436415"/>
              <a:ext cx="118766" cy="321354"/>
            </a:xfrm>
            <a:custGeom>
              <a:rect b="b" l="l" r="r" t="t"/>
              <a:pathLst>
                <a:path extrusionOk="0" h="12130" w="4483">
                  <a:moveTo>
                    <a:pt x="3385" y="0"/>
                  </a:moveTo>
                  <a:cubicBezTo>
                    <a:pt x="3190" y="0"/>
                    <a:pt x="2953" y="81"/>
                    <a:pt x="2662" y="266"/>
                  </a:cubicBezTo>
                  <a:cubicBezTo>
                    <a:pt x="1988" y="699"/>
                    <a:pt x="1491" y="1431"/>
                    <a:pt x="1377" y="2228"/>
                  </a:cubicBezTo>
                  <a:cubicBezTo>
                    <a:pt x="1317" y="2650"/>
                    <a:pt x="1353" y="3081"/>
                    <a:pt x="1294" y="3503"/>
                  </a:cubicBezTo>
                  <a:cubicBezTo>
                    <a:pt x="1178" y="4298"/>
                    <a:pt x="727" y="4996"/>
                    <a:pt x="426" y="5741"/>
                  </a:cubicBezTo>
                  <a:cubicBezTo>
                    <a:pt x="126" y="6487"/>
                    <a:pt x="0" y="7403"/>
                    <a:pt x="484" y="8042"/>
                  </a:cubicBezTo>
                  <a:cubicBezTo>
                    <a:pt x="625" y="8226"/>
                    <a:pt x="810" y="8377"/>
                    <a:pt x="931" y="8574"/>
                  </a:cubicBezTo>
                  <a:cubicBezTo>
                    <a:pt x="1226" y="9044"/>
                    <a:pt x="1108" y="9646"/>
                    <a:pt x="1170" y="10197"/>
                  </a:cubicBezTo>
                  <a:cubicBezTo>
                    <a:pt x="1251" y="10916"/>
                    <a:pt x="1668" y="11587"/>
                    <a:pt x="2278" y="11975"/>
                  </a:cubicBezTo>
                  <a:cubicBezTo>
                    <a:pt x="2413" y="12061"/>
                    <a:pt x="2584" y="12130"/>
                    <a:pt x="2741" y="12130"/>
                  </a:cubicBezTo>
                  <a:cubicBezTo>
                    <a:pt x="2843" y="12130"/>
                    <a:pt x="2939" y="12101"/>
                    <a:pt x="3015" y="12028"/>
                  </a:cubicBezTo>
                  <a:cubicBezTo>
                    <a:pt x="3123" y="11924"/>
                    <a:pt x="3151" y="11763"/>
                    <a:pt x="3172" y="11614"/>
                  </a:cubicBezTo>
                  <a:cubicBezTo>
                    <a:pt x="3283" y="10845"/>
                    <a:pt x="3396" y="10078"/>
                    <a:pt x="3507" y="9311"/>
                  </a:cubicBezTo>
                  <a:cubicBezTo>
                    <a:pt x="3792" y="7360"/>
                    <a:pt x="4075" y="5403"/>
                    <a:pt x="4160" y="3430"/>
                  </a:cubicBezTo>
                  <a:cubicBezTo>
                    <a:pt x="4196" y="2573"/>
                    <a:pt x="4483" y="0"/>
                    <a:pt x="3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31"/>
            <p:cNvSpPr/>
            <p:nvPr/>
          </p:nvSpPr>
          <p:spPr>
            <a:xfrm>
              <a:off x="8013862" y="1931451"/>
              <a:ext cx="348376" cy="778853"/>
            </a:xfrm>
            <a:custGeom>
              <a:rect b="b" l="l" r="r" t="t"/>
              <a:pathLst>
                <a:path extrusionOk="0" h="29399" w="13150">
                  <a:moveTo>
                    <a:pt x="11135" y="1"/>
                  </a:moveTo>
                  <a:lnTo>
                    <a:pt x="3748" y="1353"/>
                  </a:lnTo>
                  <a:lnTo>
                    <a:pt x="1" y="29399"/>
                  </a:lnTo>
                  <a:lnTo>
                    <a:pt x="13149" y="29399"/>
                  </a:lnTo>
                  <a:lnTo>
                    <a:pt x="11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31"/>
            <p:cNvSpPr/>
            <p:nvPr/>
          </p:nvSpPr>
          <p:spPr>
            <a:xfrm>
              <a:off x="8115863" y="1790345"/>
              <a:ext cx="184838" cy="249480"/>
            </a:xfrm>
            <a:custGeom>
              <a:rect b="b" l="l" r="r" t="t"/>
              <a:pathLst>
                <a:path extrusionOk="0" h="9417" w="6977">
                  <a:moveTo>
                    <a:pt x="6753" y="1"/>
                  </a:moveTo>
                  <a:lnTo>
                    <a:pt x="450" y="4051"/>
                  </a:lnTo>
                  <a:cubicBezTo>
                    <a:pt x="450" y="4051"/>
                    <a:pt x="450" y="4187"/>
                    <a:pt x="445" y="4416"/>
                  </a:cubicBezTo>
                  <a:cubicBezTo>
                    <a:pt x="442" y="4924"/>
                    <a:pt x="418" y="5892"/>
                    <a:pt x="324" y="6846"/>
                  </a:cubicBezTo>
                  <a:cubicBezTo>
                    <a:pt x="276" y="7335"/>
                    <a:pt x="208" y="7820"/>
                    <a:pt x="114" y="8237"/>
                  </a:cubicBezTo>
                  <a:cubicBezTo>
                    <a:pt x="1" y="8749"/>
                    <a:pt x="324" y="9255"/>
                    <a:pt x="841" y="9344"/>
                  </a:cubicBezTo>
                  <a:cubicBezTo>
                    <a:pt x="1087" y="9387"/>
                    <a:pt x="1370" y="9417"/>
                    <a:pt x="1679" y="9417"/>
                  </a:cubicBezTo>
                  <a:cubicBezTo>
                    <a:pt x="2763" y="9417"/>
                    <a:pt x="4164" y="9047"/>
                    <a:pt x="5401" y="7557"/>
                  </a:cubicBezTo>
                  <a:cubicBezTo>
                    <a:pt x="5401" y="7557"/>
                    <a:pt x="6417" y="6601"/>
                    <a:pt x="6977" y="4914"/>
                  </a:cubicBezTo>
                  <a:lnTo>
                    <a:pt x="6778" y="509"/>
                  </a:lnTo>
                  <a:lnTo>
                    <a:pt x="67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31"/>
            <p:cNvSpPr/>
            <p:nvPr/>
          </p:nvSpPr>
          <p:spPr>
            <a:xfrm>
              <a:off x="8316791" y="1843862"/>
              <a:ext cx="26" cy="2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D16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31"/>
            <p:cNvSpPr/>
            <p:nvPr/>
          </p:nvSpPr>
          <p:spPr>
            <a:xfrm>
              <a:off x="7856304" y="1953175"/>
              <a:ext cx="270144" cy="1200269"/>
            </a:xfrm>
            <a:custGeom>
              <a:rect b="b" l="l" r="r" t="t"/>
              <a:pathLst>
                <a:path extrusionOk="0" h="45306" w="10197">
                  <a:moveTo>
                    <a:pt x="1" y="44873"/>
                  </a:moveTo>
                  <a:cubicBezTo>
                    <a:pt x="1" y="44873"/>
                    <a:pt x="1" y="44873"/>
                    <a:pt x="1" y="44873"/>
                  </a:cubicBezTo>
                  <a:lnTo>
                    <a:pt x="1" y="44873"/>
                  </a:lnTo>
                  <a:close/>
                  <a:moveTo>
                    <a:pt x="10181" y="1"/>
                  </a:moveTo>
                  <a:cubicBezTo>
                    <a:pt x="10181" y="1"/>
                    <a:pt x="10181" y="1"/>
                    <a:pt x="10181" y="1"/>
                  </a:cubicBezTo>
                  <a:cubicBezTo>
                    <a:pt x="10181" y="1"/>
                    <a:pt x="6032" y="264"/>
                    <a:pt x="3243" y="3273"/>
                  </a:cubicBezTo>
                  <a:cubicBezTo>
                    <a:pt x="455" y="6281"/>
                    <a:pt x="1092" y="24485"/>
                    <a:pt x="1092" y="24485"/>
                  </a:cubicBezTo>
                  <a:lnTo>
                    <a:pt x="1" y="44873"/>
                  </a:lnTo>
                  <a:lnTo>
                    <a:pt x="1" y="44873"/>
                  </a:lnTo>
                  <a:cubicBezTo>
                    <a:pt x="1" y="44873"/>
                    <a:pt x="1" y="44873"/>
                    <a:pt x="1" y="44873"/>
                  </a:cubicBezTo>
                  <a:cubicBezTo>
                    <a:pt x="5" y="44873"/>
                    <a:pt x="2102" y="45305"/>
                    <a:pt x="4080" y="45305"/>
                  </a:cubicBezTo>
                  <a:cubicBezTo>
                    <a:pt x="5330" y="45305"/>
                    <a:pt x="6531" y="45133"/>
                    <a:pt x="7127" y="44570"/>
                  </a:cubicBezTo>
                  <a:cubicBezTo>
                    <a:pt x="7127" y="44570"/>
                    <a:pt x="9583" y="5353"/>
                    <a:pt x="9891" y="2680"/>
                  </a:cubicBezTo>
                  <a:cubicBezTo>
                    <a:pt x="10196" y="19"/>
                    <a:pt x="10181" y="1"/>
                    <a:pt x="10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1"/>
            <p:cNvSpPr/>
            <p:nvPr/>
          </p:nvSpPr>
          <p:spPr>
            <a:xfrm>
              <a:off x="8242105" y="1891048"/>
              <a:ext cx="370816" cy="1264540"/>
            </a:xfrm>
            <a:custGeom>
              <a:rect b="b" l="l" r="r" t="t"/>
              <a:pathLst>
                <a:path extrusionOk="0" h="47732" w="13997">
                  <a:moveTo>
                    <a:pt x="2222" y="1"/>
                  </a:moveTo>
                  <a:cubicBezTo>
                    <a:pt x="2187" y="1"/>
                    <a:pt x="2166" y="7"/>
                    <a:pt x="2162" y="18"/>
                  </a:cubicBezTo>
                  <a:cubicBezTo>
                    <a:pt x="1251" y="2594"/>
                    <a:pt x="636" y="3756"/>
                    <a:pt x="636" y="3756"/>
                  </a:cubicBezTo>
                  <a:cubicBezTo>
                    <a:pt x="636" y="3756"/>
                    <a:pt x="0" y="6895"/>
                    <a:pt x="91" y="10536"/>
                  </a:cubicBezTo>
                  <a:cubicBezTo>
                    <a:pt x="168" y="13639"/>
                    <a:pt x="1659" y="37663"/>
                    <a:pt x="2094" y="44665"/>
                  </a:cubicBezTo>
                  <a:lnTo>
                    <a:pt x="2099" y="44766"/>
                  </a:lnTo>
                  <a:cubicBezTo>
                    <a:pt x="2172" y="45914"/>
                    <a:pt x="2213" y="46579"/>
                    <a:pt x="2213" y="46579"/>
                  </a:cubicBezTo>
                  <a:cubicBezTo>
                    <a:pt x="2213" y="46579"/>
                    <a:pt x="4454" y="47732"/>
                    <a:pt x="7715" y="47732"/>
                  </a:cubicBezTo>
                  <a:cubicBezTo>
                    <a:pt x="9557" y="47732"/>
                    <a:pt x="11724" y="47364"/>
                    <a:pt x="13997" y="46214"/>
                  </a:cubicBezTo>
                  <a:lnTo>
                    <a:pt x="13762" y="43847"/>
                  </a:lnTo>
                  <a:cubicBezTo>
                    <a:pt x="13289" y="38988"/>
                    <a:pt x="12267" y="27867"/>
                    <a:pt x="12196" y="22276"/>
                  </a:cubicBezTo>
                  <a:cubicBezTo>
                    <a:pt x="12105" y="14996"/>
                    <a:pt x="12196" y="6804"/>
                    <a:pt x="10377" y="4345"/>
                  </a:cubicBezTo>
                  <a:cubicBezTo>
                    <a:pt x="8649" y="2012"/>
                    <a:pt x="2875" y="1"/>
                    <a:pt x="22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31"/>
            <p:cNvSpPr/>
            <p:nvPr/>
          </p:nvSpPr>
          <p:spPr>
            <a:xfrm>
              <a:off x="8331336" y="1953096"/>
              <a:ext cx="274277" cy="412435"/>
            </a:xfrm>
            <a:custGeom>
              <a:rect b="b" l="l" r="r" t="t"/>
              <a:pathLst>
                <a:path extrusionOk="0" h="15568" w="10353">
                  <a:moveTo>
                    <a:pt x="4086" y="0"/>
                  </a:moveTo>
                  <a:cubicBezTo>
                    <a:pt x="4078" y="0"/>
                    <a:pt x="4071" y="1"/>
                    <a:pt x="4064" y="1"/>
                  </a:cubicBezTo>
                  <a:cubicBezTo>
                    <a:pt x="4064" y="1"/>
                    <a:pt x="502" y="1730"/>
                    <a:pt x="252" y="8467"/>
                  </a:cubicBezTo>
                  <a:cubicBezTo>
                    <a:pt x="0" y="15203"/>
                    <a:pt x="22" y="15568"/>
                    <a:pt x="22" y="15568"/>
                  </a:cubicBezTo>
                  <a:lnTo>
                    <a:pt x="10316" y="15568"/>
                  </a:lnTo>
                  <a:cubicBezTo>
                    <a:pt x="10316" y="15568"/>
                    <a:pt x="10352" y="0"/>
                    <a:pt x="40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1"/>
            <p:cNvSpPr/>
            <p:nvPr/>
          </p:nvSpPr>
          <p:spPr>
            <a:xfrm>
              <a:off x="8250186" y="1939081"/>
              <a:ext cx="179593" cy="371584"/>
            </a:xfrm>
            <a:custGeom>
              <a:rect b="b" l="l" r="r" t="t"/>
              <a:pathLst>
                <a:path extrusionOk="0" h="14026" w="6779">
                  <a:moveTo>
                    <a:pt x="6730" y="1"/>
                  </a:moveTo>
                  <a:cubicBezTo>
                    <a:pt x="6720" y="1"/>
                    <a:pt x="6710" y="4"/>
                    <a:pt x="6703" y="11"/>
                  </a:cubicBezTo>
                  <a:lnTo>
                    <a:pt x="3053" y="2834"/>
                  </a:lnTo>
                  <a:cubicBezTo>
                    <a:pt x="3042" y="2842"/>
                    <a:pt x="3035" y="2859"/>
                    <a:pt x="3037" y="2872"/>
                  </a:cubicBezTo>
                  <a:cubicBezTo>
                    <a:pt x="3038" y="2887"/>
                    <a:pt x="3048" y="2902"/>
                    <a:pt x="3061" y="2908"/>
                  </a:cubicBezTo>
                  <a:lnTo>
                    <a:pt x="4846" y="3821"/>
                  </a:lnTo>
                  <a:cubicBezTo>
                    <a:pt x="4484" y="4424"/>
                    <a:pt x="310" y="11437"/>
                    <a:pt x="2" y="13976"/>
                  </a:cubicBezTo>
                  <a:cubicBezTo>
                    <a:pt x="0" y="14001"/>
                    <a:pt x="17" y="14024"/>
                    <a:pt x="41" y="14026"/>
                  </a:cubicBezTo>
                  <a:lnTo>
                    <a:pt x="46" y="14026"/>
                  </a:lnTo>
                  <a:cubicBezTo>
                    <a:pt x="70" y="14026"/>
                    <a:pt x="88" y="14009"/>
                    <a:pt x="88" y="13988"/>
                  </a:cubicBezTo>
                  <a:cubicBezTo>
                    <a:pt x="406" y="11367"/>
                    <a:pt x="4899" y="3902"/>
                    <a:pt x="4945" y="3828"/>
                  </a:cubicBezTo>
                  <a:cubicBezTo>
                    <a:pt x="4950" y="3816"/>
                    <a:pt x="4953" y="3805"/>
                    <a:pt x="4948" y="3791"/>
                  </a:cubicBezTo>
                  <a:cubicBezTo>
                    <a:pt x="4945" y="3781"/>
                    <a:pt x="4937" y="3772"/>
                    <a:pt x="4925" y="3765"/>
                  </a:cubicBezTo>
                  <a:lnTo>
                    <a:pt x="3164" y="2862"/>
                  </a:lnTo>
                  <a:lnTo>
                    <a:pt x="6756" y="81"/>
                  </a:lnTo>
                  <a:cubicBezTo>
                    <a:pt x="6777" y="67"/>
                    <a:pt x="6779" y="38"/>
                    <a:pt x="6764" y="19"/>
                  </a:cubicBezTo>
                  <a:cubicBezTo>
                    <a:pt x="6756" y="7"/>
                    <a:pt x="6743" y="1"/>
                    <a:pt x="6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31"/>
            <p:cNvSpPr/>
            <p:nvPr/>
          </p:nvSpPr>
          <p:spPr>
            <a:xfrm>
              <a:off x="7986653" y="1977523"/>
              <a:ext cx="111984" cy="363610"/>
            </a:xfrm>
            <a:custGeom>
              <a:rect b="b" l="l" r="r" t="t"/>
              <a:pathLst>
                <a:path extrusionOk="0" h="13725" w="4227">
                  <a:moveTo>
                    <a:pt x="1625" y="1"/>
                  </a:moveTo>
                  <a:cubicBezTo>
                    <a:pt x="1613" y="1"/>
                    <a:pt x="1602" y="6"/>
                    <a:pt x="1593" y="16"/>
                  </a:cubicBezTo>
                  <a:lnTo>
                    <a:pt x="16" y="1727"/>
                  </a:lnTo>
                  <a:cubicBezTo>
                    <a:pt x="4" y="1741"/>
                    <a:pt x="1" y="1756"/>
                    <a:pt x="4" y="1769"/>
                  </a:cubicBezTo>
                  <a:cubicBezTo>
                    <a:pt x="7" y="1784"/>
                    <a:pt x="17" y="1797"/>
                    <a:pt x="32" y="1800"/>
                  </a:cubicBezTo>
                  <a:lnTo>
                    <a:pt x="2322" y="2647"/>
                  </a:lnTo>
                  <a:lnTo>
                    <a:pt x="1328" y="4673"/>
                  </a:lnTo>
                  <a:cubicBezTo>
                    <a:pt x="1323" y="4683"/>
                    <a:pt x="1321" y="4696"/>
                    <a:pt x="1326" y="4706"/>
                  </a:cubicBezTo>
                  <a:lnTo>
                    <a:pt x="4134" y="13693"/>
                  </a:lnTo>
                  <a:cubicBezTo>
                    <a:pt x="4141" y="13711"/>
                    <a:pt x="4159" y="13725"/>
                    <a:pt x="4177" y="13725"/>
                  </a:cubicBezTo>
                  <a:cubicBezTo>
                    <a:pt x="4182" y="13725"/>
                    <a:pt x="4185" y="13725"/>
                    <a:pt x="4190" y="13721"/>
                  </a:cubicBezTo>
                  <a:cubicBezTo>
                    <a:pt x="4212" y="13713"/>
                    <a:pt x="4227" y="13688"/>
                    <a:pt x="4219" y="13665"/>
                  </a:cubicBezTo>
                  <a:lnTo>
                    <a:pt x="1416" y="4694"/>
                  </a:lnTo>
                  <a:lnTo>
                    <a:pt x="2423" y="2642"/>
                  </a:lnTo>
                  <a:cubicBezTo>
                    <a:pt x="2429" y="2630"/>
                    <a:pt x="2429" y="2619"/>
                    <a:pt x="2426" y="2605"/>
                  </a:cubicBezTo>
                  <a:cubicBezTo>
                    <a:pt x="2419" y="2595"/>
                    <a:pt x="2411" y="2586"/>
                    <a:pt x="2398" y="2581"/>
                  </a:cubicBezTo>
                  <a:lnTo>
                    <a:pt x="125" y="1741"/>
                  </a:lnTo>
                  <a:lnTo>
                    <a:pt x="1657" y="76"/>
                  </a:lnTo>
                  <a:cubicBezTo>
                    <a:pt x="1674" y="59"/>
                    <a:pt x="1674" y="29"/>
                    <a:pt x="1654" y="13"/>
                  </a:cubicBezTo>
                  <a:cubicBezTo>
                    <a:pt x="1646" y="5"/>
                    <a:pt x="1636" y="1"/>
                    <a:pt x="1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31"/>
            <p:cNvSpPr/>
            <p:nvPr/>
          </p:nvSpPr>
          <p:spPr>
            <a:xfrm>
              <a:off x="8263485" y="2261801"/>
              <a:ext cx="59449" cy="873272"/>
            </a:xfrm>
            <a:custGeom>
              <a:rect b="b" l="l" r="r" t="t"/>
              <a:pathLst>
                <a:path extrusionOk="0" h="32963" w="2244">
                  <a:moveTo>
                    <a:pt x="49" y="1"/>
                  </a:moveTo>
                  <a:cubicBezTo>
                    <a:pt x="47" y="1"/>
                    <a:pt x="46" y="1"/>
                    <a:pt x="45" y="1"/>
                  </a:cubicBezTo>
                  <a:cubicBezTo>
                    <a:pt x="20" y="4"/>
                    <a:pt x="0" y="24"/>
                    <a:pt x="3" y="49"/>
                  </a:cubicBezTo>
                  <a:lnTo>
                    <a:pt x="2152" y="32921"/>
                  </a:lnTo>
                  <a:cubicBezTo>
                    <a:pt x="2154" y="32942"/>
                    <a:pt x="2175" y="32962"/>
                    <a:pt x="2198" y="32962"/>
                  </a:cubicBezTo>
                  <a:lnTo>
                    <a:pt x="2200" y="32962"/>
                  </a:lnTo>
                  <a:cubicBezTo>
                    <a:pt x="2225" y="32959"/>
                    <a:pt x="2243" y="32939"/>
                    <a:pt x="2241" y="32914"/>
                  </a:cubicBezTo>
                  <a:lnTo>
                    <a:pt x="91" y="42"/>
                  </a:lnTo>
                  <a:cubicBezTo>
                    <a:pt x="90" y="19"/>
                    <a:pt x="67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31"/>
            <p:cNvSpPr/>
            <p:nvPr/>
          </p:nvSpPr>
          <p:spPr>
            <a:xfrm>
              <a:off x="8031242" y="2308297"/>
              <a:ext cx="57754" cy="835203"/>
            </a:xfrm>
            <a:custGeom>
              <a:rect b="b" l="l" r="r" t="t"/>
              <a:pathLst>
                <a:path extrusionOk="0" h="31526" w="2180">
                  <a:moveTo>
                    <a:pt x="2135" y="0"/>
                  </a:moveTo>
                  <a:cubicBezTo>
                    <a:pt x="2110" y="0"/>
                    <a:pt x="2090" y="19"/>
                    <a:pt x="2088" y="42"/>
                  </a:cubicBezTo>
                  <a:lnTo>
                    <a:pt x="3" y="31477"/>
                  </a:lnTo>
                  <a:cubicBezTo>
                    <a:pt x="1" y="31502"/>
                    <a:pt x="19" y="31524"/>
                    <a:pt x="44" y="31525"/>
                  </a:cubicBezTo>
                  <a:lnTo>
                    <a:pt x="47" y="31525"/>
                  </a:lnTo>
                  <a:cubicBezTo>
                    <a:pt x="69" y="31525"/>
                    <a:pt x="90" y="31507"/>
                    <a:pt x="90" y="31484"/>
                  </a:cubicBezTo>
                  <a:lnTo>
                    <a:pt x="2178" y="48"/>
                  </a:lnTo>
                  <a:cubicBezTo>
                    <a:pt x="2179" y="24"/>
                    <a:pt x="2161" y="2"/>
                    <a:pt x="2136" y="0"/>
                  </a:cubicBezTo>
                  <a:close/>
                </a:path>
              </a:pathLst>
            </a:custGeom>
            <a:solidFill>
              <a:srgbClr val="423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31"/>
            <p:cNvSpPr/>
            <p:nvPr/>
          </p:nvSpPr>
          <p:spPr>
            <a:xfrm>
              <a:off x="8347047" y="2164171"/>
              <a:ext cx="258779" cy="202509"/>
            </a:xfrm>
            <a:custGeom>
              <a:rect b="b" l="l" r="r" t="t"/>
              <a:pathLst>
                <a:path extrusionOk="0" h="7644" w="9768">
                  <a:moveTo>
                    <a:pt x="134" y="0"/>
                  </a:moveTo>
                  <a:cubicBezTo>
                    <a:pt x="110" y="0"/>
                    <a:pt x="90" y="20"/>
                    <a:pt x="90" y="45"/>
                  </a:cubicBezTo>
                  <a:cubicBezTo>
                    <a:pt x="90" y="104"/>
                    <a:pt x="0" y="6027"/>
                    <a:pt x="90" y="7602"/>
                  </a:cubicBezTo>
                  <a:cubicBezTo>
                    <a:pt x="91" y="7625"/>
                    <a:pt x="113" y="7644"/>
                    <a:pt x="134" y="7644"/>
                  </a:cubicBezTo>
                  <a:lnTo>
                    <a:pt x="9723" y="7644"/>
                  </a:lnTo>
                  <a:cubicBezTo>
                    <a:pt x="9748" y="7644"/>
                    <a:pt x="9766" y="7624"/>
                    <a:pt x="9767" y="7601"/>
                  </a:cubicBezTo>
                  <a:cubicBezTo>
                    <a:pt x="9767" y="7576"/>
                    <a:pt x="9748" y="7554"/>
                    <a:pt x="9723" y="7554"/>
                  </a:cubicBezTo>
                  <a:lnTo>
                    <a:pt x="176" y="7554"/>
                  </a:lnTo>
                  <a:cubicBezTo>
                    <a:pt x="90" y="5922"/>
                    <a:pt x="176" y="104"/>
                    <a:pt x="179" y="46"/>
                  </a:cubicBezTo>
                  <a:cubicBezTo>
                    <a:pt x="179" y="22"/>
                    <a:pt x="159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31"/>
            <p:cNvSpPr/>
            <p:nvPr/>
          </p:nvSpPr>
          <p:spPr>
            <a:xfrm>
              <a:off x="8348318" y="2338712"/>
              <a:ext cx="256977" cy="2437"/>
            </a:xfrm>
            <a:custGeom>
              <a:rect b="b" l="l" r="r" t="t"/>
              <a:pathLst>
                <a:path extrusionOk="0" h="92" w="9700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70"/>
                    <a:pt x="20" y="92"/>
                    <a:pt x="45" y="92"/>
                  </a:cubicBezTo>
                  <a:lnTo>
                    <a:pt x="9653" y="92"/>
                  </a:lnTo>
                  <a:cubicBezTo>
                    <a:pt x="9678" y="92"/>
                    <a:pt x="9700" y="72"/>
                    <a:pt x="9700" y="45"/>
                  </a:cubicBezTo>
                  <a:cubicBezTo>
                    <a:pt x="9700" y="20"/>
                    <a:pt x="9678" y="0"/>
                    <a:pt x="9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31"/>
            <p:cNvSpPr/>
            <p:nvPr/>
          </p:nvSpPr>
          <p:spPr>
            <a:xfrm>
              <a:off x="8512500" y="2187380"/>
              <a:ext cx="37593" cy="153762"/>
            </a:xfrm>
            <a:custGeom>
              <a:rect b="b" l="l" r="r" t="t"/>
              <a:pathLst>
                <a:path extrusionOk="0" h="5804" w="1419">
                  <a:moveTo>
                    <a:pt x="667" y="0"/>
                  </a:moveTo>
                  <a:cubicBezTo>
                    <a:pt x="657" y="0"/>
                    <a:pt x="648" y="1"/>
                    <a:pt x="638" y="2"/>
                  </a:cubicBezTo>
                  <a:cubicBezTo>
                    <a:pt x="171" y="77"/>
                    <a:pt x="1" y="1871"/>
                    <a:pt x="121" y="5485"/>
                  </a:cubicBezTo>
                  <a:cubicBezTo>
                    <a:pt x="126" y="5625"/>
                    <a:pt x="131" y="5737"/>
                    <a:pt x="130" y="5750"/>
                  </a:cubicBezTo>
                  <a:lnTo>
                    <a:pt x="173" y="5757"/>
                  </a:lnTo>
                  <a:lnTo>
                    <a:pt x="204" y="5789"/>
                  </a:lnTo>
                  <a:cubicBezTo>
                    <a:pt x="221" y="5774"/>
                    <a:pt x="221" y="5774"/>
                    <a:pt x="209" y="5484"/>
                  </a:cubicBezTo>
                  <a:cubicBezTo>
                    <a:pt x="57" y="878"/>
                    <a:pt x="423" y="130"/>
                    <a:pt x="653" y="92"/>
                  </a:cubicBezTo>
                  <a:cubicBezTo>
                    <a:pt x="657" y="91"/>
                    <a:pt x="661" y="91"/>
                    <a:pt x="665" y="91"/>
                  </a:cubicBezTo>
                  <a:cubicBezTo>
                    <a:pt x="692" y="91"/>
                    <a:pt x="718" y="101"/>
                    <a:pt x="746" y="125"/>
                  </a:cubicBezTo>
                  <a:cubicBezTo>
                    <a:pt x="1212" y="536"/>
                    <a:pt x="1233" y="3990"/>
                    <a:pt x="1177" y="5757"/>
                  </a:cubicBezTo>
                  <a:cubicBezTo>
                    <a:pt x="1177" y="5782"/>
                    <a:pt x="1195" y="5804"/>
                    <a:pt x="1223" y="5804"/>
                  </a:cubicBezTo>
                  <a:cubicBezTo>
                    <a:pt x="1248" y="5804"/>
                    <a:pt x="1266" y="5784"/>
                    <a:pt x="1266" y="5759"/>
                  </a:cubicBezTo>
                  <a:cubicBezTo>
                    <a:pt x="1273" y="5548"/>
                    <a:pt x="1419" y="598"/>
                    <a:pt x="804" y="57"/>
                  </a:cubicBezTo>
                  <a:cubicBezTo>
                    <a:pt x="762" y="18"/>
                    <a:pt x="715" y="0"/>
                    <a:pt x="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31"/>
            <p:cNvSpPr/>
            <p:nvPr/>
          </p:nvSpPr>
          <p:spPr>
            <a:xfrm>
              <a:off x="8522806" y="2236499"/>
              <a:ext cx="15737" cy="15684"/>
            </a:xfrm>
            <a:custGeom>
              <a:rect b="b" l="l" r="r" t="t"/>
              <a:pathLst>
                <a:path extrusionOk="0" h="592" w="594">
                  <a:moveTo>
                    <a:pt x="297" y="0"/>
                  </a:moveTo>
                  <a:cubicBezTo>
                    <a:pt x="133" y="0"/>
                    <a:pt x="1" y="133"/>
                    <a:pt x="1" y="297"/>
                  </a:cubicBezTo>
                  <a:cubicBezTo>
                    <a:pt x="1" y="459"/>
                    <a:pt x="133" y="592"/>
                    <a:pt x="297" y="592"/>
                  </a:cubicBezTo>
                  <a:cubicBezTo>
                    <a:pt x="460" y="592"/>
                    <a:pt x="594" y="459"/>
                    <a:pt x="594" y="297"/>
                  </a:cubicBezTo>
                  <a:cubicBezTo>
                    <a:pt x="594" y="133"/>
                    <a:pt x="460" y="0"/>
                    <a:pt x="297" y="0"/>
                  </a:cubicBezTo>
                  <a:close/>
                </a:path>
              </a:pathLst>
            </a:custGeom>
            <a:solidFill>
              <a:srgbClr val="423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31"/>
            <p:cNvSpPr/>
            <p:nvPr/>
          </p:nvSpPr>
          <p:spPr>
            <a:xfrm>
              <a:off x="8301345" y="1977735"/>
              <a:ext cx="355688" cy="787913"/>
            </a:xfrm>
            <a:custGeom>
              <a:rect b="b" l="l" r="r" t="t"/>
              <a:pathLst>
                <a:path extrusionOk="0" h="29741" w="13426">
                  <a:moveTo>
                    <a:pt x="7022" y="353"/>
                  </a:moveTo>
                  <a:cubicBezTo>
                    <a:pt x="8978" y="353"/>
                    <a:pt x="9891" y="2353"/>
                    <a:pt x="10593" y="4246"/>
                  </a:cubicBezTo>
                  <a:cubicBezTo>
                    <a:pt x="11214" y="5921"/>
                    <a:pt x="11630" y="7796"/>
                    <a:pt x="11943" y="10329"/>
                  </a:cubicBezTo>
                  <a:cubicBezTo>
                    <a:pt x="12076" y="11391"/>
                    <a:pt x="12188" y="12482"/>
                    <a:pt x="12283" y="13576"/>
                  </a:cubicBezTo>
                  <a:cubicBezTo>
                    <a:pt x="12375" y="14667"/>
                    <a:pt x="12942" y="28313"/>
                    <a:pt x="12473" y="29385"/>
                  </a:cubicBezTo>
                  <a:lnTo>
                    <a:pt x="377" y="29385"/>
                  </a:lnTo>
                  <a:cubicBezTo>
                    <a:pt x="474" y="27748"/>
                    <a:pt x="1167" y="15887"/>
                    <a:pt x="1197" y="8990"/>
                  </a:cubicBezTo>
                  <a:cubicBezTo>
                    <a:pt x="1208" y="7045"/>
                    <a:pt x="1684" y="5188"/>
                    <a:pt x="2577" y="3621"/>
                  </a:cubicBezTo>
                  <a:cubicBezTo>
                    <a:pt x="3446" y="2091"/>
                    <a:pt x="5095" y="489"/>
                    <a:pt x="6811" y="361"/>
                  </a:cubicBezTo>
                  <a:cubicBezTo>
                    <a:pt x="6883" y="356"/>
                    <a:pt x="6953" y="353"/>
                    <a:pt x="7022" y="353"/>
                  </a:cubicBezTo>
                  <a:close/>
                  <a:moveTo>
                    <a:pt x="7027" y="1"/>
                  </a:moveTo>
                  <a:cubicBezTo>
                    <a:pt x="6948" y="1"/>
                    <a:pt x="6868" y="4"/>
                    <a:pt x="6786" y="10"/>
                  </a:cubicBezTo>
                  <a:cubicBezTo>
                    <a:pt x="4939" y="146"/>
                    <a:pt x="3188" y="1834"/>
                    <a:pt x="2269" y="3447"/>
                  </a:cubicBezTo>
                  <a:cubicBezTo>
                    <a:pt x="1344" y="5069"/>
                    <a:pt x="854" y="6986"/>
                    <a:pt x="844" y="8992"/>
                  </a:cubicBezTo>
                  <a:cubicBezTo>
                    <a:pt x="811" y="16360"/>
                    <a:pt x="21" y="29423"/>
                    <a:pt x="12" y="29554"/>
                  </a:cubicBezTo>
                  <a:lnTo>
                    <a:pt x="1" y="29741"/>
                  </a:lnTo>
                  <a:lnTo>
                    <a:pt x="12548" y="29741"/>
                  </a:lnTo>
                  <a:cubicBezTo>
                    <a:pt x="12611" y="29739"/>
                    <a:pt x="12674" y="29711"/>
                    <a:pt x="12722" y="29658"/>
                  </a:cubicBezTo>
                  <a:cubicBezTo>
                    <a:pt x="13426" y="28883"/>
                    <a:pt x="12652" y="13693"/>
                    <a:pt x="12641" y="13544"/>
                  </a:cubicBezTo>
                  <a:cubicBezTo>
                    <a:pt x="12548" y="12449"/>
                    <a:pt x="12433" y="11351"/>
                    <a:pt x="12301" y="10284"/>
                  </a:cubicBezTo>
                  <a:cubicBezTo>
                    <a:pt x="11984" y="7725"/>
                    <a:pt x="11562" y="5824"/>
                    <a:pt x="10929" y="4125"/>
                  </a:cubicBezTo>
                  <a:cubicBezTo>
                    <a:pt x="10389" y="2669"/>
                    <a:pt x="9402" y="1"/>
                    <a:pt x="7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31"/>
            <p:cNvSpPr/>
            <p:nvPr/>
          </p:nvSpPr>
          <p:spPr>
            <a:xfrm>
              <a:off x="7261043" y="1942392"/>
              <a:ext cx="971242" cy="702793"/>
            </a:xfrm>
            <a:custGeom>
              <a:rect b="b" l="l" r="r" t="t"/>
              <a:pathLst>
                <a:path extrusionOk="0" h="26528" w="36661">
                  <a:moveTo>
                    <a:pt x="26718" y="0"/>
                  </a:moveTo>
                  <a:lnTo>
                    <a:pt x="17842" y="3087"/>
                  </a:lnTo>
                  <a:lnTo>
                    <a:pt x="7831" y="4442"/>
                  </a:lnTo>
                  <a:lnTo>
                    <a:pt x="0" y="3174"/>
                  </a:lnTo>
                  <a:lnTo>
                    <a:pt x="0" y="3174"/>
                  </a:lnTo>
                  <a:lnTo>
                    <a:pt x="11287" y="26072"/>
                  </a:lnTo>
                  <a:lnTo>
                    <a:pt x="18024" y="26527"/>
                  </a:lnTo>
                  <a:lnTo>
                    <a:pt x="27116" y="25558"/>
                  </a:lnTo>
                  <a:lnTo>
                    <a:pt x="36661" y="23426"/>
                  </a:lnTo>
                  <a:lnTo>
                    <a:pt x="26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31"/>
            <p:cNvSpPr/>
            <p:nvPr/>
          </p:nvSpPr>
          <p:spPr>
            <a:xfrm>
              <a:off x="7467141" y="2029127"/>
              <a:ext cx="481952" cy="621037"/>
            </a:xfrm>
            <a:custGeom>
              <a:rect b="b" l="l" r="r" t="t"/>
              <a:pathLst>
                <a:path extrusionOk="0" h="23442" w="18192">
                  <a:moveTo>
                    <a:pt x="10011" y="1"/>
                  </a:moveTo>
                  <a:lnTo>
                    <a:pt x="0" y="1356"/>
                  </a:lnTo>
                  <a:lnTo>
                    <a:pt x="10193" y="23441"/>
                  </a:lnTo>
                  <a:lnTo>
                    <a:pt x="18191" y="22588"/>
                  </a:lnTo>
                  <a:lnTo>
                    <a:pt x="100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31"/>
            <p:cNvSpPr/>
            <p:nvPr/>
          </p:nvSpPr>
          <p:spPr>
            <a:xfrm>
              <a:off x="7386730" y="2347058"/>
              <a:ext cx="118316" cy="176890"/>
            </a:xfrm>
            <a:custGeom>
              <a:rect b="b" l="l" r="r" t="t"/>
              <a:pathLst>
                <a:path extrusionOk="0" h="6677" w="4466">
                  <a:moveTo>
                    <a:pt x="1242" y="0"/>
                  </a:moveTo>
                  <a:cubicBezTo>
                    <a:pt x="1242" y="0"/>
                    <a:pt x="811" y="30"/>
                    <a:pt x="597" y="1272"/>
                  </a:cubicBezTo>
                  <a:cubicBezTo>
                    <a:pt x="383" y="2518"/>
                    <a:pt x="1" y="3252"/>
                    <a:pt x="299" y="3795"/>
                  </a:cubicBezTo>
                  <a:cubicBezTo>
                    <a:pt x="597" y="4337"/>
                    <a:pt x="4465" y="6676"/>
                    <a:pt x="4465" y="6676"/>
                  </a:cubicBezTo>
                  <a:lnTo>
                    <a:pt x="12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31"/>
            <p:cNvSpPr/>
            <p:nvPr/>
          </p:nvSpPr>
          <p:spPr>
            <a:xfrm>
              <a:off x="7419608" y="2344859"/>
              <a:ext cx="123826" cy="94896"/>
            </a:xfrm>
            <a:custGeom>
              <a:rect b="b" l="l" r="r" t="t"/>
              <a:pathLst>
                <a:path extrusionOk="0" h="3582" w="4674">
                  <a:moveTo>
                    <a:pt x="516" y="1"/>
                  </a:moveTo>
                  <a:cubicBezTo>
                    <a:pt x="182" y="1"/>
                    <a:pt x="1" y="83"/>
                    <a:pt x="1" y="83"/>
                  </a:cubicBezTo>
                  <a:lnTo>
                    <a:pt x="418" y="3169"/>
                  </a:lnTo>
                  <a:cubicBezTo>
                    <a:pt x="418" y="3169"/>
                    <a:pt x="3267" y="3581"/>
                    <a:pt x="3836" y="3581"/>
                  </a:cubicBezTo>
                  <a:cubicBezTo>
                    <a:pt x="3852" y="3581"/>
                    <a:pt x="3865" y="3581"/>
                    <a:pt x="3877" y="3580"/>
                  </a:cubicBezTo>
                  <a:cubicBezTo>
                    <a:pt x="4333" y="3557"/>
                    <a:pt x="4538" y="2987"/>
                    <a:pt x="4606" y="2714"/>
                  </a:cubicBezTo>
                  <a:cubicBezTo>
                    <a:pt x="4674" y="2440"/>
                    <a:pt x="3968" y="1758"/>
                    <a:pt x="2444" y="713"/>
                  </a:cubicBezTo>
                  <a:cubicBezTo>
                    <a:pt x="1596" y="130"/>
                    <a:pt x="935" y="1"/>
                    <a:pt x="5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31"/>
            <p:cNvSpPr/>
            <p:nvPr/>
          </p:nvSpPr>
          <p:spPr>
            <a:xfrm>
              <a:off x="7387445" y="2343137"/>
              <a:ext cx="157312" cy="101493"/>
            </a:xfrm>
            <a:custGeom>
              <a:rect b="b" l="l" r="r" t="t"/>
              <a:pathLst>
                <a:path extrusionOk="0" h="3831" w="5938">
                  <a:moveTo>
                    <a:pt x="1783" y="0"/>
                  </a:moveTo>
                  <a:cubicBezTo>
                    <a:pt x="962" y="0"/>
                    <a:pt x="732" y="650"/>
                    <a:pt x="728" y="662"/>
                  </a:cubicBezTo>
                  <a:lnTo>
                    <a:pt x="444" y="1841"/>
                  </a:lnTo>
                  <a:cubicBezTo>
                    <a:pt x="426" y="1901"/>
                    <a:pt x="0" y="3350"/>
                    <a:pt x="121" y="3798"/>
                  </a:cubicBezTo>
                  <a:cubicBezTo>
                    <a:pt x="128" y="3819"/>
                    <a:pt x="144" y="3831"/>
                    <a:pt x="164" y="3831"/>
                  </a:cubicBezTo>
                  <a:cubicBezTo>
                    <a:pt x="169" y="3831"/>
                    <a:pt x="171" y="3831"/>
                    <a:pt x="178" y="3827"/>
                  </a:cubicBezTo>
                  <a:cubicBezTo>
                    <a:pt x="199" y="3821"/>
                    <a:pt x="214" y="3796"/>
                    <a:pt x="207" y="3773"/>
                  </a:cubicBezTo>
                  <a:cubicBezTo>
                    <a:pt x="95" y="3350"/>
                    <a:pt x="527" y="1879"/>
                    <a:pt x="530" y="1863"/>
                  </a:cubicBezTo>
                  <a:lnTo>
                    <a:pt x="815" y="683"/>
                  </a:lnTo>
                  <a:cubicBezTo>
                    <a:pt x="824" y="658"/>
                    <a:pt x="1026" y="89"/>
                    <a:pt x="1779" y="89"/>
                  </a:cubicBezTo>
                  <a:cubicBezTo>
                    <a:pt x="1854" y="89"/>
                    <a:pt x="1935" y="94"/>
                    <a:pt x="2021" y="107"/>
                  </a:cubicBezTo>
                  <a:cubicBezTo>
                    <a:pt x="3062" y="256"/>
                    <a:pt x="5648" y="2131"/>
                    <a:pt x="5782" y="2600"/>
                  </a:cubicBezTo>
                  <a:cubicBezTo>
                    <a:pt x="5845" y="2824"/>
                    <a:pt x="5780" y="3084"/>
                    <a:pt x="5608" y="3301"/>
                  </a:cubicBezTo>
                  <a:cubicBezTo>
                    <a:pt x="5465" y="3483"/>
                    <a:pt x="5273" y="3597"/>
                    <a:pt x="5111" y="3597"/>
                  </a:cubicBezTo>
                  <a:lnTo>
                    <a:pt x="5094" y="3597"/>
                  </a:lnTo>
                  <a:cubicBezTo>
                    <a:pt x="5000" y="3591"/>
                    <a:pt x="4743" y="3552"/>
                    <a:pt x="4415" y="3503"/>
                  </a:cubicBezTo>
                  <a:cubicBezTo>
                    <a:pt x="3530" y="3367"/>
                    <a:pt x="2649" y="3241"/>
                    <a:pt x="2116" y="3241"/>
                  </a:cubicBezTo>
                  <a:cubicBezTo>
                    <a:pt x="1874" y="3241"/>
                    <a:pt x="1704" y="3267"/>
                    <a:pt x="1635" y="3329"/>
                  </a:cubicBezTo>
                  <a:cubicBezTo>
                    <a:pt x="1615" y="3345"/>
                    <a:pt x="1614" y="3372"/>
                    <a:pt x="1630" y="3390"/>
                  </a:cubicBezTo>
                  <a:cubicBezTo>
                    <a:pt x="1639" y="3400"/>
                    <a:pt x="1651" y="3406"/>
                    <a:pt x="1664" y="3406"/>
                  </a:cubicBezTo>
                  <a:cubicBezTo>
                    <a:pt x="1674" y="3406"/>
                    <a:pt x="1685" y="3402"/>
                    <a:pt x="1693" y="3395"/>
                  </a:cubicBezTo>
                  <a:cubicBezTo>
                    <a:pt x="1747" y="3347"/>
                    <a:pt x="1894" y="3327"/>
                    <a:pt x="2098" y="3327"/>
                  </a:cubicBezTo>
                  <a:cubicBezTo>
                    <a:pt x="2687" y="3327"/>
                    <a:pt x="3752" y="3491"/>
                    <a:pt x="4402" y="3591"/>
                  </a:cubicBezTo>
                  <a:cubicBezTo>
                    <a:pt x="4728" y="3640"/>
                    <a:pt x="4990" y="3680"/>
                    <a:pt x="5089" y="3687"/>
                  </a:cubicBezTo>
                  <a:lnTo>
                    <a:pt x="5109" y="3687"/>
                  </a:lnTo>
                  <a:cubicBezTo>
                    <a:pt x="5298" y="3687"/>
                    <a:pt x="5513" y="3562"/>
                    <a:pt x="5677" y="3357"/>
                  </a:cubicBezTo>
                  <a:cubicBezTo>
                    <a:pt x="5868" y="3118"/>
                    <a:pt x="5938" y="2825"/>
                    <a:pt x="5865" y="2575"/>
                  </a:cubicBezTo>
                  <a:cubicBezTo>
                    <a:pt x="5707" y="2023"/>
                    <a:pt x="3052" y="165"/>
                    <a:pt x="2033" y="19"/>
                  </a:cubicBezTo>
                  <a:cubicBezTo>
                    <a:pt x="1944" y="6"/>
                    <a:pt x="1861" y="0"/>
                    <a:pt x="1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31"/>
            <p:cNvSpPr/>
            <p:nvPr/>
          </p:nvSpPr>
          <p:spPr>
            <a:xfrm>
              <a:off x="7418337" y="2376360"/>
              <a:ext cx="120064" cy="53488"/>
            </a:xfrm>
            <a:custGeom>
              <a:rect b="b" l="l" r="r" t="t"/>
              <a:pathLst>
                <a:path extrusionOk="0" h="2019" w="4532">
                  <a:moveTo>
                    <a:pt x="52" y="0"/>
                  </a:moveTo>
                  <a:cubicBezTo>
                    <a:pt x="32" y="0"/>
                    <a:pt x="13" y="12"/>
                    <a:pt x="7" y="34"/>
                  </a:cubicBezTo>
                  <a:cubicBezTo>
                    <a:pt x="1" y="59"/>
                    <a:pt x="15" y="82"/>
                    <a:pt x="40" y="89"/>
                  </a:cubicBezTo>
                  <a:cubicBezTo>
                    <a:pt x="67" y="95"/>
                    <a:pt x="2863" y="758"/>
                    <a:pt x="4453" y="2009"/>
                  </a:cubicBezTo>
                  <a:cubicBezTo>
                    <a:pt x="4462" y="2014"/>
                    <a:pt x="4470" y="2018"/>
                    <a:pt x="4480" y="2018"/>
                  </a:cubicBezTo>
                  <a:cubicBezTo>
                    <a:pt x="4492" y="2018"/>
                    <a:pt x="4505" y="2014"/>
                    <a:pt x="4516" y="2000"/>
                  </a:cubicBezTo>
                  <a:cubicBezTo>
                    <a:pt x="4531" y="1980"/>
                    <a:pt x="4528" y="1952"/>
                    <a:pt x="4508" y="1937"/>
                  </a:cubicBezTo>
                  <a:cubicBezTo>
                    <a:pt x="2905" y="675"/>
                    <a:pt x="90" y="7"/>
                    <a:pt x="60" y="1"/>
                  </a:cubicBezTo>
                  <a:cubicBezTo>
                    <a:pt x="58" y="0"/>
                    <a:pt x="55" y="0"/>
                    <a:pt x="52" y="0"/>
                  </a:cubicBezTo>
                  <a:close/>
                </a:path>
              </a:pathLst>
            </a:custGeom>
            <a:solidFill>
              <a:srgbClr val="423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31"/>
            <p:cNvSpPr/>
            <p:nvPr/>
          </p:nvSpPr>
          <p:spPr>
            <a:xfrm>
              <a:off x="7732419" y="2022986"/>
              <a:ext cx="219411" cy="600823"/>
            </a:xfrm>
            <a:custGeom>
              <a:rect b="b" l="l" r="r" t="t"/>
              <a:pathLst>
                <a:path extrusionOk="0" h="22679" w="8282">
                  <a:moveTo>
                    <a:pt x="52" y="1"/>
                  </a:moveTo>
                  <a:cubicBezTo>
                    <a:pt x="47" y="1"/>
                    <a:pt x="42" y="1"/>
                    <a:pt x="37" y="3"/>
                  </a:cubicBezTo>
                  <a:cubicBezTo>
                    <a:pt x="13" y="11"/>
                    <a:pt x="0" y="40"/>
                    <a:pt x="8" y="61"/>
                  </a:cubicBezTo>
                  <a:lnTo>
                    <a:pt x="8189" y="22649"/>
                  </a:lnTo>
                  <a:cubicBezTo>
                    <a:pt x="8195" y="22669"/>
                    <a:pt x="8212" y="22679"/>
                    <a:pt x="8230" y="22679"/>
                  </a:cubicBezTo>
                  <a:cubicBezTo>
                    <a:pt x="8233" y="22679"/>
                    <a:pt x="8240" y="22677"/>
                    <a:pt x="8247" y="22677"/>
                  </a:cubicBezTo>
                  <a:cubicBezTo>
                    <a:pt x="8270" y="22669"/>
                    <a:pt x="8282" y="22641"/>
                    <a:pt x="8273" y="22619"/>
                  </a:cubicBezTo>
                  <a:lnTo>
                    <a:pt x="95" y="31"/>
                  </a:lnTo>
                  <a:cubicBezTo>
                    <a:pt x="88" y="13"/>
                    <a:pt x="71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31"/>
            <p:cNvSpPr/>
            <p:nvPr/>
          </p:nvSpPr>
          <p:spPr>
            <a:xfrm>
              <a:off x="7467111" y="2058912"/>
              <a:ext cx="272767" cy="587498"/>
            </a:xfrm>
            <a:custGeom>
              <a:rect b="b" l="l" r="r" t="t"/>
              <a:pathLst>
                <a:path extrusionOk="0" h="22176" w="10296">
                  <a:moveTo>
                    <a:pt x="50" y="0"/>
                  </a:moveTo>
                  <a:cubicBezTo>
                    <a:pt x="44" y="0"/>
                    <a:pt x="38" y="1"/>
                    <a:pt x="32" y="4"/>
                  </a:cubicBezTo>
                  <a:cubicBezTo>
                    <a:pt x="12" y="12"/>
                    <a:pt x="0" y="39"/>
                    <a:pt x="12" y="62"/>
                  </a:cubicBezTo>
                  <a:lnTo>
                    <a:pt x="10205" y="22149"/>
                  </a:lnTo>
                  <a:cubicBezTo>
                    <a:pt x="10213" y="22166"/>
                    <a:pt x="10230" y="22176"/>
                    <a:pt x="10246" y="22176"/>
                  </a:cubicBezTo>
                  <a:cubicBezTo>
                    <a:pt x="10253" y="22176"/>
                    <a:pt x="10259" y="22174"/>
                    <a:pt x="10266" y="22171"/>
                  </a:cubicBezTo>
                  <a:cubicBezTo>
                    <a:pt x="10286" y="22163"/>
                    <a:pt x="10296" y="22136"/>
                    <a:pt x="10286" y="22113"/>
                  </a:cubicBezTo>
                  <a:lnTo>
                    <a:pt x="91" y="27"/>
                  </a:lnTo>
                  <a:cubicBezTo>
                    <a:pt x="84" y="10"/>
                    <a:pt x="67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31"/>
            <p:cNvSpPr/>
            <p:nvPr/>
          </p:nvSpPr>
          <p:spPr>
            <a:xfrm>
              <a:off x="8374017" y="2366663"/>
              <a:ext cx="190031" cy="325301"/>
            </a:xfrm>
            <a:custGeom>
              <a:rect b="b" l="l" r="r" t="t"/>
              <a:pathLst>
                <a:path extrusionOk="0" h="12279" w="7173">
                  <a:moveTo>
                    <a:pt x="69" y="1"/>
                  </a:moveTo>
                  <a:cubicBezTo>
                    <a:pt x="69" y="1"/>
                    <a:pt x="1" y="1051"/>
                    <a:pt x="6" y="2855"/>
                  </a:cubicBezTo>
                  <a:lnTo>
                    <a:pt x="6" y="3001"/>
                  </a:lnTo>
                  <a:cubicBezTo>
                    <a:pt x="24" y="6596"/>
                    <a:pt x="346" y="11897"/>
                    <a:pt x="2060" y="12215"/>
                  </a:cubicBezTo>
                  <a:cubicBezTo>
                    <a:pt x="2291" y="12258"/>
                    <a:pt x="2518" y="12279"/>
                    <a:pt x="2739" y="12279"/>
                  </a:cubicBezTo>
                  <a:cubicBezTo>
                    <a:pt x="5019" y="12279"/>
                    <a:pt x="6737" y="10004"/>
                    <a:pt x="6944" y="5358"/>
                  </a:cubicBezTo>
                  <a:cubicBezTo>
                    <a:pt x="7172" y="259"/>
                    <a:pt x="7164" y="1"/>
                    <a:pt x="71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31"/>
            <p:cNvSpPr/>
            <p:nvPr/>
          </p:nvSpPr>
          <p:spPr>
            <a:xfrm>
              <a:off x="8374150" y="2439335"/>
              <a:ext cx="2808" cy="2967"/>
            </a:xfrm>
            <a:custGeom>
              <a:rect b="b" l="l" r="r" t="t"/>
              <a:pathLst>
                <a:path extrusionOk="0" h="112" w="106">
                  <a:moveTo>
                    <a:pt x="1" y="1"/>
                  </a:moveTo>
                  <a:lnTo>
                    <a:pt x="1" y="112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F37B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31"/>
            <p:cNvSpPr/>
            <p:nvPr/>
          </p:nvSpPr>
          <p:spPr>
            <a:xfrm>
              <a:off x="8234846" y="2383566"/>
              <a:ext cx="313035" cy="308797"/>
            </a:xfrm>
            <a:custGeom>
              <a:rect b="b" l="l" r="r" t="t"/>
              <a:pathLst>
                <a:path extrusionOk="0" h="11656" w="11816">
                  <a:moveTo>
                    <a:pt x="1822" y="0"/>
                  </a:moveTo>
                  <a:lnTo>
                    <a:pt x="1" y="2277"/>
                  </a:lnTo>
                  <a:cubicBezTo>
                    <a:pt x="1" y="2277"/>
                    <a:pt x="5004" y="11484"/>
                    <a:pt x="7691" y="11650"/>
                  </a:cubicBezTo>
                  <a:cubicBezTo>
                    <a:pt x="7757" y="11654"/>
                    <a:pt x="7823" y="11656"/>
                    <a:pt x="7888" y="11656"/>
                  </a:cubicBezTo>
                  <a:cubicBezTo>
                    <a:pt x="10450" y="11656"/>
                    <a:pt x="11815" y="8537"/>
                    <a:pt x="11150" y="7154"/>
                  </a:cubicBezTo>
                  <a:cubicBezTo>
                    <a:pt x="10466" y="5734"/>
                    <a:pt x="1822" y="0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31"/>
            <p:cNvSpPr/>
            <p:nvPr/>
          </p:nvSpPr>
          <p:spPr>
            <a:xfrm>
              <a:off x="8005092" y="2215993"/>
              <a:ext cx="277959" cy="231597"/>
            </a:xfrm>
            <a:custGeom>
              <a:rect b="b" l="l" r="r" t="t"/>
              <a:pathLst>
                <a:path extrusionOk="0" h="8742" w="10492">
                  <a:moveTo>
                    <a:pt x="572" y="0"/>
                  </a:moveTo>
                  <a:cubicBezTo>
                    <a:pt x="451" y="0"/>
                    <a:pt x="367" y="20"/>
                    <a:pt x="332" y="62"/>
                  </a:cubicBezTo>
                  <a:cubicBezTo>
                    <a:pt x="1" y="456"/>
                    <a:pt x="327" y="3127"/>
                    <a:pt x="751" y="3673"/>
                  </a:cubicBezTo>
                  <a:cubicBezTo>
                    <a:pt x="1177" y="4217"/>
                    <a:pt x="5227" y="5645"/>
                    <a:pt x="5227" y="5645"/>
                  </a:cubicBezTo>
                  <a:cubicBezTo>
                    <a:pt x="5227" y="5645"/>
                    <a:pt x="3604" y="5764"/>
                    <a:pt x="2754" y="5795"/>
                  </a:cubicBezTo>
                  <a:cubicBezTo>
                    <a:pt x="1906" y="5825"/>
                    <a:pt x="1692" y="5825"/>
                    <a:pt x="1815" y="6325"/>
                  </a:cubicBezTo>
                  <a:cubicBezTo>
                    <a:pt x="1937" y="6824"/>
                    <a:pt x="4364" y="6796"/>
                    <a:pt x="5153" y="7038"/>
                  </a:cubicBezTo>
                  <a:cubicBezTo>
                    <a:pt x="5941" y="7283"/>
                    <a:pt x="5486" y="6918"/>
                    <a:pt x="6547" y="8040"/>
                  </a:cubicBezTo>
                  <a:cubicBezTo>
                    <a:pt x="7079" y="8602"/>
                    <a:pt x="7611" y="8742"/>
                    <a:pt x="8009" y="8742"/>
                  </a:cubicBezTo>
                  <a:cubicBezTo>
                    <a:pt x="8407" y="8742"/>
                    <a:pt x="8673" y="8602"/>
                    <a:pt x="8673" y="8602"/>
                  </a:cubicBezTo>
                  <a:lnTo>
                    <a:pt x="10492" y="6325"/>
                  </a:lnTo>
                  <a:cubicBezTo>
                    <a:pt x="10492" y="6325"/>
                    <a:pt x="6975" y="2489"/>
                    <a:pt x="6064" y="1882"/>
                  </a:cubicBezTo>
                  <a:cubicBezTo>
                    <a:pt x="5250" y="1340"/>
                    <a:pt x="1584" y="0"/>
                    <a:pt x="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31"/>
            <p:cNvSpPr/>
            <p:nvPr/>
          </p:nvSpPr>
          <p:spPr>
            <a:xfrm>
              <a:off x="8009040" y="2243388"/>
              <a:ext cx="150001" cy="46441"/>
            </a:xfrm>
            <a:custGeom>
              <a:rect b="b" l="l" r="r" t="t"/>
              <a:pathLst>
                <a:path extrusionOk="0" h="1753" w="5662">
                  <a:moveTo>
                    <a:pt x="53" y="0"/>
                  </a:moveTo>
                  <a:cubicBezTo>
                    <a:pt x="31" y="0"/>
                    <a:pt x="9" y="13"/>
                    <a:pt x="4" y="37"/>
                  </a:cubicBezTo>
                  <a:cubicBezTo>
                    <a:pt x="1" y="62"/>
                    <a:pt x="16" y="83"/>
                    <a:pt x="40" y="90"/>
                  </a:cubicBezTo>
                  <a:cubicBezTo>
                    <a:pt x="77" y="98"/>
                    <a:pt x="3720" y="867"/>
                    <a:pt x="4457" y="1201"/>
                  </a:cubicBezTo>
                  <a:cubicBezTo>
                    <a:pt x="5196" y="1538"/>
                    <a:pt x="5587" y="1745"/>
                    <a:pt x="5592" y="1746"/>
                  </a:cubicBezTo>
                  <a:cubicBezTo>
                    <a:pt x="5598" y="1751"/>
                    <a:pt x="5607" y="1753"/>
                    <a:pt x="5612" y="1753"/>
                  </a:cubicBezTo>
                  <a:cubicBezTo>
                    <a:pt x="5628" y="1753"/>
                    <a:pt x="5643" y="1745"/>
                    <a:pt x="5651" y="1726"/>
                  </a:cubicBezTo>
                  <a:cubicBezTo>
                    <a:pt x="5661" y="1705"/>
                    <a:pt x="5653" y="1678"/>
                    <a:pt x="5633" y="1665"/>
                  </a:cubicBezTo>
                  <a:cubicBezTo>
                    <a:pt x="5628" y="1663"/>
                    <a:pt x="5236" y="1456"/>
                    <a:pt x="4492" y="1118"/>
                  </a:cubicBezTo>
                  <a:cubicBezTo>
                    <a:pt x="3745" y="779"/>
                    <a:pt x="208" y="32"/>
                    <a:pt x="57" y="0"/>
                  </a:cubicBezTo>
                  <a:cubicBezTo>
                    <a:pt x="56" y="0"/>
                    <a:pt x="54" y="0"/>
                    <a:pt x="53" y="0"/>
                  </a:cubicBezTo>
                  <a:close/>
                </a:path>
              </a:pathLst>
            </a:custGeom>
            <a:solidFill>
              <a:srgbClr val="423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31"/>
            <p:cNvSpPr/>
            <p:nvPr/>
          </p:nvSpPr>
          <p:spPr>
            <a:xfrm>
              <a:off x="8015769" y="2280638"/>
              <a:ext cx="146371" cy="52402"/>
            </a:xfrm>
            <a:custGeom>
              <a:rect b="b" l="l" r="r" t="t"/>
              <a:pathLst>
                <a:path extrusionOk="0" h="1978" w="5525">
                  <a:moveTo>
                    <a:pt x="50" y="0"/>
                  </a:moveTo>
                  <a:cubicBezTo>
                    <a:pt x="29" y="0"/>
                    <a:pt x="11" y="12"/>
                    <a:pt x="5" y="34"/>
                  </a:cubicBezTo>
                  <a:cubicBezTo>
                    <a:pt x="0" y="57"/>
                    <a:pt x="15" y="82"/>
                    <a:pt x="38" y="89"/>
                  </a:cubicBezTo>
                  <a:cubicBezTo>
                    <a:pt x="70" y="93"/>
                    <a:pt x="3085" y="839"/>
                    <a:pt x="4004" y="1198"/>
                  </a:cubicBezTo>
                  <a:cubicBezTo>
                    <a:pt x="4919" y="1556"/>
                    <a:pt x="5442" y="1962"/>
                    <a:pt x="5449" y="1965"/>
                  </a:cubicBezTo>
                  <a:cubicBezTo>
                    <a:pt x="5457" y="1972"/>
                    <a:pt x="5465" y="1977"/>
                    <a:pt x="5477" y="1977"/>
                  </a:cubicBezTo>
                  <a:cubicBezTo>
                    <a:pt x="5488" y="1977"/>
                    <a:pt x="5502" y="1970"/>
                    <a:pt x="5512" y="1957"/>
                  </a:cubicBezTo>
                  <a:cubicBezTo>
                    <a:pt x="5525" y="1939"/>
                    <a:pt x="5522" y="1911"/>
                    <a:pt x="5503" y="1896"/>
                  </a:cubicBezTo>
                  <a:cubicBezTo>
                    <a:pt x="5497" y="1891"/>
                    <a:pt x="4963" y="1477"/>
                    <a:pt x="4034" y="1116"/>
                  </a:cubicBezTo>
                  <a:cubicBezTo>
                    <a:pt x="3110" y="754"/>
                    <a:pt x="90" y="9"/>
                    <a:pt x="58" y="1"/>
                  </a:cubicBezTo>
                  <a:cubicBezTo>
                    <a:pt x="55" y="0"/>
                    <a:pt x="53" y="0"/>
                    <a:pt x="50" y="0"/>
                  </a:cubicBezTo>
                  <a:close/>
                </a:path>
              </a:pathLst>
            </a:custGeom>
            <a:solidFill>
              <a:srgbClr val="423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31"/>
            <p:cNvSpPr/>
            <p:nvPr/>
          </p:nvSpPr>
          <p:spPr>
            <a:xfrm>
              <a:off x="7987792" y="1435514"/>
              <a:ext cx="341621" cy="475011"/>
            </a:xfrm>
            <a:custGeom>
              <a:rect b="b" l="l" r="r" t="t"/>
              <a:pathLst>
                <a:path extrusionOk="0" h="17930" w="12895">
                  <a:moveTo>
                    <a:pt x="6350" y="0"/>
                  </a:moveTo>
                  <a:cubicBezTo>
                    <a:pt x="5941" y="0"/>
                    <a:pt x="5532" y="42"/>
                    <a:pt x="5131" y="126"/>
                  </a:cubicBezTo>
                  <a:cubicBezTo>
                    <a:pt x="3538" y="461"/>
                    <a:pt x="2103" y="1461"/>
                    <a:pt x="1215" y="2825"/>
                  </a:cubicBezTo>
                  <a:cubicBezTo>
                    <a:pt x="423" y="4034"/>
                    <a:pt x="85" y="5446"/>
                    <a:pt x="17" y="6900"/>
                  </a:cubicBezTo>
                  <a:lnTo>
                    <a:pt x="17" y="6903"/>
                  </a:lnTo>
                  <a:cubicBezTo>
                    <a:pt x="3" y="7182"/>
                    <a:pt x="1" y="7463"/>
                    <a:pt x="8" y="7745"/>
                  </a:cubicBezTo>
                  <a:cubicBezTo>
                    <a:pt x="22" y="8477"/>
                    <a:pt x="82" y="9213"/>
                    <a:pt x="185" y="9943"/>
                  </a:cubicBezTo>
                  <a:cubicBezTo>
                    <a:pt x="384" y="11358"/>
                    <a:pt x="748" y="12756"/>
                    <a:pt x="1262" y="14085"/>
                  </a:cubicBezTo>
                  <a:cubicBezTo>
                    <a:pt x="1333" y="14267"/>
                    <a:pt x="1407" y="14456"/>
                    <a:pt x="1490" y="14653"/>
                  </a:cubicBezTo>
                  <a:cubicBezTo>
                    <a:pt x="2101" y="16111"/>
                    <a:pt x="3076" y="17883"/>
                    <a:pt x="4745" y="17928"/>
                  </a:cubicBezTo>
                  <a:cubicBezTo>
                    <a:pt x="4777" y="17929"/>
                    <a:pt x="4809" y="17929"/>
                    <a:pt x="4841" y="17929"/>
                  </a:cubicBezTo>
                  <a:cubicBezTo>
                    <a:pt x="6030" y="17929"/>
                    <a:pt x="7365" y="17248"/>
                    <a:pt x="8385" y="16717"/>
                  </a:cubicBezTo>
                  <a:cubicBezTo>
                    <a:pt x="10053" y="15846"/>
                    <a:pt x="11425" y="14494"/>
                    <a:pt x="12285" y="12778"/>
                  </a:cubicBezTo>
                  <a:cubicBezTo>
                    <a:pt x="12367" y="12062"/>
                    <a:pt x="12490" y="11350"/>
                    <a:pt x="12584" y="10644"/>
                  </a:cubicBezTo>
                  <a:cubicBezTo>
                    <a:pt x="12820" y="8914"/>
                    <a:pt x="12894" y="7132"/>
                    <a:pt x="12502" y="5429"/>
                  </a:cubicBezTo>
                  <a:cubicBezTo>
                    <a:pt x="12109" y="3724"/>
                    <a:pt x="11208" y="2093"/>
                    <a:pt x="9781" y="1080"/>
                  </a:cubicBezTo>
                  <a:cubicBezTo>
                    <a:pt x="8789" y="371"/>
                    <a:pt x="7570" y="0"/>
                    <a:pt x="6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31"/>
            <p:cNvSpPr/>
            <p:nvPr/>
          </p:nvSpPr>
          <p:spPr>
            <a:xfrm>
              <a:off x="7992667" y="1824813"/>
              <a:ext cx="26" cy="2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F893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8306405" y="1638297"/>
              <a:ext cx="108513" cy="135721"/>
            </a:xfrm>
            <a:custGeom>
              <a:rect b="b" l="l" r="r" t="t"/>
              <a:pathLst>
                <a:path extrusionOk="0" h="5123" w="4096">
                  <a:moveTo>
                    <a:pt x="2027" y="1"/>
                  </a:moveTo>
                  <a:cubicBezTo>
                    <a:pt x="730" y="1"/>
                    <a:pt x="259" y="1819"/>
                    <a:pt x="91" y="2077"/>
                  </a:cubicBezTo>
                  <a:lnTo>
                    <a:pt x="0" y="4869"/>
                  </a:lnTo>
                  <a:cubicBezTo>
                    <a:pt x="0" y="4869"/>
                    <a:pt x="293" y="5123"/>
                    <a:pt x="863" y="5123"/>
                  </a:cubicBezTo>
                  <a:cubicBezTo>
                    <a:pt x="1264" y="5123"/>
                    <a:pt x="1804" y="4996"/>
                    <a:pt x="2475" y="4565"/>
                  </a:cubicBezTo>
                  <a:cubicBezTo>
                    <a:pt x="4095" y="3523"/>
                    <a:pt x="3605" y="167"/>
                    <a:pt x="2187" y="10"/>
                  </a:cubicBezTo>
                  <a:cubicBezTo>
                    <a:pt x="2132" y="4"/>
                    <a:pt x="2079" y="1"/>
                    <a:pt x="20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31"/>
            <p:cNvSpPr/>
            <p:nvPr/>
          </p:nvSpPr>
          <p:spPr>
            <a:xfrm>
              <a:off x="8029626" y="1357543"/>
              <a:ext cx="363848" cy="325513"/>
            </a:xfrm>
            <a:custGeom>
              <a:rect b="b" l="l" r="r" t="t"/>
              <a:pathLst>
                <a:path extrusionOk="0" h="12287" w="13734">
                  <a:moveTo>
                    <a:pt x="5571" y="1"/>
                  </a:moveTo>
                  <a:cubicBezTo>
                    <a:pt x="5243" y="1"/>
                    <a:pt x="4932" y="12"/>
                    <a:pt x="4677" y="19"/>
                  </a:cubicBezTo>
                  <a:cubicBezTo>
                    <a:pt x="3309" y="54"/>
                    <a:pt x="1959" y="518"/>
                    <a:pt x="847" y="1313"/>
                  </a:cubicBezTo>
                  <a:cubicBezTo>
                    <a:pt x="254" y="1736"/>
                    <a:pt x="1" y="1954"/>
                    <a:pt x="2" y="2705"/>
                  </a:cubicBezTo>
                  <a:cubicBezTo>
                    <a:pt x="4" y="3432"/>
                    <a:pt x="201" y="4163"/>
                    <a:pt x="572" y="4792"/>
                  </a:cubicBezTo>
                  <a:cubicBezTo>
                    <a:pt x="1086" y="5667"/>
                    <a:pt x="1932" y="6338"/>
                    <a:pt x="2900" y="6639"/>
                  </a:cubicBezTo>
                  <a:cubicBezTo>
                    <a:pt x="3579" y="6853"/>
                    <a:pt x="4407" y="6956"/>
                    <a:pt x="4748" y="7582"/>
                  </a:cubicBezTo>
                  <a:cubicBezTo>
                    <a:pt x="4970" y="7988"/>
                    <a:pt x="4899" y="8488"/>
                    <a:pt x="5042" y="8927"/>
                  </a:cubicBezTo>
                  <a:cubicBezTo>
                    <a:pt x="5332" y="9820"/>
                    <a:pt x="6387" y="10201"/>
                    <a:pt x="7318" y="10299"/>
                  </a:cubicBezTo>
                  <a:cubicBezTo>
                    <a:pt x="7823" y="10352"/>
                    <a:pt x="8366" y="10368"/>
                    <a:pt x="8781" y="10663"/>
                  </a:cubicBezTo>
                  <a:cubicBezTo>
                    <a:pt x="9329" y="11052"/>
                    <a:pt x="9510" y="11831"/>
                    <a:pt x="10078" y="12187"/>
                  </a:cubicBezTo>
                  <a:cubicBezTo>
                    <a:pt x="10167" y="12242"/>
                    <a:pt x="10269" y="12287"/>
                    <a:pt x="10372" y="12287"/>
                  </a:cubicBezTo>
                  <a:cubicBezTo>
                    <a:pt x="10399" y="12287"/>
                    <a:pt x="10427" y="12284"/>
                    <a:pt x="10454" y="12277"/>
                  </a:cubicBezTo>
                  <a:cubicBezTo>
                    <a:pt x="10624" y="12235"/>
                    <a:pt x="10727" y="12065"/>
                    <a:pt x="10820" y="11915"/>
                  </a:cubicBezTo>
                  <a:cubicBezTo>
                    <a:pt x="11201" y="11298"/>
                    <a:pt x="11729" y="10774"/>
                    <a:pt x="12347" y="10395"/>
                  </a:cubicBezTo>
                  <a:cubicBezTo>
                    <a:pt x="12642" y="10216"/>
                    <a:pt x="12960" y="10063"/>
                    <a:pt x="13192" y="9812"/>
                  </a:cubicBezTo>
                  <a:cubicBezTo>
                    <a:pt x="13416" y="9566"/>
                    <a:pt x="13538" y="9242"/>
                    <a:pt x="13586" y="8915"/>
                  </a:cubicBezTo>
                  <a:cubicBezTo>
                    <a:pt x="13734" y="7902"/>
                    <a:pt x="13197" y="6906"/>
                    <a:pt x="12505" y="6150"/>
                  </a:cubicBezTo>
                  <a:cubicBezTo>
                    <a:pt x="11814" y="5397"/>
                    <a:pt x="10962" y="4802"/>
                    <a:pt x="10267" y="4053"/>
                  </a:cubicBezTo>
                  <a:cubicBezTo>
                    <a:pt x="9150" y="2849"/>
                    <a:pt x="8916" y="1040"/>
                    <a:pt x="7455" y="289"/>
                  </a:cubicBezTo>
                  <a:cubicBezTo>
                    <a:pt x="6990" y="50"/>
                    <a:pt x="6245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31"/>
            <p:cNvSpPr/>
            <p:nvPr/>
          </p:nvSpPr>
          <p:spPr>
            <a:xfrm>
              <a:off x="8276282" y="1619672"/>
              <a:ext cx="49223" cy="90631"/>
            </a:xfrm>
            <a:custGeom>
              <a:rect b="b" l="l" r="r" t="t"/>
              <a:pathLst>
                <a:path extrusionOk="0" h="3421" w="1858">
                  <a:moveTo>
                    <a:pt x="971" y="1"/>
                  </a:moveTo>
                  <a:cubicBezTo>
                    <a:pt x="509" y="1"/>
                    <a:pt x="79" y="410"/>
                    <a:pt x="45" y="913"/>
                  </a:cubicBezTo>
                  <a:cubicBezTo>
                    <a:pt x="1" y="1579"/>
                    <a:pt x="508" y="2402"/>
                    <a:pt x="738" y="2997"/>
                  </a:cubicBezTo>
                  <a:cubicBezTo>
                    <a:pt x="783" y="3115"/>
                    <a:pt x="832" y="3239"/>
                    <a:pt x="923" y="3327"/>
                  </a:cubicBezTo>
                  <a:cubicBezTo>
                    <a:pt x="984" y="3383"/>
                    <a:pt x="1069" y="3420"/>
                    <a:pt x="1150" y="3420"/>
                  </a:cubicBezTo>
                  <a:cubicBezTo>
                    <a:pt x="1194" y="3420"/>
                    <a:pt x="1236" y="3410"/>
                    <a:pt x="1273" y="3386"/>
                  </a:cubicBezTo>
                  <a:cubicBezTo>
                    <a:pt x="1372" y="3322"/>
                    <a:pt x="1404" y="3191"/>
                    <a:pt x="1425" y="3075"/>
                  </a:cubicBezTo>
                  <a:lnTo>
                    <a:pt x="1760" y="1218"/>
                  </a:lnTo>
                  <a:cubicBezTo>
                    <a:pt x="1811" y="930"/>
                    <a:pt x="1858" y="605"/>
                    <a:pt x="1686" y="367"/>
                  </a:cubicBezTo>
                  <a:cubicBezTo>
                    <a:pt x="1606" y="257"/>
                    <a:pt x="1490" y="181"/>
                    <a:pt x="1374" y="113"/>
                  </a:cubicBezTo>
                  <a:cubicBezTo>
                    <a:pt x="1243" y="36"/>
                    <a:pt x="1106" y="1"/>
                    <a:pt x="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1"/>
            <p:cNvSpPr/>
            <p:nvPr/>
          </p:nvSpPr>
          <p:spPr>
            <a:xfrm>
              <a:off x="8197914" y="1773574"/>
              <a:ext cx="289801" cy="208999"/>
            </a:xfrm>
            <a:custGeom>
              <a:rect b="b" l="l" r="r" t="t"/>
              <a:pathLst>
                <a:path extrusionOk="0" h="7889" w="10939">
                  <a:moveTo>
                    <a:pt x="4508" y="0"/>
                  </a:moveTo>
                  <a:cubicBezTo>
                    <a:pt x="4467" y="0"/>
                    <a:pt x="4426" y="5"/>
                    <a:pt x="4385" y="14"/>
                  </a:cubicBezTo>
                  <a:cubicBezTo>
                    <a:pt x="3838" y="144"/>
                    <a:pt x="3053" y="1035"/>
                    <a:pt x="2680" y="1437"/>
                  </a:cubicBezTo>
                  <a:cubicBezTo>
                    <a:pt x="2142" y="2017"/>
                    <a:pt x="1715" y="2728"/>
                    <a:pt x="1602" y="3510"/>
                  </a:cubicBezTo>
                  <a:cubicBezTo>
                    <a:pt x="1571" y="3725"/>
                    <a:pt x="1562" y="3945"/>
                    <a:pt x="1489" y="4152"/>
                  </a:cubicBezTo>
                  <a:cubicBezTo>
                    <a:pt x="1353" y="4545"/>
                    <a:pt x="1014" y="4825"/>
                    <a:pt x="752" y="5150"/>
                  </a:cubicBezTo>
                  <a:cubicBezTo>
                    <a:pt x="201" y="5839"/>
                    <a:pt x="0" y="6798"/>
                    <a:pt x="235" y="7650"/>
                  </a:cubicBezTo>
                  <a:cubicBezTo>
                    <a:pt x="255" y="7721"/>
                    <a:pt x="280" y="7795"/>
                    <a:pt x="338" y="7842"/>
                  </a:cubicBezTo>
                  <a:cubicBezTo>
                    <a:pt x="387" y="7880"/>
                    <a:pt x="451" y="7889"/>
                    <a:pt x="516" y="7889"/>
                  </a:cubicBezTo>
                  <a:cubicBezTo>
                    <a:pt x="539" y="7889"/>
                    <a:pt x="561" y="7888"/>
                    <a:pt x="583" y="7886"/>
                  </a:cubicBezTo>
                  <a:cubicBezTo>
                    <a:pt x="3243" y="7769"/>
                    <a:pt x="5906" y="7428"/>
                    <a:pt x="8562" y="7428"/>
                  </a:cubicBezTo>
                  <a:cubicBezTo>
                    <a:pt x="9352" y="7428"/>
                    <a:pt x="10142" y="7458"/>
                    <a:pt x="10930" y="7534"/>
                  </a:cubicBezTo>
                  <a:cubicBezTo>
                    <a:pt x="10939" y="6485"/>
                    <a:pt x="10833" y="5435"/>
                    <a:pt x="10617" y="4411"/>
                  </a:cubicBezTo>
                  <a:cubicBezTo>
                    <a:pt x="10483" y="3768"/>
                    <a:pt x="10301" y="3127"/>
                    <a:pt x="9968" y="2561"/>
                  </a:cubicBezTo>
                  <a:cubicBezTo>
                    <a:pt x="9633" y="1996"/>
                    <a:pt x="9131" y="1509"/>
                    <a:pt x="8510" y="1300"/>
                  </a:cubicBezTo>
                  <a:cubicBezTo>
                    <a:pt x="7644" y="1010"/>
                    <a:pt x="6631" y="1268"/>
                    <a:pt x="5835" y="826"/>
                  </a:cubicBezTo>
                  <a:cubicBezTo>
                    <a:pt x="5439" y="606"/>
                    <a:pt x="498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31"/>
            <p:cNvSpPr/>
            <p:nvPr/>
          </p:nvSpPr>
          <p:spPr>
            <a:xfrm>
              <a:off x="7362117" y="2262278"/>
              <a:ext cx="110633" cy="77014"/>
            </a:xfrm>
            <a:custGeom>
              <a:rect b="b" l="l" r="r" t="t"/>
              <a:pathLst>
                <a:path extrusionOk="0" h="2907" w="4176">
                  <a:moveTo>
                    <a:pt x="1205" y="0"/>
                  </a:moveTo>
                  <a:cubicBezTo>
                    <a:pt x="1146" y="0"/>
                    <a:pt x="1088" y="5"/>
                    <a:pt x="1031" y="16"/>
                  </a:cubicBezTo>
                  <a:cubicBezTo>
                    <a:pt x="1031" y="16"/>
                    <a:pt x="0" y="745"/>
                    <a:pt x="456" y="1626"/>
                  </a:cubicBezTo>
                  <a:cubicBezTo>
                    <a:pt x="817" y="2324"/>
                    <a:pt x="2647" y="2907"/>
                    <a:pt x="3510" y="2907"/>
                  </a:cubicBezTo>
                  <a:cubicBezTo>
                    <a:pt x="3735" y="2907"/>
                    <a:pt x="3895" y="2867"/>
                    <a:pt x="3945" y="2779"/>
                  </a:cubicBezTo>
                  <a:cubicBezTo>
                    <a:pt x="4176" y="2374"/>
                    <a:pt x="2468" y="0"/>
                    <a:pt x="1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31"/>
            <p:cNvSpPr/>
            <p:nvPr/>
          </p:nvSpPr>
          <p:spPr>
            <a:xfrm>
              <a:off x="7388134" y="2260582"/>
              <a:ext cx="79345" cy="80617"/>
            </a:xfrm>
            <a:custGeom>
              <a:rect b="b" l="l" r="r" t="t"/>
              <a:pathLst>
                <a:path extrusionOk="0" h="3043" w="2995">
                  <a:moveTo>
                    <a:pt x="227" y="0"/>
                  </a:moveTo>
                  <a:cubicBezTo>
                    <a:pt x="91" y="0"/>
                    <a:pt x="30" y="43"/>
                    <a:pt x="24" y="47"/>
                  </a:cubicBezTo>
                  <a:cubicBezTo>
                    <a:pt x="6" y="62"/>
                    <a:pt x="1" y="90"/>
                    <a:pt x="16" y="110"/>
                  </a:cubicBezTo>
                  <a:cubicBezTo>
                    <a:pt x="25" y="121"/>
                    <a:pt x="38" y="127"/>
                    <a:pt x="52" y="127"/>
                  </a:cubicBezTo>
                  <a:cubicBezTo>
                    <a:pt x="61" y="127"/>
                    <a:pt x="70" y="124"/>
                    <a:pt x="79" y="120"/>
                  </a:cubicBezTo>
                  <a:cubicBezTo>
                    <a:pt x="80" y="119"/>
                    <a:pt x="125" y="90"/>
                    <a:pt x="232" y="90"/>
                  </a:cubicBezTo>
                  <a:cubicBezTo>
                    <a:pt x="440" y="90"/>
                    <a:pt x="883" y="204"/>
                    <a:pt x="1679" y="874"/>
                  </a:cubicBezTo>
                  <a:cubicBezTo>
                    <a:pt x="2567" y="1621"/>
                    <a:pt x="2895" y="2323"/>
                    <a:pt x="2903" y="2696"/>
                  </a:cubicBezTo>
                  <a:cubicBezTo>
                    <a:pt x="2905" y="2784"/>
                    <a:pt x="2887" y="2852"/>
                    <a:pt x="2855" y="2880"/>
                  </a:cubicBezTo>
                  <a:cubicBezTo>
                    <a:pt x="2798" y="2933"/>
                    <a:pt x="2695" y="2956"/>
                    <a:pt x="2561" y="2956"/>
                  </a:cubicBezTo>
                  <a:cubicBezTo>
                    <a:pt x="1957" y="2956"/>
                    <a:pt x="722" y="2490"/>
                    <a:pt x="206" y="2270"/>
                  </a:cubicBezTo>
                  <a:cubicBezTo>
                    <a:pt x="201" y="2267"/>
                    <a:pt x="195" y="2266"/>
                    <a:pt x="189" y="2266"/>
                  </a:cubicBezTo>
                  <a:cubicBezTo>
                    <a:pt x="173" y="2266"/>
                    <a:pt x="157" y="2276"/>
                    <a:pt x="148" y="2292"/>
                  </a:cubicBezTo>
                  <a:cubicBezTo>
                    <a:pt x="138" y="2315"/>
                    <a:pt x="148" y="2340"/>
                    <a:pt x="171" y="2350"/>
                  </a:cubicBezTo>
                  <a:cubicBezTo>
                    <a:pt x="367" y="2433"/>
                    <a:pt x="1813" y="3042"/>
                    <a:pt x="2554" y="3042"/>
                  </a:cubicBezTo>
                  <a:cubicBezTo>
                    <a:pt x="2713" y="3042"/>
                    <a:pt x="2840" y="3012"/>
                    <a:pt x="2916" y="2946"/>
                  </a:cubicBezTo>
                  <a:cubicBezTo>
                    <a:pt x="2969" y="2896"/>
                    <a:pt x="2994" y="2810"/>
                    <a:pt x="2991" y="2694"/>
                  </a:cubicBezTo>
                  <a:cubicBezTo>
                    <a:pt x="2981" y="2300"/>
                    <a:pt x="2646" y="1571"/>
                    <a:pt x="1735" y="806"/>
                  </a:cubicBezTo>
                  <a:cubicBezTo>
                    <a:pt x="930" y="128"/>
                    <a:pt x="464" y="0"/>
                    <a:pt x="227" y="0"/>
                  </a:cubicBezTo>
                  <a:close/>
                </a:path>
              </a:pathLst>
            </a:custGeom>
            <a:solidFill>
              <a:srgbClr val="423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31"/>
            <p:cNvSpPr/>
            <p:nvPr/>
          </p:nvSpPr>
          <p:spPr>
            <a:xfrm>
              <a:off x="8142966" y="2749656"/>
              <a:ext cx="653967" cy="643609"/>
            </a:xfrm>
            <a:custGeom>
              <a:rect b="b" l="l" r="r" t="t"/>
              <a:pathLst>
                <a:path extrusionOk="0" h="24294" w="24685">
                  <a:moveTo>
                    <a:pt x="19737" y="0"/>
                  </a:moveTo>
                  <a:lnTo>
                    <a:pt x="19737" y="0"/>
                  </a:lnTo>
                  <a:cubicBezTo>
                    <a:pt x="19737" y="0"/>
                    <a:pt x="19737" y="0"/>
                    <a:pt x="19737" y="0"/>
                  </a:cubicBezTo>
                  <a:lnTo>
                    <a:pt x="19405" y="7"/>
                  </a:lnTo>
                  <a:lnTo>
                    <a:pt x="19400" y="7"/>
                  </a:lnTo>
                  <a:lnTo>
                    <a:pt x="3467" y="427"/>
                  </a:lnTo>
                  <a:cubicBezTo>
                    <a:pt x="3467" y="427"/>
                    <a:pt x="1" y="24293"/>
                    <a:pt x="11829" y="24293"/>
                  </a:cubicBezTo>
                  <a:cubicBezTo>
                    <a:pt x="12079" y="24293"/>
                    <a:pt x="12336" y="24283"/>
                    <a:pt x="12600" y="24261"/>
                  </a:cubicBezTo>
                  <a:cubicBezTo>
                    <a:pt x="12673" y="24254"/>
                    <a:pt x="12741" y="24251"/>
                    <a:pt x="12812" y="24241"/>
                  </a:cubicBezTo>
                  <a:cubicBezTo>
                    <a:pt x="24685" y="22990"/>
                    <a:pt x="19739" y="0"/>
                    <a:pt x="19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31"/>
            <p:cNvSpPr/>
            <p:nvPr/>
          </p:nvSpPr>
          <p:spPr>
            <a:xfrm>
              <a:off x="8234289" y="2760784"/>
              <a:ext cx="242512" cy="632853"/>
            </a:xfrm>
            <a:custGeom>
              <a:rect b="b" l="l" r="r" t="t"/>
              <a:pathLst>
                <a:path extrusionOk="0" h="23888" w="9154">
                  <a:moveTo>
                    <a:pt x="559" y="1"/>
                  </a:moveTo>
                  <a:cubicBezTo>
                    <a:pt x="554" y="41"/>
                    <a:pt x="0" y="3867"/>
                    <a:pt x="98" y="8390"/>
                  </a:cubicBezTo>
                  <a:cubicBezTo>
                    <a:pt x="262" y="15962"/>
                    <a:pt x="2093" y="19633"/>
                    <a:pt x="3600" y="21381"/>
                  </a:cubicBezTo>
                  <a:cubicBezTo>
                    <a:pt x="5031" y="23041"/>
                    <a:pt x="6898" y="23882"/>
                    <a:pt x="9153" y="23887"/>
                  </a:cubicBezTo>
                  <a:lnTo>
                    <a:pt x="9153" y="23796"/>
                  </a:lnTo>
                  <a:cubicBezTo>
                    <a:pt x="6928" y="23793"/>
                    <a:pt x="5083" y="22960"/>
                    <a:pt x="3668" y="21321"/>
                  </a:cubicBezTo>
                  <a:cubicBezTo>
                    <a:pt x="956" y="18175"/>
                    <a:pt x="279" y="12551"/>
                    <a:pt x="188" y="8387"/>
                  </a:cubicBezTo>
                  <a:cubicBezTo>
                    <a:pt x="88" y="3871"/>
                    <a:pt x="641" y="51"/>
                    <a:pt x="646" y="14"/>
                  </a:cubicBezTo>
                  <a:lnTo>
                    <a:pt x="559" y="1"/>
                  </a:lnTo>
                  <a:close/>
                </a:path>
              </a:pathLst>
            </a:custGeom>
            <a:solidFill>
              <a:srgbClr val="382B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31"/>
            <p:cNvSpPr/>
            <p:nvPr/>
          </p:nvSpPr>
          <p:spPr>
            <a:xfrm>
              <a:off x="8482403" y="2749736"/>
              <a:ext cx="314492" cy="642152"/>
            </a:xfrm>
            <a:custGeom>
              <a:rect b="b" l="l" r="r" t="t"/>
              <a:pathLst>
                <a:path extrusionOk="0" h="24239" w="11871">
                  <a:moveTo>
                    <a:pt x="6928" y="0"/>
                  </a:moveTo>
                  <a:cubicBezTo>
                    <a:pt x="6928" y="0"/>
                    <a:pt x="6928" y="0"/>
                    <a:pt x="6928" y="0"/>
                  </a:cubicBezTo>
                  <a:lnTo>
                    <a:pt x="6928" y="0"/>
                  </a:lnTo>
                  <a:lnTo>
                    <a:pt x="6928" y="0"/>
                  </a:lnTo>
                  <a:cubicBezTo>
                    <a:pt x="6928" y="0"/>
                    <a:pt x="6928" y="0"/>
                    <a:pt x="6928" y="0"/>
                  </a:cubicBezTo>
                  <a:close/>
                  <a:moveTo>
                    <a:pt x="6928" y="0"/>
                  </a:moveTo>
                  <a:lnTo>
                    <a:pt x="6597" y="5"/>
                  </a:lnTo>
                  <a:lnTo>
                    <a:pt x="6593" y="5"/>
                  </a:lnTo>
                  <a:cubicBezTo>
                    <a:pt x="6446" y="120"/>
                    <a:pt x="6322" y="244"/>
                    <a:pt x="6232" y="362"/>
                  </a:cubicBezTo>
                  <a:cubicBezTo>
                    <a:pt x="5866" y="865"/>
                    <a:pt x="5749" y="1505"/>
                    <a:pt x="5669" y="2126"/>
                  </a:cubicBezTo>
                  <a:cubicBezTo>
                    <a:pt x="5384" y="4301"/>
                    <a:pt x="5402" y="6504"/>
                    <a:pt x="5230" y="8689"/>
                  </a:cubicBezTo>
                  <a:cubicBezTo>
                    <a:pt x="5056" y="10873"/>
                    <a:pt x="4678" y="13088"/>
                    <a:pt x="3669" y="15034"/>
                  </a:cubicBezTo>
                  <a:cubicBezTo>
                    <a:pt x="3149" y="16031"/>
                    <a:pt x="2463" y="16957"/>
                    <a:pt x="2152" y="18037"/>
                  </a:cubicBezTo>
                  <a:cubicBezTo>
                    <a:pt x="1851" y="19060"/>
                    <a:pt x="1900" y="20166"/>
                    <a:pt x="1506" y="21155"/>
                  </a:cubicBezTo>
                  <a:cubicBezTo>
                    <a:pt x="1072" y="22220"/>
                    <a:pt x="139" y="23097"/>
                    <a:pt x="0" y="24238"/>
                  </a:cubicBezTo>
                  <a:cubicBezTo>
                    <a:pt x="11870" y="22988"/>
                    <a:pt x="6929" y="5"/>
                    <a:pt x="6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31"/>
            <p:cNvSpPr/>
            <p:nvPr/>
          </p:nvSpPr>
          <p:spPr>
            <a:xfrm>
              <a:off x="8398577" y="2896193"/>
              <a:ext cx="156571" cy="297749"/>
            </a:xfrm>
            <a:custGeom>
              <a:rect b="b" l="l" r="r" t="t"/>
              <a:pathLst>
                <a:path extrusionOk="0" h="11239" w="5910">
                  <a:moveTo>
                    <a:pt x="1720" y="174"/>
                  </a:moveTo>
                  <a:cubicBezTo>
                    <a:pt x="2106" y="650"/>
                    <a:pt x="2535" y="1114"/>
                    <a:pt x="2949" y="1566"/>
                  </a:cubicBezTo>
                  <a:cubicBezTo>
                    <a:pt x="4325" y="3064"/>
                    <a:pt x="5750" y="4609"/>
                    <a:pt x="5791" y="6783"/>
                  </a:cubicBezTo>
                  <a:cubicBezTo>
                    <a:pt x="5816" y="8005"/>
                    <a:pt x="5526" y="9347"/>
                    <a:pt x="4907" y="10884"/>
                  </a:cubicBezTo>
                  <a:cubicBezTo>
                    <a:pt x="4870" y="10974"/>
                    <a:pt x="4829" y="11065"/>
                    <a:pt x="4751" y="11103"/>
                  </a:cubicBezTo>
                  <a:cubicBezTo>
                    <a:pt x="4683" y="11137"/>
                    <a:pt x="4596" y="11152"/>
                    <a:pt x="4496" y="11152"/>
                  </a:cubicBezTo>
                  <a:cubicBezTo>
                    <a:pt x="3917" y="11152"/>
                    <a:pt x="2878" y="10646"/>
                    <a:pt x="2280" y="10298"/>
                  </a:cubicBezTo>
                  <a:cubicBezTo>
                    <a:pt x="1423" y="9801"/>
                    <a:pt x="802" y="9036"/>
                    <a:pt x="532" y="8141"/>
                  </a:cubicBezTo>
                  <a:cubicBezTo>
                    <a:pt x="93" y="6682"/>
                    <a:pt x="504" y="5234"/>
                    <a:pt x="901" y="3834"/>
                  </a:cubicBezTo>
                  <a:lnTo>
                    <a:pt x="905" y="3817"/>
                  </a:lnTo>
                  <a:cubicBezTo>
                    <a:pt x="996" y="3496"/>
                    <a:pt x="1088" y="3155"/>
                    <a:pt x="1165" y="2810"/>
                  </a:cubicBezTo>
                  <a:cubicBezTo>
                    <a:pt x="1292" y="2239"/>
                    <a:pt x="1397" y="1713"/>
                    <a:pt x="1486" y="1205"/>
                  </a:cubicBezTo>
                  <a:cubicBezTo>
                    <a:pt x="1496" y="1153"/>
                    <a:pt x="1524" y="1046"/>
                    <a:pt x="1557" y="922"/>
                  </a:cubicBezTo>
                  <a:cubicBezTo>
                    <a:pt x="1650" y="567"/>
                    <a:pt x="1708" y="323"/>
                    <a:pt x="1720" y="174"/>
                  </a:cubicBezTo>
                  <a:close/>
                  <a:moveTo>
                    <a:pt x="1701" y="0"/>
                  </a:moveTo>
                  <a:lnTo>
                    <a:pt x="1632" y="53"/>
                  </a:lnTo>
                  <a:cubicBezTo>
                    <a:pt x="1677" y="125"/>
                    <a:pt x="1541" y="645"/>
                    <a:pt x="1474" y="895"/>
                  </a:cubicBezTo>
                  <a:cubicBezTo>
                    <a:pt x="1440" y="1028"/>
                    <a:pt x="1411" y="1132"/>
                    <a:pt x="1402" y="1187"/>
                  </a:cubicBezTo>
                  <a:cubicBezTo>
                    <a:pt x="1310" y="1692"/>
                    <a:pt x="1208" y="2217"/>
                    <a:pt x="1080" y="2789"/>
                  </a:cubicBezTo>
                  <a:cubicBezTo>
                    <a:pt x="1004" y="3131"/>
                    <a:pt x="911" y="3473"/>
                    <a:pt x="820" y="3791"/>
                  </a:cubicBezTo>
                  <a:lnTo>
                    <a:pt x="815" y="3807"/>
                  </a:lnTo>
                  <a:cubicBezTo>
                    <a:pt x="416" y="5220"/>
                    <a:pt x="0" y="6680"/>
                    <a:pt x="447" y="8163"/>
                  </a:cubicBezTo>
                  <a:cubicBezTo>
                    <a:pt x="722" y="9080"/>
                    <a:pt x="1358" y="9865"/>
                    <a:pt x="2236" y="10372"/>
                  </a:cubicBezTo>
                  <a:cubicBezTo>
                    <a:pt x="2409" y="10472"/>
                    <a:pt x="3754" y="11239"/>
                    <a:pt x="4501" y="11239"/>
                  </a:cubicBezTo>
                  <a:cubicBezTo>
                    <a:pt x="4614" y="11239"/>
                    <a:pt x="4713" y="11221"/>
                    <a:pt x="4798" y="11181"/>
                  </a:cubicBezTo>
                  <a:cubicBezTo>
                    <a:pt x="4902" y="11126"/>
                    <a:pt x="4952" y="11018"/>
                    <a:pt x="4995" y="10912"/>
                  </a:cubicBezTo>
                  <a:cubicBezTo>
                    <a:pt x="5618" y="9364"/>
                    <a:pt x="5909" y="8010"/>
                    <a:pt x="5884" y="6776"/>
                  </a:cubicBezTo>
                  <a:cubicBezTo>
                    <a:pt x="5841" y="4568"/>
                    <a:pt x="4407" y="3009"/>
                    <a:pt x="3017" y="1501"/>
                  </a:cubicBezTo>
                  <a:cubicBezTo>
                    <a:pt x="2569" y="1018"/>
                    <a:pt x="2107" y="514"/>
                    <a:pt x="1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8441444" y="2896644"/>
              <a:ext cx="84644" cy="295100"/>
            </a:xfrm>
            <a:custGeom>
              <a:rect b="b" l="l" r="r" t="t"/>
              <a:pathLst>
                <a:path extrusionOk="0" h="11139" w="3195">
                  <a:moveTo>
                    <a:pt x="88" y="0"/>
                  </a:moveTo>
                  <a:lnTo>
                    <a:pt x="1" y="23"/>
                  </a:lnTo>
                  <a:cubicBezTo>
                    <a:pt x="25" y="114"/>
                    <a:pt x="2431" y="9118"/>
                    <a:pt x="3112" y="11139"/>
                  </a:cubicBezTo>
                  <a:lnTo>
                    <a:pt x="3194" y="11109"/>
                  </a:lnTo>
                  <a:cubicBezTo>
                    <a:pt x="2515" y="9093"/>
                    <a:pt x="113" y="91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8437814" y="2976151"/>
              <a:ext cx="53806" cy="48190"/>
            </a:xfrm>
            <a:custGeom>
              <a:rect b="b" l="l" r="r" t="t"/>
              <a:pathLst>
                <a:path extrusionOk="0" h="1819" w="2031">
                  <a:moveTo>
                    <a:pt x="1985" y="0"/>
                  </a:moveTo>
                  <a:cubicBezTo>
                    <a:pt x="1963" y="0"/>
                    <a:pt x="1946" y="12"/>
                    <a:pt x="1938" y="32"/>
                  </a:cubicBezTo>
                  <a:lnTo>
                    <a:pt x="1446" y="1689"/>
                  </a:lnTo>
                  <a:lnTo>
                    <a:pt x="78" y="378"/>
                  </a:lnTo>
                  <a:cubicBezTo>
                    <a:pt x="70" y="371"/>
                    <a:pt x="60" y="367"/>
                    <a:pt x="49" y="367"/>
                  </a:cubicBezTo>
                  <a:cubicBezTo>
                    <a:pt x="37" y="367"/>
                    <a:pt x="25" y="371"/>
                    <a:pt x="17" y="380"/>
                  </a:cubicBezTo>
                  <a:cubicBezTo>
                    <a:pt x="0" y="397"/>
                    <a:pt x="0" y="427"/>
                    <a:pt x="18" y="443"/>
                  </a:cubicBezTo>
                  <a:lnTo>
                    <a:pt x="1441" y="1805"/>
                  </a:lnTo>
                  <a:cubicBezTo>
                    <a:pt x="1450" y="1813"/>
                    <a:pt x="1459" y="1818"/>
                    <a:pt x="1471" y="1818"/>
                  </a:cubicBezTo>
                  <a:cubicBezTo>
                    <a:pt x="1476" y="1818"/>
                    <a:pt x="1479" y="1818"/>
                    <a:pt x="1483" y="1815"/>
                  </a:cubicBezTo>
                  <a:cubicBezTo>
                    <a:pt x="1496" y="1811"/>
                    <a:pt x="1509" y="1798"/>
                    <a:pt x="1512" y="1785"/>
                  </a:cubicBezTo>
                  <a:lnTo>
                    <a:pt x="2024" y="57"/>
                  </a:lnTo>
                  <a:cubicBezTo>
                    <a:pt x="2031" y="32"/>
                    <a:pt x="2016" y="7"/>
                    <a:pt x="1993" y="1"/>
                  </a:cubicBezTo>
                  <a:cubicBezTo>
                    <a:pt x="1990" y="0"/>
                    <a:pt x="1987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8427323" y="3024476"/>
              <a:ext cx="97413" cy="72325"/>
            </a:xfrm>
            <a:custGeom>
              <a:rect b="b" l="l" r="r" t="t"/>
              <a:pathLst>
                <a:path extrusionOk="0" h="2730" w="3677">
                  <a:moveTo>
                    <a:pt x="3625" y="0"/>
                  </a:moveTo>
                  <a:cubicBezTo>
                    <a:pt x="3605" y="0"/>
                    <a:pt x="3588" y="10"/>
                    <a:pt x="3582" y="29"/>
                  </a:cubicBezTo>
                  <a:lnTo>
                    <a:pt x="2608" y="2618"/>
                  </a:lnTo>
                  <a:lnTo>
                    <a:pt x="76" y="857"/>
                  </a:lnTo>
                  <a:cubicBezTo>
                    <a:pt x="69" y="851"/>
                    <a:pt x="60" y="848"/>
                    <a:pt x="51" y="848"/>
                  </a:cubicBezTo>
                  <a:cubicBezTo>
                    <a:pt x="37" y="848"/>
                    <a:pt x="23" y="855"/>
                    <a:pt x="15" y="867"/>
                  </a:cubicBezTo>
                  <a:cubicBezTo>
                    <a:pt x="0" y="889"/>
                    <a:pt x="3" y="915"/>
                    <a:pt x="25" y="930"/>
                  </a:cubicBezTo>
                  <a:lnTo>
                    <a:pt x="2601" y="2721"/>
                  </a:lnTo>
                  <a:cubicBezTo>
                    <a:pt x="2608" y="2727"/>
                    <a:pt x="2618" y="2729"/>
                    <a:pt x="2626" y="2729"/>
                  </a:cubicBezTo>
                  <a:lnTo>
                    <a:pt x="2642" y="2729"/>
                  </a:lnTo>
                  <a:cubicBezTo>
                    <a:pt x="2657" y="2726"/>
                    <a:pt x="2667" y="2714"/>
                    <a:pt x="2671" y="2703"/>
                  </a:cubicBezTo>
                  <a:lnTo>
                    <a:pt x="3668" y="60"/>
                  </a:lnTo>
                  <a:cubicBezTo>
                    <a:pt x="3676" y="37"/>
                    <a:pt x="3663" y="11"/>
                    <a:pt x="3640" y="2"/>
                  </a:cubicBezTo>
                  <a:cubicBezTo>
                    <a:pt x="3635" y="1"/>
                    <a:pt x="3629" y="0"/>
                    <a:pt x="3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8427190" y="3083928"/>
              <a:ext cx="112938" cy="66894"/>
            </a:xfrm>
            <a:custGeom>
              <a:rect b="b" l="l" r="r" t="t"/>
              <a:pathLst>
                <a:path extrusionOk="0" h="2525" w="4263">
                  <a:moveTo>
                    <a:pt x="4213" y="0"/>
                  </a:moveTo>
                  <a:cubicBezTo>
                    <a:pt x="4195" y="0"/>
                    <a:pt x="4179" y="10"/>
                    <a:pt x="4171" y="28"/>
                  </a:cubicBezTo>
                  <a:lnTo>
                    <a:pt x="3187" y="2420"/>
                  </a:lnTo>
                  <a:lnTo>
                    <a:pt x="71" y="883"/>
                  </a:lnTo>
                  <a:cubicBezTo>
                    <a:pt x="65" y="880"/>
                    <a:pt x="59" y="879"/>
                    <a:pt x="53" y="879"/>
                  </a:cubicBezTo>
                  <a:cubicBezTo>
                    <a:pt x="35" y="879"/>
                    <a:pt x="19" y="888"/>
                    <a:pt x="12" y="904"/>
                  </a:cubicBezTo>
                  <a:cubicBezTo>
                    <a:pt x="0" y="926"/>
                    <a:pt x="8" y="954"/>
                    <a:pt x="32" y="964"/>
                  </a:cubicBezTo>
                  <a:lnTo>
                    <a:pt x="3189" y="2521"/>
                  </a:lnTo>
                  <a:cubicBezTo>
                    <a:pt x="3196" y="2523"/>
                    <a:pt x="3204" y="2524"/>
                    <a:pt x="3211" y="2524"/>
                  </a:cubicBezTo>
                  <a:cubicBezTo>
                    <a:pt x="3217" y="2524"/>
                    <a:pt x="3222" y="2524"/>
                    <a:pt x="3227" y="2523"/>
                  </a:cubicBezTo>
                  <a:cubicBezTo>
                    <a:pt x="3237" y="2519"/>
                    <a:pt x="3247" y="2508"/>
                    <a:pt x="3252" y="2498"/>
                  </a:cubicBezTo>
                  <a:lnTo>
                    <a:pt x="4254" y="61"/>
                  </a:lnTo>
                  <a:cubicBezTo>
                    <a:pt x="4263" y="38"/>
                    <a:pt x="4253" y="13"/>
                    <a:pt x="4229" y="3"/>
                  </a:cubicBezTo>
                  <a:cubicBezTo>
                    <a:pt x="4224" y="1"/>
                    <a:pt x="4218" y="0"/>
                    <a:pt x="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1" name="Google Shape;1331;p31"/>
          <p:cNvSpPr txBox="1"/>
          <p:nvPr/>
        </p:nvSpPr>
        <p:spPr>
          <a:xfrm>
            <a:off x="4039061" y="1253640"/>
            <a:ext cx="2212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zha One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Step. 1</a:t>
            </a:r>
            <a:endParaRPr/>
          </a:p>
        </p:txBody>
      </p:sp>
      <p:sp>
        <p:nvSpPr>
          <p:cNvPr id="1332" name="Google Shape;1332;p31"/>
          <p:cNvSpPr txBox="1"/>
          <p:nvPr/>
        </p:nvSpPr>
        <p:spPr>
          <a:xfrm>
            <a:off x="4056954" y="2107989"/>
            <a:ext cx="1030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zha One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Step. 2</a:t>
            </a:r>
            <a:endParaRPr/>
          </a:p>
        </p:txBody>
      </p:sp>
      <p:sp>
        <p:nvSpPr>
          <p:cNvPr id="1333" name="Google Shape;1333;p31"/>
          <p:cNvSpPr txBox="1"/>
          <p:nvPr/>
        </p:nvSpPr>
        <p:spPr>
          <a:xfrm>
            <a:off x="4056955" y="3893880"/>
            <a:ext cx="1030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zha One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Step. 4</a:t>
            </a:r>
            <a:endParaRPr/>
          </a:p>
        </p:txBody>
      </p:sp>
      <p:cxnSp>
        <p:nvCxnSpPr>
          <p:cNvPr id="1334" name="Google Shape;1334;p31"/>
          <p:cNvCxnSpPr>
            <a:endCxn id="1335" idx="3"/>
          </p:cNvCxnSpPr>
          <p:nvPr/>
        </p:nvCxnSpPr>
        <p:spPr>
          <a:xfrm rot="10800000">
            <a:off x="5069261" y="3325600"/>
            <a:ext cx="59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336" name="Google Shape;1336;p31"/>
          <p:cNvSpPr txBox="1"/>
          <p:nvPr/>
        </p:nvSpPr>
        <p:spPr>
          <a:xfrm flipH="1">
            <a:off x="5803725" y="3025477"/>
            <a:ext cx="2859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zha One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Choose Room Types</a:t>
            </a:r>
            <a:endParaRPr/>
          </a:p>
        </p:txBody>
      </p:sp>
      <p:sp>
        <p:nvSpPr>
          <p:cNvPr id="1337" name="Google Shape;1337;p31"/>
          <p:cNvSpPr txBox="1"/>
          <p:nvPr/>
        </p:nvSpPr>
        <p:spPr>
          <a:xfrm flipH="1">
            <a:off x="5803725" y="3406898"/>
            <a:ext cx="285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Private Room, </a:t>
            </a:r>
            <a:r>
              <a:rPr lang="en-US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</a:t>
            </a:r>
            <a:r>
              <a:rPr b="0" i="0" lang="en-US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hared, Hotel, Entire </a:t>
            </a:r>
            <a:r>
              <a:rPr lang="en-US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</a:t>
            </a:r>
            <a:r>
              <a:rPr b="0" i="0" lang="en-US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ome</a:t>
            </a:r>
            <a:endParaRPr sz="1300"/>
          </a:p>
        </p:txBody>
      </p:sp>
      <p:sp>
        <p:nvSpPr>
          <p:cNvPr id="1335" name="Google Shape;1335;p31"/>
          <p:cNvSpPr txBox="1"/>
          <p:nvPr/>
        </p:nvSpPr>
        <p:spPr>
          <a:xfrm>
            <a:off x="4039061" y="3061750"/>
            <a:ext cx="1030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zha One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Step. 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32"/>
          <p:cNvSpPr/>
          <p:nvPr/>
        </p:nvSpPr>
        <p:spPr>
          <a:xfrm>
            <a:off x="1395154" y="1636659"/>
            <a:ext cx="675900" cy="27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3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Locate your ideal stay!</a:t>
            </a:r>
            <a:endParaRPr/>
          </a:p>
        </p:txBody>
      </p:sp>
      <p:sp>
        <p:nvSpPr>
          <p:cNvPr id="1344" name="Google Shape;1344;p32"/>
          <p:cNvSpPr txBox="1"/>
          <p:nvPr>
            <p:ph idx="1" type="subTitle"/>
          </p:nvPr>
        </p:nvSpPr>
        <p:spPr>
          <a:xfrm>
            <a:off x="2167525" y="1636650"/>
            <a:ext cx="5017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 sz="1600"/>
              <a:t>Want c</a:t>
            </a:r>
            <a:r>
              <a:rPr lang="en-US" sz="1600"/>
              <a:t>onvenience? – View map by listing.</a:t>
            </a:r>
            <a:endParaRPr sz="1600"/>
          </a:p>
        </p:txBody>
      </p:sp>
      <p:grpSp>
        <p:nvGrpSpPr>
          <p:cNvPr id="1345" name="Google Shape;1345;p32"/>
          <p:cNvGrpSpPr/>
          <p:nvPr/>
        </p:nvGrpSpPr>
        <p:grpSpPr>
          <a:xfrm>
            <a:off x="1618005" y="3892420"/>
            <a:ext cx="269789" cy="292231"/>
            <a:chOff x="1745050" y="4055225"/>
            <a:chExt cx="531500" cy="575825"/>
          </a:xfrm>
        </p:grpSpPr>
        <p:sp>
          <p:nvSpPr>
            <p:cNvPr id="1346" name="Google Shape;1346;p32"/>
            <p:cNvSpPr/>
            <p:nvPr/>
          </p:nvSpPr>
          <p:spPr>
            <a:xfrm>
              <a:off x="1926775" y="4517975"/>
              <a:ext cx="44950" cy="16875"/>
            </a:xfrm>
            <a:custGeom>
              <a:rect b="b" l="l" r="r" t="t"/>
              <a:pathLst>
                <a:path extrusionOk="0" h="675" w="1798">
                  <a:moveTo>
                    <a:pt x="0" y="0"/>
                  </a:moveTo>
                  <a:lnTo>
                    <a:pt x="0" y="674"/>
                  </a:lnTo>
                  <a:lnTo>
                    <a:pt x="674" y="674"/>
                  </a:lnTo>
                  <a:lnTo>
                    <a:pt x="674" y="0"/>
                  </a:lnTo>
                  <a:close/>
                  <a:moveTo>
                    <a:pt x="1124" y="0"/>
                  </a:moveTo>
                  <a:lnTo>
                    <a:pt x="1124" y="674"/>
                  </a:lnTo>
                  <a:lnTo>
                    <a:pt x="1797" y="67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32"/>
            <p:cNvSpPr/>
            <p:nvPr/>
          </p:nvSpPr>
          <p:spPr>
            <a:xfrm>
              <a:off x="2022900" y="4173425"/>
              <a:ext cx="253650" cy="147525"/>
            </a:xfrm>
            <a:custGeom>
              <a:rect b="b" l="l" r="r" t="t"/>
              <a:pathLst>
                <a:path extrusionOk="0" h="5901" w="10146">
                  <a:moveTo>
                    <a:pt x="7300" y="4085"/>
                  </a:moveTo>
                  <a:lnTo>
                    <a:pt x="7573" y="4759"/>
                  </a:lnTo>
                  <a:lnTo>
                    <a:pt x="2050" y="4759"/>
                  </a:lnTo>
                  <a:lnTo>
                    <a:pt x="1727" y="4085"/>
                  </a:lnTo>
                  <a:close/>
                  <a:moveTo>
                    <a:pt x="7869" y="672"/>
                  </a:moveTo>
                  <a:lnTo>
                    <a:pt x="9471" y="2275"/>
                  </a:lnTo>
                  <a:lnTo>
                    <a:pt x="9471" y="5226"/>
                  </a:lnTo>
                  <a:lnTo>
                    <a:pt x="8491" y="5226"/>
                  </a:lnTo>
                  <a:lnTo>
                    <a:pt x="7758" y="3410"/>
                  </a:lnTo>
                  <a:lnTo>
                    <a:pt x="947" y="3410"/>
                  </a:lnTo>
                  <a:lnTo>
                    <a:pt x="1190" y="2703"/>
                  </a:lnTo>
                  <a:lnTo>
                    <a:pt x="3269" y="2402"/>
                  </a:lnTo>
                  <a:lnTo>
                    <a:pt x="4261" y="672"/>
                  </a:lnTo>
                  <a:close/>
                  <a:moveTo>
                    <a:pt x="3869" y="0"/>
                  </a:moveTo>
                  <a:lnTo>
                    <a:pt x="2846" y="1782"/>
                  </a:lnTo>
                  <a:lnTo>
                    <a:pt x="685" y="2093"/>
                  </a:lnTo>
                  <a:lnTo>
                    <a:pt x="0" y="4085"/>
                  </a:lnTo>
                  <a:lnTo>
                    <a:pt x="978" y="4085"/>
                  </a:lnTo>
                  <a:lnTo>
                    <a:pt x="1627" y="5434"/>
                  </a:lnTo>
                  <a:lnTo>
                    <a:pt x="7847" y="5434"/>
                  </a:lnTo>
                  <a:lnTo>
                    <a:pt x="8037" y="5901"/>
                  </a:lnTo>
                  <a:lnTo>
                    <a:pt x="10146" y="5901"/>
                  </a:lnTo>
                  <a:lnTo>
                    <a:pt x="10146" y="1998"/>
                  </a:lnTo>
                  <a:lnTo>
                    <a:pt x="8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32"/>
            <p:cNvSpPr/>
            <p:nvPr/>
          </p:nvSpPr>
          <p:spPr>
            <a:xfrm>
              <a:off x="1974475" y="4118175"/>
              <a:ext cx="88325" cy="80375"/>
            </a:xfrm>
            <a:custGeom>
              <a:rect b="b" l="l" r="r" t="t"/>
              <a:pathLst>
                <a:path extrusionOk="0" h="3215" w="3533">
                  <a:moveTo>
                    <a:pt x="881" y="820"/>
                  </a:moveTo>
                  <a:lnTo>
                    <a:pt x="2802" y="1757"/>
                  </a:lnTo>
                  <a:cubicBezTo>
                    <a:pt x="2671" y="2210"/>
                    <a:pt x="2248" y="2539"/>
                    <a:pt x="1760" y="2539"/>
                  </a:cubicBezTo>
                  <a:cubicBezTo>
                    <a:pt x="1760" y="2539"/>
                    <a:pt x="1759" y="2539"/>
                    <a:pt x="1758" y="2539"/>
                  </a:cubicBezTo>
                  <a:cubicBezTo>
                    <a:pt x="874" y="2539"/>
                    <a:pt x="368" y="1533"/>
                    <a:pt x="881" y="820"/>
                  </a:cubicBezTo>
                  <a:close/>
                  <a:moveTo>
                    <a:pt x="742" y="1"/>
                  </a:moveTo>
                  <a:lnTo>
                    <a:pt x="573" y="154"/>
                  </a:lnTo>
                  <a:cubicBezTo>
                    <a:pt x="209" y="491"/>
                    <a:pt x="1" y="964"/>
                    <a:pt x="1" y="1455"/>
                  </a:cubicBezTo>
                  <a:cubicBezTo>
                    <a:pt x="1" y="2425"/>
                    <a:pt x="790" y="3214"/>
                    <a:pt x="1760" y="3214"/>
                  </a:cubicBezTo>
                  <a:cubicBezTo>
                    <a:pt x="2672" y="3214"/>
                    <a:pt x="3445" y="2501"/>
                    <a:pt x="3515" y="1591"/>
                  </a:cubicBezTo>
                  <a:lnTo>
                    <a:pt x="3532" y="1361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32"/>
            <p:cNvSpPr/>
            <p:nvPr/>
          </p:nvSpPr>
          <p:spPr>
            <a:xfrm>
              <a:off x="2140925" y="4208275"/>
              <a:ext cx="16875" cy="16875"/>
            </a:xfrm>
            <a:custGeom>
              <a:rect b="b" l="l" r="r" t="t"/>
              <a:pathLst>
                <a:path extrusionOk="0" h="675" w="675">
                  <a:moveTo>
                    <a:pt x="0" y="1"/>
                  </a:moveTo>
                  <a:lnTo>
                    <a:pt x="0" y="674"/>
                  </a:lnTo>
                  <a:lnTo>
                    <a:pt x="674" y="67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32"/>
            <p:cNvSpPr/>
            <p:nvPr/>
          </p:nvSpPr>
          <p:spPr>
            <a:xfrm>
              <a:off x="1745050" y="4055225"/>
              <a:ext cx="451050" cy="575825"/>
            </a:xfrm>
            <a:custGeom>
              <a:rect b="b" l="l" r="r" t="t"/>
              <a:pathLst>
                <a:path extrusionOk="0" h="23033" w="18042">
                  <a:moveTo>
                    <a:pt x="6904" y="1"/>
                  </a:moveTo>
                  <a:lnTo>
                    <a:pt x="2184" y="4412"/>
                  </a:lnTo>
                  <a:lnTo>
                    <a:pt x="0" y="23032"/>
                  </a:lnTo>
                  <a:lnTo>
                    <a:pt x="2407" y="21158"/>
                  </a:lnTo>
                  <a:lnTo>
                    <a:pt x="4366" y="22685"/>
                  </a:lnTo>
                  <a:lnTo>
                    <a:pt x="6324" y="21158"/>
                  </a:lnTo>
                  <a:lnTo>
                    <a:pt x="8283" y="22685"/>
                  </a:lnTo>
                  <a:lnTo>
                    <a:pt x="10242" y="21158"/>
                  </a:lnTo>
                  <a:lnTo>
                    <a:pt x="12200" y="22685"/>
                  </a:lnTo>
                  <a:lnTo>
                    <a:pt x="14160" y="21158"/>
                  </a:lnTo>
                  <a:lnTo>
                    <a:pt x="16595" y="23032"/>
                  </a:lnTo>
                  <a:lnTo>
                    <a:pt x="14627" y="11655"/>
                  </a:lnTo>
                  <a:lnTo>
                    <a:pt x="15295" y="11121"/>
                  </a:lnTo>
                  <a:lnTo>
                    <a:pt x="14872" y="10596"/>
                  </a:lnTo>
                  <a:lnTo>
                    <a:pt x="13897" y="11381"/>
                  </a:lnTo>
                  <a:lnTo>
                    <a:pt x="15638" y="21442"/>
                  </a:lnTo>
                  <a:lnTo>
                    <a:pt x="15638" y="21442"/>
                  </a:lnTo>
                  <a:lnTo>
                    <a:pt x="14160" y="20305"/>
                  </a:lnTo>
                  <a:lnTo>
                    <a:pt x="12205" y="21829"/>
                  </a:lnTo>
                  <a:lnTo>
                    <a:pt x="10246" y="20305"/>
                  </a:lnTo>
                  <a:lnTo>
                    <a:pt x="8288" y="21829"/>
                  </a:lnTo>
                  <a:lnTo>
                    <a:pt x="6329" y="20305"/>
                  </a:lnTo>
                  <a:lnTo>
                    <a:pt x="4370" y="21829"/>
                  </a:lnTo>
                  <a:lnTo>
                    <a:pt x="2412" y="20305"/>
                  </a:lnTo>
                  <a:lnTo>
                    <a:pt x="862" y="21511"/>
                  </a:lnTo>
                  <a:lnTo>
                    <a:pt x="2828" y="4737"/>
                  </a:lnTo>
                  <a:lnTo>
                    <a:pt x="7172" y="678"/>
                  </a:lnTo>
                  <a:lnTo>
                    <a:pt x="14720" y="678"/>
                  </a:lnTo>
                  <a:lnTo>
                    <a:pt x="17368" y="3326"/>
                  </a:lnTo>
                  <a:lnTo>
                    <a:pt x="17368" y="4026"/>
                  </a:lnTo>
                  <a:lnTo>
                    <a:pt x="18042" y="4026"/>
                  </a:lnTo>
                  <a:lnTo>
                    <a:pt x="18042" y="3045"/>
                  </a:lnTo>
                  <a:lnTo>
                    <a:pt x="1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1" name="Google Shape;1351;p32"/>
          <p:cNvSpPr txBox="1"/>
          <p:nvPr>
            <p:ph idx="2" type="subTitle"/>
          </p:nvPr>
        </p:nvSpPr>
        <p:spPr>
          <a:xfrm>
            <a:off x="2167525" y="2164850"/>
            <a:ext cx="5298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 sz="1600"/>
              <a:t>Budget constrained? - View map by price.</a:t>
            </a:r>
            <a:endParaRPr sz="1600"/>
          </a:p>
        </p:txBody>
      </p:sp>
      <p:sp>
        <p:nvSpPr>
          <p:cNvPr id="1352" name="Google Shape;1352;p32"/>
          <p:cNvSpPr txBox="1"/>
          <p:nvPr>
            <p:ph idx="3" type="subTitle"/>
          </p:nvPr>
        </p:nvSpPr>
        <p:spPr>
          <a:xfrm>
            <a:off x="2167525" y="2704575"/>
            <a:ext cx="6002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 sz="1600"/>
              <a:t>Want others’ opinions</a:t>
            </a:r>
            <a:r>
              <a:rPr lang="en-US" sz="1600"/>
              <a:t>? – Review score vs price plots.</a:t>
            </a:r>
            <a:endParaRPr sz="1600"/>
          </a:p>
        </p:txBody>
      </p:sp>
      <p:sp>
        <p:nvSpPr>
          <p:cNvPr id="1353" name="Google Shape;1353;p32"/>
          <p:cNvSpPr txBox="1"/>
          <p:nvPr>
            <p:ph idx="4" type="subTitle"/>
          </p:nvPr>
        </p:nvSpPr>
        <p:spPr>
          <a:xfrm>
            <a:off x="2167525" y="3217950"/>
            <a:ext cx="6094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 sz="1600"/>
              <a:t>Love to explore? – See neighborhood info and suggestions.</a:t>
            </a:r>
            <a:endParaRPr sz="1600"/>
          </a:p>
        </p:txBody>
      </p:sp>
      <p:sp>
        <p:nvSpPr>
          <p:cNvPr id="1354" name="Google Shape;1354;p32"/>
          <p:cNvSpPr txBox="1"/>
          <p:nvPr>
            <p:ph idx="5" type="subTitle"/>
          </p:nvPr>
        </p:nvSpPr>
        <p:spPr>
          <a:xfrm>
            <a:off x="2167525" y="3655125"/>
            <a:ext cx="60024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 sz="1600"/>
              <a:t>No idea what you need?  - We have recommendations!</a:t>
            </a:r>
            <a:endParaRPr sz="1600"/>
          </a:p>
        </p:txBody>
      </p:sp>
      <p:grpSp>
        <p:nvGrpSpPr>
          <p:cNvPr id="1355" name="Google Shape;1355;p32"/>
          <p:cNvGrpSpPr/>
          <p:nvPr/>
        </p:nvGrpSpPr>
        <p:grpSpPr>
          <a:xfrm>
            <a:off x="447300" y="4583698"/>
            <a:ext cx="545400" cy="559811"/>
            <a:chOff x="1501675" y="4053873"/>
            <a:chExt cx="545400" cy="559811"/>
          </a:xfrm>
        </p:grpSpPr>
        <p:grpSp>
          <p:nvGrpSpPr>
            <p:cNvPr id="1356" name="Google Shape;1356;p32"/>
            <p:cNvGrpSpPr/>
            <p:nvPr/>
          </p:nvGrpSpPr>
          <p:grpSpPr>
            <a:xfrm flipH="1">
              <a:off x="1819200" y="4152875"/>
              <a:ext cx="198650" cy="450625"/>
              <a:chOff x="4668225" y="1611725"/>
              <a:chExt cx="198650" cy="450625"/>
            </a:xfrm>
          </p:grpSpPr>
          <p:sp>
            <p:nvSpPr>
              <p:cNvPr id="1357" name="Google Shape;1357;p32"/>
              <p:cNvSpPr/>
              <p:nvPr/>
            </p:nvSpPr>
            <p:spPr>
              <a:xfrm>
                <a:off x="4668225" y="1611725"/>
                <a:ext cx="198650" cy="360900"/>
              </a:xfrm>
              <a:custGeom>
                <a:rect b="b" l="l" r="r" t="t"/>
                <a:pathLst>
                  <a:path extrusionOk="0" h="14436" w="7946">
                    <a:moveTo>
                      <a:pt x="3974" y="0"/>
                    </a:moveTo>
                    <a:cubicBezTo>
                      <a:pt x="2329" y="0"/>
                      <a:pt x="995" y="1563"/>
                      <a:pt x="995" y="3487"/>
                    </a:cubicBezTo>
                    <a:cubicBezTo>
                      <a:pt x="995" y="3655"/>
                      <a:pt x="1005" y="3820"/>
                      <a:pt x="1025" y="3980"/>
                    </a:cubicBezTo>
                    <a:cubicBezTo>
                      <a:pt x="1062" y="4279"/>
                      <a:pt x="989" y="4577"/>
                      <a:pt x="814" y="4821"/>
                    </a:cubicBezTo>
                    <a:cubicBezTo>
                      <a:pt x="304" y="5527"/>
                      <a:pt x="0" y="6409"/>
                      <a:pt x="0" y="7367"/>
                    </a:cubicBezTo>
                    <a:cubicBezTo>
                      <a:pt x="0" y="8293"/>
                      <a:pt x="286" y="9148"/>
                      <a:pt x="767" y="9845"/>
                    </a:cubicBezTo>
                    <a:cubicBezTo>
                      <a:pt x="942" y="10095"/>
                      <a:pt x="1023" y="10397"/>
                      <a:pt x="1003" y="10702"/>
                    </a:cubicBezTo>
                    <a:cubicBezTo>
                      <a:pt x="999" y="10783"/>
                      <a:pt x="995" y="10864"/>
                      <a:pt x="995" y="10948"/>
                    </a:cubicBezTo>
                    <a:cubicBezTo>
                      <a:pt x="995" y="12873"/>
                      <a:pt x="2329" y="14435"/>
                      <a:pt x="3974" y="14435"/>
                    </a:cubicBezTo>
                    <a:cubicBezTo>
                      <a:pt x="5619" y="14435"/>
                      <a:pt x="6951" y="12873"/>
                      <a:pt x="6951" y="10948"/>
                    </a:cubicBezTo>
                    <a:cubicBezTo>
                      <a:pt x="6951" y="10864"/>
                      <a:pt x="6947" y="10783"/>
                      <a:pt x="6943" y="10702"/>
                    </a:cubicBezTo>
                    <a:cubicBezTo>
                      <a:pt x="6923" y="10397"/>
                      <a:pt x="7008" y="10095"/>
                      <a:pt x="7179" y="9845"/>
                    </a:cubicBezTo>
                    <a:cubicBezTo>
                      <a:pt x="7660" y="9148"/>
                      <a:pt x="7946" y="8293"/>
                      <a:pt x="7946" y="7367"/>
                    </a:cubicBezTo>
                    <a:cubicBezTo>
                      <a:pt x="7946" y="6409"/>
                      <a:pt x="7642" y="5527"/>
                      <a:pt x="7132" y="4821"/>
                    </a:cubicBezTo>
                    <a:cubicBezTo>
                      <a:pt x="6959" y="4577"/>
                      <a:pt x="6884" y="4279"/>
                      <a:pt x="6921" y="3980"/>
                    </a:cubicBezTo>
                    <a:cubicBezTo>
                      <a:pt x="6941" y="3820"/>
                      <a:pt x="6951" y="3655"/>
                      <a:pt x="6951" y="3487"/>
                    </a:cubicBezTo>
                    <a:cubicBezTo>
                      <a:pt x="6951" y="1563"/>
                      <a:pt x="5617" y="0"/>
                      <a:pt x="39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32"/>
              <p:cNvSpPr/>
              <p:nvPr/>
            </p:nvSpPr>
            <p:spPr>
              <a:xfrm>
                <a:off x="4759250" y="1700425"/>
                <a:ext cx="8250" cy="361925"/>
              </a:xfrm>
              <a:custGeom>
                <a:rect b="b" l="l" r="r" t="t"/>
                <a:pathLst>
                  <a:path extrusionOk="0" h="14477" w="330">
                    <a:moveTo>
                      <a:pt x="0" y="1"/>
                    </a:moveTo>
                    <a:lnTo>
                      <a:pt x="0" y="14477"/>
                    </a:lnTo>
                    <a:lnTo>
                      <a:pt x="329" y="14477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32"/>
              <p:cNvSpPr/>
              <p:nvPr/>
            </p:nvSpPr>
            <p:spPr>
              <a:xfrm>
                <a:off x="4726350" y="1746275"/>
                <a:ext cx="40250" cy="44650"/>
              </a:xfrm>
              <a:custGeom>
                <a:rect b="b" l="l" r="r" t="t"/>
                <a:pathLst>
                  <a:path extrusionOk="0" h="1786" w="1610">
                    <a:moveTo>
                      <a:pt x="250" y="1"/>
                    </a:moveTo>
                    <a:lnTo>
                      <a:pt x="0" y="217"/>
                    </a:lnTo>
                    <a:lnTo>
                      <a:pt x="1361" y="1786"/>
                    </a:lnTo>
                    <a:lnTo>
                      <a:pt x="1610" y="1569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32"/>
              <p:cNvSpPr/>
              <p:nvPr/>
            </p:nvSpPr>
            <p:spPr>
              <a:xfrm>
                <a:off x="4760325" y="1810950"/>
                <a:ext cx="48200" cy="48150"/>
              </a:xfrm>
              <a:custGeom>
                <a:rect b="b" l="l" r="r" t="t"/>
                <a:pathLst>
                  <a:path extrusionOk="0" h="1926" w="1928">
                    <a:moveTo>
                      <a:pt x="1693" y="0"/>
                    </a:moveTo>
                    <a:lnTo>
                      <a:pt x="0" y="1693"/>
                    </a:lnTo>
                    <a:lnTo>
                      <a:pt x="233" y="1925"/>
                    </a:lnTo>
                    <a:lnTo>
                      <a:pt x="1927" y="233"/>
                    </a:lnTo>
                    <a:lnTo>
                      <a:pt x="1693" y="0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1" name="Google Shape;1361;p32"/>
            <p:cNvGrpSpPr/>
            <p:nvPr/>
          </p:nvGrpSpPr>
          <p:grpSpPr>
            <a:xfrm flipH="1">
              <a:off x="1507806" y="4053873"/>
              <a:ext cx="246783" cy="559811"/>
              <a:chOff x="4668225" y="1611725"/>
              <a:chExt cx="198650" cy="450625"/>
            </a:xfrm>
          </p:grpSpPr>
          <p:sp>
            <p:nvSpPr>
              <p:cNvPr id="1362" name="Google Shape;1362;p32"/>
              <p:cNvSpPr/>
              <p:nvPr/>
            </p:nvSpPr>
            <p:spPr>
              <a:xfrm>
                <a:off x="4668225" y="1611725"/>
                <a:ext cx="198650" cy="360900"/>
              </a:xfrm>
              <a:custGeom>
                <a:rect b="b" l="l" r="r" t="t"/>
                <a:pathLst>
                  <a:path extrusionOk="0" h="14436" w="7946">
                    <a:moveTo>
                      <a:pt x="3974" y="0"/>
                    </a:moveTo>
                    <a:cubicBezTo>
                      <a:pt x="2329" y="0"/>
                      <a:pt x="995" y="1563"/>
                      <a:pt x="995" y="3487"/>
                    </a:cubicBezTo>
                    <a:cubicBezTo>
                      <a:pt x="995" y="3655"/>
                      <a:pt x="1005" y="3820"/>
                      <a:pt x="1025" y="3980"/>
                    </a:cubicBezTo>
                    <a:cubicBezTo>
                      <a:pt x="1062" y="4279"/>
                      <a:pt x="989" y="4577"/>
                      <a:pt x="814" y="4821"/>
                    </a:cubicBezTo>
                    <a:cubicBezTo>
                      <a:pt x="304" y="5527"/>
                      <a:pt x="0" y="6409"/>
                      <a:pt x="0" y="7367"/>
                    </a:cubicBezTo>
                    <a:cubicBezTo>
                      <a:pt x="0" y="8293"/>
                      <a:pt x="286" y="9148"/>
                      <a:pt x="767" y="9845"/>
                    </a:cubicBezTo>
                    <a:cubicBezTo>
                      <a:pt x="942" y="10095"/>
                      <a:pt x="1023" y="10397"/>
                      <a:pt x="1003" y="10702"/>
                    </a:cubicBezTo>
                    <a:cubicBezTo>
                      <a:pt x="999" y="10783"/>
                      <a:pt x="995" y="10864"/>
                      <a:pt x="995" y="10948"/>
                    </a:cubicBezTo>
                    <a:cubicBezTo>
                      <a:pt x="995" y="12873"/>
                      <a:pt x="2329" y="14435"/>
                      <a:pt x="3974" y="14435"/>
                    </a:cubicBezTo>
                    <a:cubicBezTo>
                      <a:pt x="5619" y="14435"/>
                      <a:pt x="6951" y="12873"/>
                      <a:pt x="6951" y="10948"/>
                    </a:cubicBezTo>
                    <a:cubicBezTo>
                      <a:pt x="6951" y="10864"/>
                      <a:pt x="6947" y="10783"/>
                      <a:pt x="6943" y="10702"/>
                    </a:cubicBezTo>
                    <a:cubicBezTo>
                      <a:pt x="6923" y="10397"/>
                      <a:pt x="7008" y="10095"/>
                      <a:pt x="7179" y="9845"/>
                    </a:cubicBezTo>
                    <a:cubicBezTo>
                      <a:pt x="7660" y="9148"/>
                      <a:pt x="7946" y="8293"/>
                      <a:pt x="7946" y="7367"/>
                    </a:cubicBezTo>
                    <a:cubicBezTo>
                      <a:pt x="7946" y="6409"/>
                      <a:pt x="7642" y="5527"/>
                      <a:pt x="7132" y="4821"/>
                    </a:cubicBezTo>
                    <a:cubicBezTo>
                      <a:pt x="6959" y="4577"/>
                      <a:pt x="6884" y="4279"/>
                      <a:pt x="6921" y="3980"/>
                    </a:cubicBezTo>
                    <a:cubicBezTo>
                      <a:pt x="6941" y="3820"/>
                      <a:pt x="6951" y="3655"/>
                      <a:pt x="6951" y="3487"/>
                    </a:cubicBezTo>
                    <a:cubicBezTo>
                      <a:pt x="6951" y="1563"/>
                      <a:pt x="5617" y="0"/>
                      <a:pt x="39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32"/>
              <p:cNvSpPr/>
              <p:nvPr/>
            </p:nvSpPr>
            <p:spPr>
              <a:xfrm>
                <a:off x="4759250" y="1700425"/>
                <a:ext cx="8250" cy="361925"/>
              </a:xfrm>
              <a:custGeom>
                <a:rect b="b" l="l" r="r" t="t"/>
                <a:pathLst>
                  <a:path extrusionOk="0" h="14477" w="330">
                    <a:moveTo>
                      <a:pt x="0" y="1"/>
                    </a:moveTo>
                    <a:lnTo>
                      <a:pt x="0" y="14477"/>
                    </a:lnTo>
                    <a:lnTo>
                      <a:pt x="329" y="14477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32"/>
              <p:cNvSpPr/>
              <p:nvPr/>
            </p:nvSpPr>
            <p:spPr>
              <a:xfrm>
                <a:off x="4726350" y="1746275"/>
                <a:ext cx="40250" cy="44650"/>
              </a:xfrm>
              <a:custGeom>
                <a:rect b="b" l="l" r="r" t="t"/>
                <a:pathLst>
                  <a:path extrusionOk="0" h="1786" w="1610">
                    <a:moveTo>
                      <a:pt x="250" y="1"/>
                    </a:moveTo>
                    <a:lnTo>
                      <a:pt x="0" y="217"/>
                    </a:lnTo>
                    <a:lnTo>
                      <a:pt x="1361" y="1786"/>
                    </a:lnTo>
                    <a:lnTo>
                      <a:pt x="1610" y="1569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32"/>
              <p:cNvSpPr/>
              <p:nvPr/>
            </p:nvSpPr>
            <p:spPr>
              <a:xfrm>
                <a:off x="4760325" y="1810950"/>
                <a:ext cx="48200" cy="48150"/>
              </a:xfrm>
              <a:custGeom>
                <a:rect b="b" l="l" r="r" t="t"/>
                <a:pathLst>
                  <a:path extrusionOk="0" h="1926" w="1928">
                    <a:moveTo>
                      <a:pt x="1693" y="0"/>
                    </a:moveTo>
                    <a:lnTo>
                      <a:pt x="0" y="1693"/>
                    </a:lnTo>
                    <a:lnTo>
                      <a:pt x="233" y="1925"/>
                    </a:lnTo>
                    <a:lnTo>
                      <a:pt x="1927" y="233"/>
                    </a:lnTo>
                    <a:lnTo>
                      <a:pt x="1693" y="0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66" name="Google Shape;1366;p32"/>
            <p:cNvCxnSpPr/>
            <p:nvPr/>
          </p:nvCxnSpPr>
          <p:spPr>
            <a:xfrm rot="10800000">
              <a:off x="1501675" y="4608350"/>
              <a:ext cx="54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67" name="Google Shape;1367;p32"/>
          <p:cNvGrpSpPr/>
          <p:nvPr/>
        </p:nvGrpSpPr>
        <p:grpSpPr>
          <a:xfrm>
            <a:off x="8151300" y="4583698"/>
            <a:ext cx="545400" cy="559811"/>
            <a:chOff x="1501675" y="4053873"/>
            <a:chExt cx="545400" cy="559811"/>
          </a:xfrm>
        </p:grpSpPr>
        <p:grpSp>
          <p:nvGrpSpPr>
            <p:cNvPr id="1368" name="Google Shape;1368;p32"/>
            <p:cNvGrpSpPr/>
            <p:nvPr/>
          </p:nvGrpSpPr>
          <p:grpSpPr>
            <a:xfrm flipH="1">
              <a:off x="1819200" y="4152875"/>
              <a:ext cx="198650" cy="450625"/>
              <a:chOff x="4668225" y="1611725"/>
              <a:chExt cx="198650" cy="450625"/>
            </a:xfrm>
          </p:grpSpPr>
          <p:sp>
            <p:nvSpPr>
              <p:cNvPr id="1369" name="Google Shape;1369;p32"/>
              <p:cNvSpPr/>
              <p:nvPr/>
            </p:nvSpPr>
            <p:spPr>
              <a:xfrm>
                <a:off x="4668225" y="1611725"/>
                <a:ext cx="198650" cy="360900"/>
              </a:xfrm>
              <a:custGeom>
                <a:rect b="b" l="l" r="r" t="t"/>
                <a:pathLst>
                  <a:path extrusionOk="0" h="14436" w="7946">
                    <a:moveTo>
                      <a:pt x="3974" y="0"/>
                    </a:moveTo>
                    <a:cubicBezTo>
                      <a:pt x="2329" y="0"/>
                      <a:pt x="995" y="1563"/>
                      <a:pt x="995" y="3487"/>
                    </a:cubicBezTo>
                    <a:cubicBezTo>
                      <a:pt x="995" y="3655"/>
                      <a:pt x="1005" y="3820"/>
                      <a:pt x="1025" y="3980"/>
                    </a:cubicBezTo>
                    <a:cubicBezTo>
                      <a:pt x="1062" y="4279"/>
                      <a:pt x="989" y="4577"/>
                      <a:pt x="814" y="4821"/>
                    </a:cubicBezTo>
                    <a:cubicBezTo>
                      <a:pt x="304" y="5527"/>
                      <a:pt x="0" y="6409"/>
                      <a:pt x="0" y="7367"/>
                    </a:cubicBezTo>
                    <a:cubicBezTo>
                      <a:pt x="0" y="8293"/>
                      <a:pt x="286" y="9148"/>
                      <a:pt x="767" y="9845"/>
                    </a:cubicBezTo>
                    <a:cubicBezTo>
                      <a:pt x="942" y="10095"/>
                      <a:pt x="1023" y="10397"/>
                      <a:pt x="1003" y="10702"/>
                    </a:cubicBezTo>
                    <a:cubicBezTo>
                      <a:pt x="999" y="10783"/>
                      <a:pt x="995" y="10864"/>
                      <a:pt x="995" y="10948"/>
                    </a:cubicBezTo>
                    <a:cubicBezTo>
                      <a:pt x="995" y="12873"/>
                      <a:pt x="2329" y="14435"/>
                      <a:pt x="3974" y="14435"/>
                    </a:cubicBezTo>
                    <a:cubicBezTo>
                      <a:pt x="5619" y="14435"/>
                      <a:pt x="6951" y="12873"/>
                      <a:pt x="6951" y="10948"/>
                    </a:cubicBezTo>
                    <a:cubicBezTo>
                      <a:pt x="6951" y="10864"/>
                      <a:pt x="6947" y="10783"/>
                      <a:pt x="6943" y="10702"/>
                    </a:cubicBezTo>
                    <a:cubicBezTo>
                      <a:pt x="6923" y="10397"/>
                      <a:pt x="7008" y="10095"/>
                      <a:pt x="7179" y="9845"/>
                    </a:cubicBezTo>
                    <a:cubicBezTo>
                      <a:pt x="7660" y="9148"/>
                      <a:pt x="7946" y="8293"/>
                      <a:pt x="7946" y="7367"/>
                    </a:cubicBezTo>
                    <a:cubicBezTo>
                      <a:pt x="7946" y="6409"/>
                      <a:pt x="7642" y="5527"/>
                      <a:pt x="7132" y="4821"/>
                    </a:cubicBezTo>
                    <a:cubicBezTo>
                      <a:pt x="6959" y="4577"/>
                      <a:pt x="6884" y="4279"/>
                      <a:pt x="6921" y="3980"/>
                    </a:cubicBezTo>
                    <a:cubicBezTo>
                      <a:pt x="6941" y="3820"/>
                      <a:pt x="6951" y="3655"/>
                      <a:pt x="6951" y="3487"/>
                    </a:cubicBezTo>
                    <a:cubicBezTo>
                      <a:pt x="6951" y="1563"/>
                      <a:pt x="5617" y="0"/>
                      <a:pt x="39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32"/>
              <p:cNvSpPr/>
              <p:nvPr/>
            </p:nvSpPr>
            <p:spPr>
              <a:xfrm>
                <a:off x="4759250" y="1700425"/>
                <a:ext cx="8250" cy="361925"/>
              </a:xfrm>
              <a:custGeom>
                <a:rect b="b" l="l" r="r" t="t"/>
                <a:pathLst>
                  <a:path extrusionOk="0" h="14477" w="330">
                    <a:moveTo>
                      <a:pt x="0" y="1"/>
                    </a:moveTo>
                    <a:lnTo>
                      <a:pt x="0" y="14477"/>
                    </a:lnTo>
                    <a:lnTo>
                      <a:pt x="329" y="14477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32"/>
              <p:cNvSpPr/>
              <p:nvPr/>
            </p:nvSpPr>
            <p:spPr>
              <a:xfrm>
                <a:off x="4726350" y="1746275"/>
                <a:ext cx="40250" cy="44650"/>
              </a:xfrm>
              <a:custGeom>
                <a:rect b="b" l="l" r="r" t="t"/>
                <a:pathLst>
                  <a:path extrusionOk="0" h="1786" w="1610">
                    <a:moveTo>
                      <a:pt x="250" y="1"/>
                    </a:moveTo>
                    <a:lnTo>
                      <a:pt x="0" y="217"/>
                    </a:lnTo>
                    <a:lnTo>
                      <a:pt x="1361" y="1786"/>
                    </a:lnTo>
                    <a:lnTo>
                      <a:pt x="1610" y="1569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32"/>
              <p:cNvSpPr/>
              <p:nvPr/>
            </p:nvSpPr>
            <p:spPr>
              <a:xfrm>
                <a:off x="4760325" y="1810950"/>
                <a:ext cx="48200" cy="48150"/>
              </a:xfrm>
              <a:custGeom>
                <a:rect b="b" l="l" r="r" t="t"/>
                <a:pathLst>
                  <a:path extrusionOk="0" h="1926" w="1928">
                    <a:moveTo>
                      <a:pt x="1693" y="0"/>
                    </a:moveTo>
                    <a:lnTo>
                      <a:pt x="0" y="1693"/>
                    </a:lnTo>
                    <a:lnTo>
                      <a:pt x="233" y="1925"/>
                    </a:lnTo>
                    <a:lnTo>
                      <a:pt x="1927" y="233"/>
                    </a:lnTo>
                    <a:lnTo>
                      <a:pt x="1693" y="0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3" name="Google Shape;1373;p32"/>
            <p:cNvGrpSpPr/>
            <p:nvPr/>
          </p:nvGrpSpPr>
          <p:grpSpPr>
            <a:xfrm flipH="1">
              <a:off x="1507806" y="4053873"/>
              <a:ext cx="246783" cy="559811"/>
              <a:chOff x="4668225" y="1611725"/>
              <a:chExt cx="198650" cy="450625"/>
            </a:xfrm>
          </p:grpSpPr>
          <p:sp>
            <p:nvSpPr>
              <p:cNvPr id="1374" name="Google Shape;1374;p32"/>
              <p:cNvSpPr/>
              <p:nvPr/>
            </p:nvSpPr>
            <p:spPr>
              <a:xfrm>
                <a:off x="4668225" y="1611725"/>
                <a:ext cx="198650" cy="360900"/>
              </a:xfrm>
              <a:custGeom>
                <a:rect b="b" l="l" r="r" t="t"/>
                <a:pathLst>
                  <a:path extrusionOk="0" h="14436" w="7946">
                    <a:moveTo>
                      <a:pt x="3974" y="0"/>
                    </a:moveTo>
                    <a:cubicBezTo>
                      <a:pt x="2329" y="0"/>
                      <a:pt x="995" y="1563"/>
                      <a:pt x="995" y="3487"/>
                    </a:cubicBezTo>
                    <a:cubicBezTo>
                      <a:pt x="995" y="3655"/>
                      <a:pt x="1005" y="3820"/>
                      <a:pt x="1025" y="3980"/>
                    </a:cubicBezTo>
                    <a:cubicBezTo>
                      <a:pt x="1062" y="4279"/>
                      <a:pt x="989" y="4577"/>
                      <a:pt x="814" y="4821"/>
                    </a:cubicBezTo>
                    <a:cubicBezTo>
                      <a:pt x="304" y="5527"/>
                      <a:pt x="0" y="6409"/>
                      <a:pt x="0" y="7367"/>
                    </a:cubicBezTo>
                    <a:cubicBezTo>
                      <a:pt x="0" y="8293"/>
                      <a:pt x="286" y="9148"/>
                      <a:pt x="767" y="9845"/>
                    </a:cubicBezTo>
                    <a:cubicBezTo>
                      <a:pt x="942" y="10095"/>
                      <a:pt x="1023" y="10397"/>
                      <a:pt x="1003" y="10702"/>
                    </a:cubicBezTo>
                    <a:cubicBezTo>
                      <a:pt x="999" y="10783"/>
                      <a:pt x="995" y="10864"/>
                      <a:pt x="995" y="10948"/>
                    </a:cubicBezTo>
                    <a:cubicBezTo>
                      <a:pt x="995" y="12873"/>
                      <a:pt x="2329" y="14435"/>
                      <a:pt x="3974" y="14435"/>
                    </a:cubicBezTo>
                    <a:cubicBezTo>
                      <a:pt x="5619" y="14435"/>
                      <a:pt x="6951" y="12873"/>
                      <a:pt x="6951" y="10948"/>
                    </a:cubicBezTo>
                    <a:cubicBezTo>
                      <a:pt x="6951" y="10864"/>
                      <a:pt x="6947" y="10783"/>
                      <a:pt x="6943" y="10702"/>
                    </a:cubicBezTo>
                    <a:cubicBezTo>
                      <a:pt x="6923" y="10397"/>
                      <a:pt x="7008" y="10095"/>
                      <a:pt x="7179" y="9845"/>
                    </a:cubicBezTo>
                    <a:cubicBezTo>
                      <a:pt x="7660" y="9148"/>
                      <a:pt x="7946" y="8293"/>
                      <a:pt x="7946" y="7367"/>
                    </a:cubicBezTo>
                    <a:cubicBezTo>
                      <a:pt x="7946" y="6409"/>
                      <a:pt x="7642" y="5527"/>
                      <a:pt x="7132" y="4821"/>
                    </a:cubicBezTo>
                    <a:cubicBezTo>
                      <a:pt x="6959" y="4577"/>
                      <a:pt x="6884" y="4279"/>
                      <a:pt x="6921" y="3980"/>
                    </a:cubicBezTo>
                    <a:cubicBezTo>
                      <a:pt x="6941" y="3820"/>
                      <a:pt x="6951" y="3655"/>
                      <a:pt x="6951" y="3487"/>
                    </a:cubicBezTo>
                    <a:cubicBezTo>
                      <a:pt x="6951" y="1563"/>
                      <a:pt x="5617" y="0"/>
                      <a:pt x="39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32"/>
              <p:cNvSpPr/>
              <p:nvPr/>
            </p:nvSpPr>
            <p:spPr>
              <a:xfrm>
                <a:off x="4759250" y="1700425"/>
                <a:ext cx="8250" cy="361925"/>
              </a:xfrm>
              <a:custGeom>
                <a:rect b="b" l="l" r="r" t="t"/>
                <a:pathLst>
                  <a:path extrusionOk="0" h="14477" w="330">
                    <a:moveTo>
                      <a:pt x="0" y="1"/>
                    </a:moveTo>
                    <a:lnTo>
                      <a:pt x="0" y="14477"/>
                    </a:lnTo>
                    <a:lnTo>
                      <a:pt x="329" y="14477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32"/>
              <p:cNvSpPr/>
              <p:nvPr/>
            </p:nvSpPr>
            <p:spPr>
              <a:xfrm>
                <a:off x="4726350" y="1746275"/>
                <a:ext cx="40250" cy="44650"/>
              </a:xfrm>
              <a:custGeom>
                <a:rect b="b" l="l" r="r" t="t"/>
                <a:pathLst>
                  <a:path extrusionOk="0" h="1786" w="1610">
                    <a:moveTo>
                      <a:pt x="250" y="1"/>
                    </a:moveTo>
                    <a:lnTo>
                      <a:pt x="0" y="217"/>
                    </a:lnTo>
                    <a:lnTo>
                      <a:pt x="1361" y="1786"/>
                    </a:lnTo>
                    <a:lnTo>
                      <a:pt x="1610" y="1569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32"/>
              <p:cNvSpPr/>
              <p:nvPr/>
            </p:nvSpPr>
            <p:spPr>
              <a:xfrm>
                <a:off x="4760325" y="1810950"/>
                <a:ext cx="48200" cy="48150"/>
              </a:xfrm>
              <a:custGeom>
                <a:rect b="b" l="l" r="r" t="t"/>
                <a:pathLst>
                  <a:path extrusionOk="0" h="1926" w="1928">
                    <a:moveTo>
                      <a:pt x="1693" y="0"/>
                    </a:moveTo>
                    <a:lnTo>
                      <a:pt x="0" y="1693"/>
                    </a:lnTo>
                    <a:lnTo>
                      <a:pt x="233" y="1925"/>
                    </a:lnTo>
                    <a:lnTo>
                      <a:pt x="1927" y="233"/>
                    </a:lnTo>
                    <a:lnTo>
                      <a:pt x="1693" y="0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78" name="Google Shape;1378;p32"/>
            <p:cNvCxnSpPr/>
            <p:nvPr/>
          </p:nvCxnSpPr>
          <p:spPr>
            <a:xfrm rot="10800000">
              <a:off x="1501675" y="4608350"/>
              <a:ext cx="54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79" name="Google Shape;1379;p32"/>
          <p:cNvGrpSpPr/>
          <p:nvPr/>
        </p:nvGrpSpPr>
        <p:grpSpPr>
          <a:xfrm>
            <a:off x="1498779" y="2262585"/>
            <a:ext cx="468640" cy="407140"/>
            <a:chOff x="5918450" y="1369900"/>
            <a:chExt cx="630825" cy="574650"/>
          </a:xfrm>
        </p:grpSpPr>
        <p:sp>
          <p:nvSpPr>
            <p:cNvPr id="1380" name="Google Shape;1380;p32"/>
            <p:cNvSpPr/>
            <p:nvPr/>
          </p:nvSpPr>
          <p:spPr>
            <a:xfrm>
              <a:off x="6403675" y="1634775"/>
              <a:ext cx="16875" cy="44875"/>
            </a:xfrm>
            <a:custGeom>
              <a:rect b="b" l="l" r="r" t="t"/>
              <a:pathLst>
                <a:path extrusionOk="0" h="1795" w="675">
                  <a:moveTo>
                    <a:pt x="1" y="0"/>
                  </a:moveTo>
                  <a:lnTo>
                    <a:pt x="1" y="674"/>
                  </a:lnTo>
                  <a:lnTo>
                    <a:pt x="675" y="674"/>
                  </a:lnTo>
                  <a:lnTo>
                    <a:pt x="675" y="0"/>
                  </a:lnTo>
                  <a:close/>
                  <a:moveTo>
                    <a:pt x="1" y="1121"/>
                  </a:moveTo>
                  <a:lnTo>
                    <a:pt x="1" y="1794"/>
                  </a:lnTo>
                  <a:lnTo>
                    <a:pt x="675" y="1794"/>
                  </a:lnTo>
                  <a:lnTo>
                    <a:pt x="675" y="11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2"/>
            <p:cNvSpPr/>
            <p:nvPr/>
          </p:nvSpPr>
          <p:spPr>
            <a:xfrm>
              <a:off x="5918450" y="1369900"/>
              <a:ext cx="630825" cy="574650"/>
            </a:xfrm>
            <a:custGeom>
              <a:rect b="b" l="l" r="r" t="t"/>
              <a:pathLst>
                <a:path extrusionOk="0" h="22986" w="25233">
                  <a:moveTo>
                    <a:pt x="12953" y="681"/>
                  </a:moveTo>
                  <a:cubicBezTo>
                    <a:pt x="15681" y="766"/>
                    <a:pt x="18158" y="1864"/>
                    <a:pt x="20019" y="3613"/>
                  </a:cubicBezTo>
                  <a:lnTo>
                    <a:pt x="19628" y="4005"/>
                  </a:lnTo>
                  <a:lnTo>
                    <a:pt x="20104" y="4481"/>
                  </a:lnTo>
                  <a:lnTo>
                    <a:pt x="20496" y="4089"/>
                  </a:lnTo>
                  <a:cubicBezTo>
                    <a:pt x="22244" y="5949"/>
                    <a:pt x="23343" y="8428"/>
                    <a:pt x="23427" y="11156"/>
                  </a:cubicBezTo>
                  <a:lnTo>
                    <a:pt x="22870" y="11156"/>
                  </a:lnTo>
                  <a:lnTo>
                    <a:pt x="22870" y="11830"/>
                  </a:lnTo>
                  <a:lnTo>
                    <a:pt x="23427" y="11830"/>
                  </a:lnTo>
                  <a:cubicBezTo>
                    <a:pt x="23344" y="14558"/>
                    <a:pt x="22244" y="17035"/>
                    <a:pt x="20496" y="18897"/>
                  </a:cubicBezTo>
                  <a:lnTo>
                    <a:pt x="20104" y="18505"/>
                  </a:lnTo>
                  <a:lnTo>
                    <a:pt x="19628" y="18981"/>
                  </a:lnTo>
                  <a:lnTo>
                    <a:pt x="20019" y="19373"/>
                  </a:lnTo>
                  <a:cubicBezTo>
                    <a:pt x="18158" y="21122"/>
                    <a:pt x="15681" y="22220"/>
                    <a:pt x="12953" y="22305"/>
                  </a:cubicBezTo>
                  <a:lnTo>
                    <a:pt x="12953" y="21747"/>
                  </a:lnTo>
                  <a:lnTo>
                    <a:pt x="12279" y="21747"/>
                  </a:lnTo>
                  <a:lnTo>
                    <a:pt x="12279" y="22305"/>
                  </a:lnTo>
                  <a:cubicBezTo>
                    <a:pt x="9551" y="22220"/>
                    <a:pt x="7072" y="21122"/>
                    <a:pt x="5212" y="19373"/>
                  </a:cubicBezTo>
                  <a:lnTo>
                    <a:pt x="5604" y="18981"/>
                  </a:lnTo>
                  <a:lnTo>
                    <a:pt x="5128" y="18505"/>
                  </a:lnTo>
                  <a:lnTo>
                    <a:pt x="4736" y="18897"/>
                  </a:lnTo>
                  <a:cubicBezTo>
                    <a:pt x="2987" y="17035"/>
                    <a:pt x="1889" y="14558"/>
                    <a:pt x="1804" y="11830"/>
                  </a:cubicBezTo>
                  <a:lnTo>
                    <a:pt x="2362" y="11830"/>
                  </a:lnTo>
                  <a:lnTo>
                    <a:pt x="2362" y="11156"/>
                  </a:lnTo>
                  <a:lnTo>
                    <a:pt x="1804" y="11156"/>
                  </a:lnTo>
                  <a:cubicBezTo>
                    <a:pt x="1889" y="8428"/>
                    <a:pt x="2987" y="5949"/>
                    <a:pt x="4736" y="4089"/>
                  </a:cubicBezTo>
                  <a:lnTo>
                    <a:pt x="5128" y="4481"/>
                  </a:lnTo>
                  <a:lnTo>
                    <a:pt x="5604" y="4005"/>
                  </a:lnTo>
                  <a:lnTo>
                    <a:pt x="5212" y="3613"/>
                  </a:lnTo>
                  <a:cubicBezTo>
                    <a:pt x="7072" y="1864"/>
                    <a:pt x="9551" y="766"/>
                    <a:pt x="12279" y="681"/>
                  </a:cubicBezTo>
                  <a:lnTo>
                    <a:pt x="12279" y="1239"/>
                  </a:lnTo>
                  <a:lnTo>
                    <a:pt x="12953" y="1239"/>
                  </a:lnTo>
                  <a:lnTo>
                    <a:pt x="12953" y="681"/>
                  </a:lnTo>
                  <a:close/>
                  <a:moveTo>
                    <a:pt x="12617" y="1"/>
                  </a:moveTo>
                  <a:cubicBezTo>
                    <a:pt x="9677" y="1"/>
                    <a:pt x="6737" y="1123"/>
                    <a:pt x="4491" y="3369"/>
                  </a:cubicBezTo>
                  <a:cubicBezTo>
                    <a:pt x="1" y="7859"/>
                    <a:pt x="1" y="15128"/>
                    <a:pt x="4491" y="19617"/>
                  </a:cubicBezTo>
                  <a:cubicBezTo>
                    <a:pt x="6737" y="21863"/>
                    <a:pt x="9677" y="22985"/>
                    <a:pt x="12617" y="22985"/>
                  </a:cubicBezTo>
                  <a:cubicBezTo>
                    <a:pt x="15556" y="22985"/>
                    <a:pt x="18496" y="21863"/>
                    <a:pt x="20742" y="19617"/>
                  </a:cubicBezTo>
                  <a:cubicBezTo>
                    <a:pt x="25231" y="15128"/>
                    <a:pt x="25232" y="7859"/>
                    <a:pt x="20742" y="3369"/>
                  </a:cubicBezTo>
                  <a:cubicBezTo>
                    <a:pt x="18496" y="1123"/>
                    <a:pt x="15556" y="1"/>
                    <a:pt x="12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5998375" y="1421675"/>
              <a:ext cx="471075" cy="471075"/>
            </a:xfrm>
            <a:custGeom>
              <a:rect b="b" l="l" r="r" t="t"/>
              <a:pathLst>
                <a:path extrusionOk="0" h="18843" w="18843">
                  <a:moveTo>
                    <a:pt x="9420" y="674"/>
                  </a:moveTo>
                  <a:cubicBezTo>
                    <a:pt x="14245" y="674"/>
                    <a:pt x="18168" y="4598"/>
                    <a:pt x="18168" y="9422"/>
                  </a:cubicBezTo>
                  <a:cubicBezTo>
                    <a:pt x="18168" y="14247"/>
                    <a:pt x="14243" y="18168"/>
                    <a:pt x="9420" y="18168"/>
                  </a:cubicBezTo>
                  <a:cubicBezTo>
                    <a:pt x="4596" y="18168"/>
                    <a:pt x="674" y="14247"/>
                    <a:pt x="674" y="9422"/>
                  </a:cubicBezTo>
                  <a:cubicBezTo>
                    <a:pt x="674" y="4598"/>
                    <a:pt x="4596" y="674"/>
                    <a:pt x="9420" y="674"/>
                  </a:cubicBezTo>
                  <a:close/>
                  <a:moveTo>
                    <a:pt x="9420" y="0"/>
                  </a:moveTo>
                  <a:cubicBezTo>
                    <a:pt x="4226" y="0"/>
                    <a:pt x="0" y="4228"/>
                    <a:pt x="0" y="9422"/>
                  </a:cubicBezTo>
                  <a:cubicBezTo>
                    <a:pt x="0" y="14616"/>
                    <a:pt x="4226" y="18842"/>
                    <a:pt x="9420" y="18842"/>
                  </a:cubicBezTo>
                  <a:cubicBezTo>
                    <a:pt x="14615" y="18842"/>
                    <a:pt x="18842" y="14616"/>
                    <a:pt x="18842" y="9422"/>
                  </a:cubicBezTo>
                  <a:cubicBezTo>
                    <a:pt x="18842" y="4228"/>
                    <a:pt x="14615" y="0"/>
                    <a:pt x="9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2"/>
            <p:cNvSpPr/>
            <p:nvPr/>
          </p:nvSpPr>
          <p:spPr>
            <a:xfrm>
              <a:off x="6125175" y="1464600"/>
              <a:ext cx="217225" cy="385325"/>
            </a:xfrm>
            <a:custGeom>
              <a:rect b="b" l="l" r="r" t="t"/>
              <a:pathLst>
                <a:path extrusionOk="0" h="15413" w="8689">
                  <a:moveTo>
                    <a:pt x="3225" y="1"/>
                  </a:moveTo>
                  <a:lnTo>
                    <a:pt x="3225" y="1566"/>
                  </a:lnTo>
                  <a:lnTo>
                    <a:pt x="2" y="1566"/>
                  </a:lnTo>
                  <a:lnTo>
                    <a:pt x="2" y="4013"/>
                  </a:lnTo>
                  <a:lnTo>
                    <a:pt x="675" y="4013"/>
                  </a:lnTo>
                  <a:lnTo>
                    <a:pt x="675" y="2240"/>
                  </a:lnTo>
                  <a:lnTo>
                    <a:pt x="3899" y="2240"/>
                  </a:lnTo>
                  <a:lnTo>
                    <a:pt x="3899" y="676"/>
                  </a:lnTo>
                  <a:lnTo>
                    <a:pt x="4795" y="676"/>
                  </a:lnTo>
                  <a:lnTo>
                    <a:pt x="4795" y="2240"/>
                  </a:lnTo>
                  <a:lnTo>
                    <a:pt x="8016" y="2240"/>
                  </a:lnTo>
                  <a:lnTo>
                    <a:pt x="8016" y="4175"/>
                  </a:lnTo>
                  <a:lnTo>
                    <a:pt x="7120" y="4175"/>
                  </a:lnTo>
                  <a:lnTo>
                    <a:pt x="7120" y="3138"/>
                  </a:lnTo>
                  <a:lnTo>
                    <a:pt x="4795" y="3138"/>
                  </a:lnTo>
                  <a:lnTo>
                    <a:pt x="4795" y="7257"/>
                  </a:lnTo>
                  <a:lnTo>
                    <a:pt x="8016" y="7257"/>
                  </a:lnTo>
                  <a:lnTo>
                    <a:pt x="8016" y="13172"/>
                  </a:lnTo>
                  <a:lnTo>
                    <a:pt x="4795" y="13172"/>
                  </a:lnTo>
                  <a:lnTo>
                    <a:pt x="4795" y="14736"/>
                  </a:lnTo>
                  <a:lnTo>
                    <a:pt x="3899" y="14736"/>
                  </a:lnTo>
                  <a:lnTo>
                    <a:pt x="3899" y="13172"/>
                  </a:lnTo>
                  <a:lnTo>
                    <a:pt x="675" y="13172"/>
                  </a:lnTo>
                  <a:lnTo>
                    <a:pt x="675" y="11237"/>
                  </a:lnTo>
                  <a:lnTo>
                    <a:pt x="1573" y="11237"/>
                  </a:lnTo>
                  <a:lnTo>
                    <a:pt x="1573" y="12274"/>
                  </a:lnTo>
                  <a:lnTo>
                    <a:pt x="3899" y="12274"/>
                  </a:lnTo>
                  <a:lnTo>
                    <a:pt x="3899" y="8155"/>
                  </a:lnTo>
                  <a:lnTo>
                    <a:pt x="675" y="8155"/>
                  </a:lnTo>
                  <a:lnTo>
                    <a:pt x="675" y="5048"/>
                  </a:lnTo>
                  <a:lnTo>
                    <a:pt x="2" y="5048"/>
                  </a:lnTo>
                  <a:lnTo>
                    <a:pt x="2" y="8829"/>
                  </a:lnTo>
                  <a:lnTo>
                    <a:pt x="3225" y="8829"/>
                  </a:lnTo>
                  <a:lnTo>
                    <a:pt x="3225" y="11602"/>
                  </a:lnTo>
                  <a:lnTo>
                    <a:pt x="2246" y="11602"/>
                  </a:lnTo>
                  <a:lnTo>
                    <a:pt x="2246" y="10565"/>
                  </a:lnTo>
                  <a:lnTo>
                    <a:pt x="0" y="10565"/>
                  </a:lnTo>
                  <a:lnTo>
                    <a:pt x="0" y="13847"/>
                  </a:lnTo>
                  <a:lnTo>
                    <a:pt x="3222" y="13847"/>
                  </a:lnTo>
                  <a:lnTo>
                    <a:pt x="3222" y="15413"/>
                  </a:lnTo>
                  <a:lnTo>
                    <a:pt x="5467" y="15413"/>
                  </a:lnTo>
                  <a:lnTo>
                    <a:pt x="5467" y="13847"/>
                  </a:lnTo>
                  <a:lnTo>
                    <a:pt x="8689" y="13847"/>
                  </a:lnTo>
                  <a:lnTo>
                    <a:pt x="8689" y="6586"/>
                  </a:lnTo>
                  <a:lnTo>
                    <a:pt x="5467" y="6586"/>
                  </a:lnTo>
                  <a:lnTo>
                    <a:pt x="5467" y="3813"/>
                  </a:lnTo>
                  <a:lnTo>
                    <a:pt x="6445" y="3813"/>
                  </a:lnTo>
                  <a:lnTo>
                    <a:pt x="6445" y="4850"/>
                  </a:lnTo>
                  <a:lnTo>
                    <a:pt x="8689" y="4850"/>
                  </a:lnTo>
                  <a:lnTo>
                    <a:pt x="8689" y="1568"/>
                  </a:lnTo>
                  <a:lnTo>
                    <a:pt x="5469" y="1568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2"/>
            <p:cNvSpPr/>
            <p:nvPr/>
          </p:nvSpPr>
          <p:spPr>
            <a:xfrm>
              <a:off x="6164500" y="1543025"/>
              <a:ext cx="58150" cy="103000"/>
            </a:xfrm>
            <a:custGeom>
              <a:rect b="b" l="l" r="r" t="t"/>
              <a:pathLst>
                <a:path extrusionOk="0" h="4120" w="2326">
                  <a:moveTo>
                    <a:pt x="1653" y="673"/>
                  </a:moveTo>
                  <a:lnTo>
                    <a:pt x="1653" y="3446"/>
                  </a:lnTo>
                  <a:lnTo>
                    <a:pt x="674" y="3446"/>
                  </a:lnTo>
                  <a:lnTo>
                    <a:pt x="674" y="673"/>
                  </a:lnTo>
                  <a:close/>
                  <a:moveTo>
                    <a:pt x="0" y="1"/>
                  </a:moveTo>
                  <a:lnTo>
                    <a:pt x="0" y="4120"/>
                  </a:lnTo>
                  <a:lnTo>
                    <a:pt x="2326" y="4120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6245075" y="1668425"/>
              <a:ext cx="58150" cy="103000"/>
            </a:xfrm>
            <a:custGeom>
              <a:rect b="b" l="l" r="r" t="t"/>
              <a:pathLst>
                <a:path extrusionOk="0" h="4120" w="2326">
                  <a:moveTo>
                    <a:pt x="1652" y="674"/>
                  </a:moveTo>
                  <a:lnTo>
                    <a:pt x="1652" y="3447"/>
                  </a:lnTo>
                  <a:lnTo>
                    <a:pt x="674" y="3447"/>
                  </a:lnTo>
                  <a:lnTo>
                    <a:pt x="674" y="674"/>
                  </a:lnTo>
                  <a:close/>
                  <a:moveTo>
                    <a:pt x="0" y="0"/>
                  </a:moveTo>
                  <a:lnTo>
                    <a:pt x="0" y="4120"/>
                  </a:lnTo>
                  <a:lnTo>
                    <a:pt x="2326" y="4120"/>
                  </a:lnTo>
                  <a:lnTo>
                    <a:pt x="2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6" name="Google Shape;1386;p32"/>
          <p:cNvGrpSpPr/>
          <p:nvPr/>
        </p:nvGrpSpPr>
        <p:grpSpPr>
          <a:xfrm>
            <a:off x="1555079" y="2763904"/>
            <a:ext cx="424276" cy="407166"/>
            <a:chOff x="5847675" y="2046075"/>
            <a:chExt cx="504550" cy="575825"/>
          </a:xfrm>
        </p:grpSpPr>
        <p:sp>
          <p:nvSpPr>
            <p:cNvPr id="1387" name="Google Shape;1387;p32"/>
            <p:cNvSpPr/>
            <p:nvPr/>
          </p:nvSpPr>
          <p:spPr>
            <a:xfrm>
              <a:off x="5917150" y="2462000"/>
              <a:ext cx="45000" cy="16875"/>
            </a:xfrm>
            <a:custGeom>
              <a:rect b="b" l="l" r="r" t="t"/>
              <a:pathLst>
                <a:path extrusionOk="0" h="675" w="1800">
                  <a:moveTo>
                    <a:pt x="1" y="1"/>
                  </a:moveTo>
                  <a:lnTo>
                    <a:pt x="1" y="675"/>
                  </a:lnTo>
                  <a:lnTo>
                    <a:pt x="675" y="675"/>
                  </a:lnTo>
                  <a:lnTo>
                    <a:pt x="675" y="1"/>
                  </a:lnTo>
                  <a:close/>
                  <a:moveTo>
                    <a:pt x="1126" y="1"/>
                  </a:moveTo>
                  <a:lnTo>
                    <a:pt x="1126" y="675"/>
                  </a:lnTo>
                  <a:lnTo>
                    <a:pt x="1800" y="675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5909950" y="2162975"/>
              <a:ext cx="442275" cy="338075"/>
            </a:xfrm>
            <a:custGeom>
              <a:rect b="b" l="l" r="r" t="t"/>
              <a:pathLst>
                <a:path extrusionOk="0" h="13523" w="17691">
                  <a:moveTo>
                    <a:pt x="16892" y="801"/>
                  </a:moveTo>
                  <a:lnTo>
                    <a:pt x="16892" y="801"/>
                  </a:lnTo>
                  <a:cubicBezTo>
                    <a:pt x="16806" y="1244"/>
                    <a:pt x="16640" y="1973"/>
                    <a:pt x="16342" y="2835"/>
                  </a:cubicBezTo>
                  <a:lnTo>
                    <a:pt x="15480" y="2835"/>
                  </a:lnTo>
                  <a:lnTo>
                    <a:pt x="15480" y="3509"/>
                  </a:lnTo>
                  <a:lnTo>
                    <a:pt x="16091" y="3509"/>
                  </a:lnTo>
                  <a:cubicBezTo>
                    <a:pt x="15696" y="4505"/>
                    <a:pt x="15132" y="5618"/>
                    <a:pt x="14341" y="6656"/>
                  </a:cubicBezTo>
                  <a:lnTo>
                    <a:pt x="13189" y="6656"/>
                  </a:lnTo>
                  <a:lnTo>
                    <a:pt x="13189" y="7330"/>
                  </a:lnTo>
                  <a:lnTo>
                    <a:pt x="13782" y="7330"/>
                  </a:lnTo>
                  <a:cubicBezTo>
                    <a:pt x="12056" y="9246"/>
                    <a:pt x="9570" y="10466"/>
                    <a:pt x="7110" y="11064"/>
                  </a:cubicBezTo>
                  <a:lnTo>
                    <a:pt x="12211" y="5962"/>
                  </a:lnTo>
                  <a:lnTo>
                    <a:pt x="11734" y="5484"/>
                  </a:lnTo>
                  <a:lnTo>
                    <a:pt x="6632" y="10588"/>
                  </a:lnTo>
                  <a:cubicBezTo>
                    <a:pt x="6969" y="9199"/>
                    <a:pt x="7783" y="6714"/>
                    <a:pt x="9588" y="4696"/>
                  </a:cubicBezTo>
                  <a:lnTo>
                    <a:pt x="9588" y="5323"/>
                  </a:lnTo>
                  <a:lnTo>
                    <a:pt x="10262" y="5323"/>
                  </a:lnTo>
                  <a:lnTo>
                    <a:pt x="10262" y="4010"/>
                  </a:lnTo>
                  <a:cubicBezTo>
                    <a:pt x="10753" y="3556"/>
                    <a:pt x="11274" y="3161"/>
                    <a:pt x="11803" y="2821"/>
                  </a:cubicBezTo>
                  <a:lnTo>
                    <a:pt x="11803" y="3455"/>
                  </a:lnTo>
                  <a:lnTo>
                    <a:pt x="12476" y="3455"/>
                  </a:lnTo>
                  <a:lnTo>
                    <a:pt x="12476" y="2415"/>
                  </a:lnTo>
                  <a:cubicBezTo>
                    <a:pt x="14294" y="1396"/>
                    <a:pt x="16080" y="961"/>
                    <a:pt x="16892" y="801"/>
                  </a:cubicBezTo>
                  <a:close/>
                  <a:moveTo>
                    <a:pt x="17691" y="0"/>
                  </a:moveTo>
                  <a:lnTo>
                    <a:pt x="17263" y="57"/>
                  </a:lnTo>
                  <a:cubicBezTo>
                    <a:pt x="17216" y="63"/>
                    <a:pt x="16093" y="205"/>
                    <a:pt x="14571" y="738"/>
                  </a:cubicBezTo>
                  <a:cubicBezTo>
                    <a:pt x="12656" y="1409"/>
                    <a:pt x="10797" y="2467"/>
                    <a:pt x="9379" y="3930"/>
                  </a:cubicBezTo>
                  <a:lnTo>
                    <a:pt x="1" y="3930"/>
                  </a:lnTo>
                  <a:lnTo>
                    <a:pt x="1" y="4604"/>
                  </a:lnTo>
                  <a:lnTo>
                    <a:pt x="8775" y="4604"/>
                  </a:lnTo>
                  <a:cubicBezTo>
                    <a:pt x="8407" y="5052"/>
                    <a:pt x="8084" y="5514"/>
                    <a:pt x="7801" y="5976"/>
                  </a:cubicBezTo>
                  <a:lnTo>
                    <a:pt x="1" y="5976"/>
                  </a:lnTo>
                  <a:lnTo>
                    <a:pt x="1" y="6650"/>
                  </a:lnTo>
                  <a:lnTo>
                    <a:pt x="7410" y="6650"/>
                  </a:lnTo>
                  <a:cubicBezTo>
                    <a:pt x="6577" y="8189"/>
                    <a:pt x="5986" y="9995"/>
                    <a:pt x="5764" y="11453"/>
                  </a:cubicBezTo>
                  <a:lnTo>
                    <a:pt x="4172" y="13045"/>
                  </a:lnTo>
                  <a:lnTo>
                    <a:pt x="4650" y="13523"/>
                  </a:lnTo>
                  <a:lnTo>
                    <a:pt x="6242" y="11931"/>
                  </a:lnTo>
                  <a:cubicBezTo>
                    <a:pt x="6571" y="11879"/>
                    <a:pt x="7556" y="11705"/>
                    <a:pt x="8814" y="11265"/>
                  </a:cubicBezTo>
                  <a:cubicBezTo>
                    <a:pt x="10222" y="10773"/>
                    <a:pt x="12243" y="9840"/>
                    <a:pt x="13888" y="8195"/>
                  </a:cubicBezTo>
                  <a:cubicBezTo>
                    <a:pt x="15533" y="6550"/>
                    <a:pt x="16466" y="4529"/>
                    <a:pt x="16958" y="3123"/>
                  </a:cubicBezTo>
                  <a:cubicBezTo>
                    <a:pt x="17490" y="1600"/>
                    <a:pt x="17633" y="478"/>
                    <a:pt x="17639" y="431"/>
                  </a:cubicBezTo>
                  <a:lnTo>
                    <a:pt x="17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5901525" y="2116400"/>
              <a:ext cx="271025" cy="59375"/>
            </a:xfrm>
            <a:custGeom>
              <a:rect b="b" l="l" r="r" t="t"/>
              <a:pathLst>
                <a:path extrusionOk="0" h="2375" w="10841">
                  <a:moveTo>
                    <a:pt x="10167" y="674"/>
                  </a:moveTo>
                  <a:lnTo>
                    <a:pt x="10167" y="1699"/>
                  </a:lnTo>
                  <a:lnTo>
                    <a:pt x="678" y="1699"/>
                  </a:lnTo>
                  <a:lnTo>
                    <a:pt x="678" y="674"/>
                  </a:lnTo>
                  <a:close/>
                  <a:moveTo>
                    <a:pt x="1" y="0"/>
                  </a:moveTo>
                  <a:lnTo>
                    <a:pt x="1" y="2374"/>
                  </a:lnTo>
                  <a:lnTo>
                    <a:pt x="10841" y="2374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5965175" y="2210025"/>
              <a:ext cx="198950" cy="16850"/>
            </a:xfrm>
            <a:custGeom>
              <a:rect b="b" l="l" r="r" t="t"/>
              <a:pathLst>
                <a:path extrusionOk="0" h="674" w="7958">
                  <a:moveTo>
                    <a:pt x="1" y="0"/>
                  </a:moveTo>
                  <a:lnTo>
                    <a:pt x="1" y="674"/>
                  </a:lnTo>
                  <a:lnTo>
                    <a:pt x="7958" y="674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5910025" y="2363575"/>
              <a:ext cx="118600" cy="16875"/>
            </a:xfrm>
            <a:custGeom>
              <a:rect b="b" l="l" r="r" t="t"/>
              <a:pathLst>
                <a:path extrusionOk="0" h="675" w="4744">
                  <a:moveTo>
                    <a:pt x="1" y="0"/>
                  </a:moveTo>
                  <a:lnTo>
                    <a:pt x="1" y="674"/>
                  </a:lnTo>
                  <a:lnTo>
                    <a:pt x="4744" y="674"/>
                  </a:lnTo>
                  <a:lnTo>
                    <a:pt x="47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6047400" y="2488525"/>
              <a:ext cx="132675" cy="54550"/>
            </a:xfrm>
            <a:custGeom>
              <a:rect b="b" l="l" r="r" t="t"/>
              <a:pathLst>
                <a:path extrusionOk="0" h="2182" w="5307">
                  <a:moveTo>
                    <a:pt x="1703" y="1"/>
                  </a:moveTo>
                  <a:lnTo>
                    <a:pt x="1" y="1704"/>
                  </a:lnTo>
                  <a:lnTo>
                    <a:pt x="479" y="2182"/>
                  </a:lnTo>
                  <a:lnTo>
                    <a:pt x="1703" y="957"/>
                  </a:lnTo>
                  <a:lnTo>
                    <a:pt x="2591" y="1842"/>
                  </a:lnTo>
                  <a:lnTo>
                    <a:pt x="3143" y="1290"/>
                  </a:lnTo>
                  <a:lnTo>
                    <a:pt x="3785" y="1933"/>
                  </a:lnTo>
                  <a:lnTo>
                    <a:pt x="5306" y="1933"/>
                  </a:lnTo>
                  <a:lnTo>
                    <a:pt x="5306" y="1259"/>
                  </a:lnTo>
                  <a:lnTo>
                    <a:pt x="4065" y="1259"/>
                  </a:lnTo>
                  <a:lnTo>
                    <a:pt x="3143" y="336"/>
                  </a:lnTo>
                  <a:lnTo>
                    <a:pt x="2591" y="889"/>
                  </a:lnTo>
                  <a:lnTo>
                    <a:pt x="1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32"/>
            <p:cNvSpPr/>
            <p:nvPr/>
          </p:nvSpPr>
          <p:spPr>
            <a:xfrm>
              <a:off x="5881475" y="2412300"/>
              <a:ext cx="116250" cy="161800"/>
            </a:xfrm>
            <a:custGeom>
              <a:rect b="b" l="l" r="r" t="t"/>
              <a:pathLst>
                <a:path extrusionOk="0" h="6472" w="4650">
                  <a:moveTo>
                    <a:pt x="2327" y="674"/>
                  </a:moveTo>
                  <a:cubicBezTo>
                    <a:pt x="3238" y="674"/>
                    <a:pt x="3979" y="1415"/>
                    <a:pt x="3979" y="2326"/>
                  </a:cubicBezTo>
                  <a:cubicBezTo>
                    <a:pt x="3979" y="3239"/>
                    <a:pt x="3233" y="3976"/>
                    <a:pt x="2326" y="3976"/>
                  </a:cubicBezTo>
                  <a:cubicBezTo>
                    <a:pt x="2283" y="3976"/>
                    <a:pt x="2240" y="3974"/>
                    <a:pt x="2197" y="3971"/>
                  </a:cubicBezTo>
                  <a:cubicBezTo>
                    <a:pt x="1343" y="3904"/>
                    <a:pt x="676" y="3189"/>
                    <a:pt x="676" y="2326"/>
                  </a:cubicBezTo>
                  <a:cubicBezTo>
                    <a:pt x="676" y="1415"/>
                    <a:pt x="1417" y="674"/>
                    <a:pt x="2327" y="674"/>
                  </a:cubicBezTo>
                  <a:close/>
                  <a:moveTo>
                    <a:pt x="3012" y="4546"/>
                  </a:moveTo>
                  <a:lnTo>
                    <a:pt x="3012" y="5445"/>
                  </a:lnTo>
                  <a:lnTo>
                    <a:pt x="2327" y="5149"/>
                  </a:lnTo>
                  <a:lnTo>
                    <a:pt x="1641" y="5445"/>
                  </a:lnTo>
                  <a:lnTo>
                    <a:pt x="1641" y="4546"/>
                  </a:lnTo>
                  <a:cubicBezTo>
                    <a:pt x="1868" y="4617"/>
                    <a:pt x="2099" y="4650"/>
                    <a:pt x="2326" y="4650"/>
                  </a:cubicBezTo>
                  <a:cubicBezTo>
                    <a:pt x="2563" y="4650"/>
                    <a:pt x="2795" y="4614"/>
                    <a:pt x="3012" y="4546"/>
                  </a:cubicBezTo>
                  <a:close/>
                  <a:moveTo>
                    <a:pt x="2326" y="1"/>
                  </a:moveTo>
                  <a:cubicBezTo>
                    <a:pt x="1042" y="1"/>
                    <a:pt x="0" y="1044"/>
                    <a:pt x="0" y="2326"/>
                  </a:cubicBezTo>
                  <a:cubicBezTo>
                    <a:pt x="0" y="3100"/>
                    <a:pt x="380" y="3786"/>
                    <a:pt x="964" y="4208"/>
                  </a:cubicBezTo>
                  <a:lnTo>
                    <a:pt x="964" y="6472"/>
                  </a:lnTo>
                  <a:lnTo>
                    <a:pt x="2326" y="5884"/>
                  </a:lnTo>
                  <a:lnTo>
                    <a:pt x="3686" y="6472"/>
                  </a:lnTo>
                  <a:lnTo>
                    <a:pt x="3686" y="4208"/>
                  </a:lnTo>
                  <a:cubicBezTo>
                    <a:pt x="4270" y="3785"/>
                    <a:pt x="4649" y="3100"/>
                    <a:pt x="4649" y="2326"/>
                  </a:cubicBezTo>
                  <a:cubicBezTo>
                    <a:pt x="4649" y="1043"/>
                    <a:pt x="3606" y="1"/>
                    <a:pt x="2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32"/>
            <p:cNvSpPr/>
            <p:nvPr/>
          </p:nvSpPr>
          <p:spPr>
            <a:xfrm>
              <a:off x="5847675" y="2046075"/>
              <a:ext cx="448425" cy="575825"/>
            </a:xfrm>
            <a:custGeom>
              <a:rect b="b" l="l" r="r" t="t"/>
              <a:pathLst>
                <a:path extrusionOk="0" h="23033" w="17937">
                  <a:moveTo>
                    <a:pt x="16114" y="674"/>
                  </a:moveTo>
                  <a:cubicBezTo>
                    <a:pt x="16749" y="674"/>
                    <a:pt x="17264" y="1190"/>
                    <a:pt x="17264" y="1823"/>
                  </a:cubicBezTo>
                  <a:lnTo>
                    <a:pt x="17264" y="4206"/>
                  </a:lnTo>
                  <a:lnTo>
                    <a:pt x="14967" y="4206"/>
                  </a:lnTo>
                  <a:lnTo>
                    <a:pt x="14967" y="1823"/>
                  </a:lnTo>
                  <a:cubicBezTo>
                    <a:pt x="14967" y="1190"/>
                    <a:pt x="15481" y="674"/>
                    <a:pt x="16114" y="674"/>
                  </a:cubicBezTo>
                  <a:close/>
                  <a:moveTo>
                    <a:pt x="1824" y="1"/>
                  </a:moveTo>
                  <a:cubicBezTo>
                    <a:pt x="820" y="1"/>
                    <a:pt x="0" y="820"/>
                    <a:pt x="0" y="1824"/>
                  </a:cubicBezTo>
                  <a:lnTo>
                    <a:pt x="0" y="23032"/>
                  </a:lnTo>
                  <a:lnTo>
                    <a:pt x="14964" y="23032"/>
                  </a:lnTo>
                  <a:lnTo>
                    <a:pt x="14964" y="15137"/>
                  </a:lnTo>
                  <a:lnTo>
                    <a:pt x="14290" y="15137"/>
                  </a:lnTo>
                  <a:lnTo>
                    <a:pt x="14290" y="22356"/>
                  </a:lnTo>
                  <a:lnTo>
                    <a:pt x="677" y="22356"/>
                  </a:lnTo>
                  <a:lnTo>
                    <a:pt x="677" y="1823"/>
                  </a:lnTo>
                  <a:cubicBezTo>
                    <a:pt x="677" y="1190"/>
                    <a:pt x="1191" y="674"/>
                    <a:pt x="1824" y="674"/>
                  </a:cubicBezTo>
                  <a:lnTo>
                    <a:pt x="14698" y="674"/>
                  </a:lnTo>
                  <a:cubicBezTo>
                    <a:pt x="14475" y="949"/>
                    <a:pt x="14334" y="1289"/>
                    <a:pt x="14298" y="1647"/>
                  </a:cubicBezTo>
                  <a:cubicBezTo>
                    <a:pt x="14287" y="1776"/>
                    <a:pt x="14290" y="1503"/>
                    <a:pt x="14290" y="5712"/>
                  </a:cubicBezTo>
                  <a:lnTo>
                    <a:pt x="14964" y="5712"/>
                  </a:lnTo>
                  <a:lnTo>
                    <a:pt x="14964" y="4881"/>
                  </a:lnTo>
                  <a:lnTo>
                    <a:pt x="17937" y="4881"/>
                  </a:lnTo>
                  <a:lnTo>
                    <a:pt x="17937" y="1824"/>
                  </a:lnTo>
                  <a:cubicBezTo>
                    <a:pt x="17937" y="820"/>
                    <a:pt x="17117" y="1"/>
                    <a:pt x="16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5" name="Google Shape;1395;p32"/>
          <p:cNvGrpSpPr/>
          <p:nvPr/>
        </p:nvGrpSpPr>
        <p:grpSpPr>
          <a:xfrm>
            <a:off x="1604891" y="3291497"/>
            <a:ext cx="269719" cy="442637"/>
            <a:chOff x="3293300" y="1999575"/>
            <a:chExt cx="242575" cy="575825"/>
          </a:xfrm>
        </p:grpSpPr>
        <p:sp>
          <p:nvSpPr>
            <p:cNvPr id="1396" name="Google Shape;1396;p32"/>
            <p:cNvSpPr/>
            <p:nvPr/>
          </p:nvSpPr>
          <p:spPr>
            <a:xfrm>
              <a:off x="3391700" y="2524775"/>
              <a:ext cx="45000" cy="16850"/>
            </a:xfrm>
            <a:custGeom>
              <a:rect b="b" l="l" r="r" t="t"/>
              <a:pathLst>
                <a:path extrusionOk="0" h="674" w="1800">
                  <a:moveTo>
                    <a:pt x="1" y="0"/>
                  </a:moveTo>
                  <a:lnTo>
                    <a:pt x="1" y="674"/>
                  </a:lnTo>
                  <a:lnTo>
                    <a:pt x="674" y="674"/>
                  </a:lnTo>
                  <a:lnTo>
                    <a:pt x="674" y="0"/>
                  </a:lnTo>
                  <a:close/>
                  <a:moveTo>
                    <a:pt x="1126" y="0"/>
                  </a:moveTo>
                  <a:lnTo>
                    <a:pt x="1126" y="674"/>
                  </a:lnTo>
                  <a:lnTo>
                    <a:pt x="1799" y="674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3306900" y="2490950"/>
              <a:ext cx="214600" cy="84450"/>
            </a:xfrm>
            <a:custGeom>
              <a:rect b="b" l="l" r="r" t="t"/>
              <a:pathLst>
                <a:path extrusionOk="0" h="3378" w="8584">
                  <a:moveTo>
                    <a:pt x="7561" y="676"/>
                  </a:moveTo>
                  <a:lnTo>
                    <a:pt x="7907" y="1022"/>
                  </a:lnTo>
                  <a:lnTo>
                    <a:pt x="7907" y="2701"/>
                  </a:lnTo>
                  <a:lnTo>
                    <a:pt x="674" y="2701"/>
                  </a:lnTo>
                  <a:lnTo>
                    <a:pt x="674" y="1022"/>
                  </a:lnTo>
                  <a:lnTo>
                    <a:pt x="1020" y="676"/>
                  </a:lnTo>
                  <a:close/>
                  <a:moveTo>
                    <a:pt x="743" y="1"/>
                  </a:moveTo>
                  <a:lnTo>
                    <a:pt x="743" y="2"/>
                  </a:lnTo>
                  <a:lnTo>
                    <a:pt x="0" y="745"/>
                  </a:lnTo>
                  <a:lnTo>
                    <a:pt x="0" y="3378"/>
                  </a:lnTo>
                  <a:lnTo>
                    <a:pt x="8584" y="3378"/>
                  </a:lnTo>
                  <a:lnTo>
                    <a:pt x="8584" y="742"/>
                  </a:lnTo>
                  <a:lnTo>
                    <a:pt x="78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32"/>
            <p:cNvSpPr/>
            <p:nvPr/>
          </p:nvSpPr>
          <p:spPr>
            <a:xfrm>
              <a:off x="3293300" y="1999575"/>
              <a:ext cx="242575" cy="482350"/>
            </a:xfrm>
            <a:custGeom>
              <a:rect b="b" l="l" r="r" t="t"/>
              <a:pathLst>
                <a:path extrusionOk="0" h="19294" w="9703">
                  <a:moveTo>
                    <a:pt x="1536" y="1085"/>
                  </a:moveTo>
                  <a:cubicBezTo>
                    <a:pt x="1773" y="1405"/>
                    <a:pt x="1884" y="1583"/>
                    <a:pt x="2078" y="1883"/>
                  </a:cubicBezTo>
                  <a:lnTo>
                    <a:pt x="2276" y="1770"/>
                  </a:lnTo>
                  <a:cubicBezTo>
                    <a:pt x="2332" y="2039"/>
                    <a:pt x="2390" y="2365"/>
                    <a:pt x="2385" y="2642"/>
                  </a:cubicBezTo>
                  <a:cubicBezTo>
                    <a:pt x="2385" y="2851"/>
                    <a:pt x="2309" y="3050"/>
                    <a:pt x="2172" y="3205"/>
                  </a:cubicBezTo>
                  <a:lnTo>
                    <a:pt x="898" y="3205"/>
                  </a:lnTo>
                  <a:cubicBezTo>
                    <a:pt x="762" y="3050"/>
                    <a:pt x="685" y="2851"/>
                    <a:pt x="685" y="2642"/>
                  </a:cubicBezTo>
                  <a:cubicBezTo>
                    <a:pt x="682" y="2360"/>
                    <a:pt x="737" y="2046"/>
                    <a:pt x="795" y="1770"/>
                  </a:cubicBezTo>
                  <a:lnTo>
                    <a:pt x="992" y="1883"/>
                  </a:lnTo>
                  <a:cubicBezTo>
                    <a:pt x="1185" y="1586"/>
                    <a:pt x="1301" y="1405"/>
                    <a:pt x="1536" y="1085"/>
                  </a:cubicBezTo>
                  <a:close/>
                  <a:moveTo>
                    <a:pt x="2392" y="3879"/>
                  </a:moveTo>
                  <a:lnTo>
                    <a:pt x="2392" y="4454"/>
                  </a:lnTo>
                  <a:lnTo>
                    <a:pt x="2291" y="4554"/>
                  </a:lnTo>
                  <a:lnTo>
                    <a:pt x="781" y="4554"/>
                  </a:lnTo>
                  <a:lnTo>
                    <a:pt x="682" y="4454"/>
                  </a:lnTo>
                  <a:lnTo>
                    <a:pt x="682" y="3879"/>
                  </a:lnTo>
                  <a:close/>
                  <a:moveTo>
                    <a:pt x="4836" y="4781"/>
                  </a:moveTo>
                  <a:cubicBezTo>
                    <a:pt x="5344" y="4781"/>
                    <a:pt x="5775" y="5117"/>
                    <a:pt x="5917" y="5576"/>
                  </a:cubicBezTo>
                  <a:lnTo>
                    <a:pt x="3755" y="5576"/>
                  </a:lnTo>
                  <a:cubicBezTo>
                    <a:pt x="3899" y="5117"/>
                    <a:pt x="4328" y="4781"/>
                    <a:pt x="4836" y="4781"/>
                  </a:cubicBezTo>
                  <a:close/>
                  <a:moveTo>
                    <a:pt x="3064" y="4689"/>
                  </a:moveTo>
                  <a:lnTo>
                    <a:pt x="3315" y="4940"/>
                  </a:lnTo>
                  <a:cubicBezTo>
                    <a:pt x="3178" y="5150"/>
                    <a:pt x="3087" y="5386"/>
                    <a:pt x="3048" y="5643"/>
                  </a:cubicBezTo>
                  <a:lnTo>
                    <a:pt x="2622" y="5643"/>
                  </a:lnTo>
                  <a:lnTo>
                    <a:pt x="2622" y="5173"/>
                  </a:lnTo>
                  <a:lnTo>
                    <a:pt x="3064" y="4733"/>
                  </a:lnTo>
                  <a:lnTo>
                    <a:pt x="3064" y="4689"/>
                  </a:lnTo>
                  <a:close/>
                  <a:moveTo>
                    <a:pt x="5967" y="6253"/>
                  </a:moveTo>
                  <a:lnTo>
                    <a:pt x="5967" y="7006"/>
                  </a:lnTo>
                  <a:lnTo>
                    <a:pt x="5243" y="7732"/>
                  </a:lnTo>
                  <a:lnTo>
                    <a:pt x="4429" y="7732"/>
                  </a:lnTo>
                  <a:lnTo>
                    <a:pt x="3703" y="7006"/>
                  </a:lnTo>
                  <a:lnTo>
                    <a:pt x="3703" y="6253"/>
                  </a:lnTo>
                  <a:lnTo>
                    <a:pt x="4499" y="6253"/>
                  </a:lnTo>
                  <a:lnTo>
                    <a:pt x="4499" y="6989"/>
                  </a:lnTo>
                  <a:lnTo>
                    <a:pt x="5173" y="6989"/>
                  </a:lnTo>
                  <a:lnTo>
                    <a:pt x="5173" y="6253"/>
                  </a:lnTo>
                  <a:close/>
                  <a:moveTo>
                    <a:pt x="3028" y="6318"/>
                  </a:moveTo>
                  <a:lnTo>
                    <a:pt x="3028" y="7285"/>
                  </a:lnTo>
                  <a:lnTo>
                    <a:pt x="3534" y="7790"/>
                  </a:lnTo>
                  <a:lnTo>
                    <a:pt x="3534" y="8014"/>
                  </a:lnTo>
                  <a:lnTo>
                    <a:pt x="3067" y="8014"/>
                  </a:lnTo>
                  <a:lnTo>
                    <a:pt x="2622" y="7569"/>
                  </a:lnTo>
                  <a:lnTo>
                    <a:pt x="2622" y="6318"/>
                  </a:lnTo>
                  <a:close/>
                  <a:moveTo>
                    <a:pt x="8412" y="8496"/>
                  </a:moveTo>
                  <a:lnTo>
                    <a:pt x="8783" y="9137"/>
                  </a:lnTo>
                  <a:lnTo>
                    <a:pt x="8297" y="9418"/>
                  </a:lnTo>
                  <a:cubicBezTo>
                    <a:pt x="8007" y="9585"/>
                    <a:pt x="8089" y="9537"/>
                    <a:pt x="7915" y="9639"/>
                  </a:cubicBezTo>
                  <a:cubicBezTo>
                    <a:pt x="7564" y="9034"/>
                    <a:pt x="7619" y="9129"/>
                    <a:pt x="7545" y="8998"/>
                  </a:cubicBezTo>
                  <a:lnTo>
                    <a:pt x="8412" y="8496"/>
                  </a:lnTo>
                  <a:close/>
                  <a:moveTo>
                    <a:pt x="1948" y="5228"/>
                  </a:moveTo>
                  <a:lnTo>
                    <a:pt x="1948" y="7846"/>
                  </a:lnTo>
                  <a:lnTo>
                    <a:pt x="2788" y="8688"/>
                  </a:lnTo>
                  <a:lnTo>
                    <a:pt x="4209" y="8688"/>
                  </a:lnTo>
                  <a:lnTo>
                    <a:pt x="4209" y="8406"/>
                  </a:lnTo>
                  <a:lnTo>
                    <a:pt x="5319" y="8406"/>
                  </a:lnTo>
                  <a:lnTo>
                    <a:pt x="3258" y="10922"/>
                  </a:lnTo>
                  <a:lnTo>
                    <a:pt x="3269" y="10497"/>
                  </a:lnTo>
                  <a:lnTo>
                    <a:pt x="1122" y="8354"/>
                  </a:lnTo>
                  <a:lnTo>
                    <a:pt x="1122" y="5228"/>
                  </a:lnTo>
                  <a:close/>
                  <a:moveTo>
                    <a:pt x="7124" y="9617"/>
                  </a:moveTo>
                  <a:lnTo>
                    <a:pt x="7667" y="10560"/>
                  </a:lnTo>
                  <a:cubicBezTo>
                    <a:pt x="7940" y="10403"/>
                    <a:pt x="8122" y="10297"/>
                    <a:pt x="8393" y="10140"/>
                  </a:cubicBezTo>
                  <a:lnTo>
                    <a:pt x="8534" y="10179"/>
                  </a:lnTo>
                  <a:lnTo>
                    <a:pt x="8702" y="10474"/>
                  </a:lnTo>
                  <a:lnTo>
                    <a:pt x="8564" y="10996"/>
                  </a:lnTo>
                  <a:lnTo>
                    <a:pt x="7362" y="11690"/>
                  </a:lnTo>
                  <a:lnTo>
                    <a:pt x="7130" y="11292"/>
                  </a:lnTo>
                  <a:lnTo>
                    <a:pt x="7124" y="9617"/>
                  </a:lnTo>
                  <a:close/>
                  <a:moveTo>
                    <a:pt x="6444" y="8688"/>
                  </a:moveTo>
                  <a:cubicBezTo>
                    <a:pt x="6449" y="9981"/>
                    <a:pt x="6452" y="10134"/>
                    <a:pt x="6447" y="10134"/>
                  </a:cubicBezTo>
                  <a:cubicBezTo>
                    <a:pt x="6446" y="10134"/>
                    <a:pt x="6444" y="10125"/>
                    <a:pt x="6442" y="10121"/>
                  </a:cubicBezTo>
                  <a:lnTo>
                    <a:pt x="6442" y="10121"/>
                  </a:lnTo>
                  <a:lnTo>
                    <a:pt x="6489" y="14838"/>
                  </a:lnTo>
                  <a:lnTo>
                    <a:pt x="5341" y="15985"/>
                  </a:lnTo>
                  <a:lnTo>
                    <a:pt x="5341" y="13847"/>
                  </a:lnTo>
                  <a:lnTo>
                    <a:pt x="4667" y="13847"/>
                  </a:lnTo>
                  <a:lnTo>
                    <a:pt x="4667" y="16660"/>
                  </a:lnTo>
                  <a:lnTo>
                    <a:pt x="3086" y="18241"/>
                  </a:lnTo>
                  <a:lnTo>
                    <a:pt x="3232" y="12019"/>
                  </a:lnTo>
                  <a:lnTo>
                    <a:pt x="5959" y="8688"/>
                  </a:lnTo>
                  <a:close/>
                  <a:moveTo>
                    <a:pt x="1538" y="1"/>
                  </a:moveTo>
                  <a:cubicBezTo>
                    <a:pt x="1285" y="308"/>
                    <a:pt x="1082" y="549"/>
                    <a:pt x="779" y="983"/>
                  </a:cubicBezTo>
                  <a:cubicBezTo>
                    <a:pt x="726" y="953"/>
                    <a:pt x="732" y="958"/>
                    <a:pt x="361" y="768"/>
                  </a:cubicBezTo>
                  <a:lnTo>
                    <a:pt x="248" y="1165"/>
                  </a:lnTo>
                  <a:cubicBezTo>
                    <a:pt x="239" y="1203"/>
                    <a:pt x="1" y="2063"/>
                    <a:pt x="13" y="2644"/>
                  </a:cubicBezTo>
                  <a:cubicBezTo>
                    <a:pt x="13" y="2838"/>
                    <a:pt x="51" y="3026"/>
                    <a:pt x="121" y="3202"/>
                  </a:cubicBezTo>
                  <a:lnTo>
                    <a:pt x="10" y="3202"/>
                  </a:lnTo>
                  <a:lnTo>
                    <a:pt x="10" y="4733"/>
                  </a:lnTo>
                  <a:lnTo>
                    <a:pt x="450" y="5173"/>
                  </a:lnTo>
                  <a:lnTo>
                    <a:pt x="450" y="8630"/>
                  </a:lnTo>
                  <a:lnTo>
                    <a:pt x="2589" y="10768"/>
                  </a:lnTo>
                  <a:lnTo>
                    <a:pt x="2390" y="19294"/>
                  </a:lnTo>
                  <a:lnTo>
                    <a:pt x="2989" y="19294"/>
                  </a:lnTo>
                  <a:lnTo>
                    <a:pt x="6419" y="15866"/>
                  </a:lnTo>
                  <a:lnTo>
                    <a:pt x="6419" y="18957"/>
                  </a:lnTo>
                  <a:lnTo>
                    <a:pt x="7092" y="18957"/>
                  </a:lnTo>
                  <a:lnTo>
                    <a:pt x="7092" y="15192"/>
                  </a:lnTo>
                  <a:lnTo>
                    <a:pt x="7171" y="15113"/>
                  </a:lnTo>
                  <a:lnTo>
                    <a:pt x="7146" y="12594"/>
                  </a:lnTo>
                  <a:lnTo>
                    <a:pt x="9147" y="11439"/>
                  </a:lnTo>
                  <a:lnTo>
                    <a:pt x="9430" y="10377"/>
                  </a:lnTo>
                  <a:lnTo>
                    <a:pt x="9068" y="9750"/>
                  </a:lnTo>
                  <a:lnTo>
                    <a:pt x="9703" y="9385"/>
                  </a:lnTo>
                  <a:lnTo>
                    <a:pt x="8659" y="7575"/>
                  </a:lnTo>
                  <a:lnTo>
                    <a:pt x="7205" y="8413"/>
                  </a:lnTo>
                  <a:lnTo>
                    <a:pt x="6975" y="8011"/>
                  </a:lnTo>
                  <a:lnTo>
                    <a:pt x="6138" y="8011"/>
                  </a:lnTo>
                  <a:lnTo>
                    <a:pt x="6138" y="7788"/>
                  </a:lnTo>
                  <a:lnTo>
                    <a:pt x="6644" y="7282"/>
                  </a:lnTo>
                  <a:lnTo>
                    <a:pt x="6644" y="6317"/>
                  </a:lnTo>
                  <a:lnTo>
                    <a:pt x="7453" y="6317"/>
                  </a:lnTo>
                  <a:lnTo>
                    <a:pt x="7453" y="5643"/>
                  </a:lnTo>
                  <a:lnTo>
                    <a:pt x="6624" y="5643"/>
                  </a:lnTo>
                  <a:cubicBezTo>
                    <a:pt x="6585" y="5386"/>
                    <a:pt x="6492" y="5150"/>
                    <a:pt x="6357" y="4940"/>
                  </a:cubicBezTo>
                  <a:lnTo>
                    <a:pt x="7185" y="4114"/>
                  </a:lnTo>
                  <a:lnTo>
                    <a:pt x="6707" y="3636"/>
                  </a:lnTo>
                  <a:lnTo>
                    <a:pt x="5894" y="4448"/>
                  </a:lnTo>
                  <a:cubicBezTo>
                    <a:pt x="5682" y="4296"/>
                    <a:pt x="5439" y="4187"/>
                    <a:pt x="5173" y="4137"/>
                  </a:cubicBezTo>
                  <a:lnTo>
                    <a:pt x="5173" y="3374"/>
                  </a:lnTo>
                  <a:lnTo>
                    <a:pt x="4499" y="3374"/>
                  </a:lnTo>
                  <a:lnTo>
                    <a:pt x="4499" y="4137"/>
                  </a:lnTo>
                  <a:cubicBezTo>
                    <a:pt x="4234" y="4187"/>
                    <a:pt x="3990" y="4296"/>
                    <a:pt x="3778" y="4448"/>
                  </a:cubicBezTo>
                  <a:lnTo>
                    <a:pt x="3065" y="3735"/>
                  </a:lnTo>
                  <a:lnTo>
                    <a:pt x="3065" y="3202"/>
                  </a:lnTo>
                  <a:lnTo>
                    <a:pt x="2954" y="3202"/>
                  </a:lnTo>
                  <a:cubicBezTo>
                    <a:pt x="3025" y="3026"/>
                    <a:pt x="3061" y="2838"/>
                    <a:pt x="3061" y="2644"/>
                  </a:cubicBezTo>
                  <a:cubicBezTo>
                    <a:pt x="3075" y="2061"/>
                    <a:pt x="2837" y="1201"/>
                    <a:pt x="2826" y="1165"/>
                  </a:cubicBezTo>
                  <a:lnTo>
                    <a:pt x="2714" y="768"/>
                  </a:lnTo>
                  <a:cubicBezTo>
                    <a:pt x="2335" y="961"/>
                    <a:pt x="2345" y="958"/>
                    <a:pt x="2296" y="983"/>
                  </a:cubicBezTo>
                  <a:cubicBezTo>
                    <a:pt x="1987" y="543"/>
                    <a:pt x="1768" y="284"/>
                    <a:pt x="15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99" name="Google Shape;13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588" y="1699788"/>
            <a:ext cx="468625" cy="4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4" name="Google Shape;1404;p33"/>
          <p:cNvGrpSpPr/>
          <p:nvPr/>
        </p:nvGrpSpPr>
        <p:grpSpPr>
          <a:xfrm>
            <a:off x="745050" y="555363"/>
            <a:ext cx="7678950" cy="4058321"/>
            <a:chOff x="745050" y="555363"/>
            <a:chExt cx="7678950" cy="4058321"/>
          </a:xfrm>
        </p:grpSpPr>
        <p:grpSp>
          <p:nvGrpSpPr>
            <p:cNvPr id="1405" name="Google Shape;1405;p33"/>
            <p:cNvGrpSpPr/>
            <p:nvPr/>
          </p:nvGrpSpPr>
          <p:grpSpPr>
            <a:xfrm>
              <a:off x="8141825" y="4190088"/>
              <a:ext cx="282175" cy="423575"/>
              <a:chOff x="4359925" y="4719925"/>
              <a:chExt cx="282175" cy="423575"/>
            </a:xfrm>
          </p:grpSpPr>
          <p:sp>
            <p:nvSpPr>
              <p:cNvPr id="1406" name="Google Shape;1406;p33"/>
              <p:cNvSpPr/>
              <p:nvPr/>
            </p:nvSpPr>
            <p:spPr>
              <a:xfrm>
                <a:off x="4359925" y="4719925"/>
                <a:ext cx="282175" cy="257100"/>
              </a:xfrm>
              <a:custGeom>
                <a:rect b="b" l="l" r="r" t="t"/>
                <a:pathLst>
                  <a:path extrusionOk="0" h="10284" w="11287">
                    <a:moveTo>
                      <a:pt x="5643" y="1"/>
                    </a:moveTo>
                    <a:cubicBezTo>
                      <a:pt x="4328" y="1"/>
                      <a:pt x="3012" y="502"/>
                      <a:pt x="2008" y="1506"/>
                    </a:cubicBezTo>
                    <a:cubicBezTo>
                      <a:pt x="0" y="3514"/>
                      <a:pt x="0" y="6769"/>
                      <a:pt x="2008" y="8777"/>
                    </a:cubicBezTo>
                    <a:cubicBezTo>
                      <a:pt x="3012" y="9781"/>
                      <a:pt x="4328" y="10283"/>
                      <a:pt x="5643" y="10283"/>
                    </a:cubicBezTo>
                    <a:cubicBezTo>
                      <a:pt x="6959" y="10283"/>
                      <a:pt x="8275" y="9781"/>
                      <a:pt x="9279" y="8777"/>
                    </a:cubicBezTo>
                    <a:cubicBezTo>
                      <a:pt x="11287" y="6769"/>
                      <a:pt x="11287" y="3514"/>
                      <a:pt x="9279" y="1506"/>
                    </a:cubicBezTo>
                    <a:cubicBezTo>
                      <a:pt x="8275" y="502"/>
                      <a:pt x="6959" y="1"/>
                      <a:pt x="5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33"/>
              <p:cNvSpPr/>
              <p:nvPr/>
            </p:nvSpPr>
            <p:spPr>
              <a:xfrm>
                <a:off x="4496875" y="4774675"/>
                <a:ext cx="8300" cy="368825"/>
              </a:xfrm>
              <a:custGeom>
                <a:rect b="b" l="l" r="r" t="t"/>
                <a:pathLst>
                  <a:path extrusionOk="0" h="14753" w="332">
                    <a:moveTo>
                      <a:pt x="166" y="1"/>
                    </a:moveTo>
                    <a:cubicBezTo>
                      <a:pt x="75" y="1"/>
                      <a:pt x="1" y="75"/>
                      <a:pt x="1" y="166"/>
                    </a:cubicBezTo>
                    <a:lnTo>
                      <a:pt x="1" y="14587"/>
                    </a:lnTo>
                    <a:cubicBezTo>
                      <a:pt x="1" y="14678"/>
                      <a:pt x="75" y="14753"/>
                      <a:pt x="166" y="14753"/>
                    </a:cubicBezTo>
                    <a:cubicBezTo>
                      <a:pt x="257" y="14753"/>
                      <a:pt x="332" y="14678"/>
                      <a:pt x="332" y="14587"/>
                    </a:cubicBezTo>
                    <a:lnTo>
                      <a:pt x="332" y="166"/>
                    </a:lnTo>
                    <a:cubicBezTo>
                      <a:pt x="332" y="75"/>
                      <a:pt x="257" y="1"/>
                      <a:pt x="166" y="1"/>
                    </a:cubicBezTo>
                    <a:close/>
                  </a:path>
                </a:pathLst>
              </a:custGeom>
              <a:solidFill>
                <a:srgbClr val="4235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33"/>
              <p:cNvSpPr/>
              <p:nvPr/>
            </p:nvSpPr>
            <p:spPr>
              <a:xfrm>
                <a:off x="4446350" y="4821175"/>
                <a:ext cx="114000" cy="45250"/>
              </a:xfrm>
              <a:custGeom>
                <a:rect b="b" l="l" r="r" t="t"/>
                <a:pathLst>
                  <a:path extrusionOk="0" h="1810" w="4560">
                    <a:moveTo>
                      <a:pt x="187" y="0"/>
                    </a:moveTo>
                    <a:cubicBezTo>
                      <a:pt x="136" y="0"/>
                      <a:pt x="86" y="23"/>
                      <a:pt x="54" y="67"/>
                    </a:cubicBezTo>
                    <a:cubicBezTo>
                      <a:pt x="1" y="142"/>
                      <a:pt x="17" y="244"/>
                      <a:pt x="88" y="299"/>
                    </a:cubicBezTo>
                    <a:lnTo>
                      <a:pt x="2090" y="1777"/>
                    </a:lnTo>
                    <a:cubicBezTo>
                      <a:pt x="2118" y="1800"/>
                      <a:pt x="2151" y="1810"/>
                      <a:pt x="2187" y="1810"/>
                    </a:cubicBezTo>
                    <a:cubicBezTo>
                      <a:pt x="2220" y="1810"/>
                      <a:pt x="2250" y="1800"/>
                      <a:pt x="2282" y="1782"/>
                    </a:cubicBezTo>
                    <a:lnTo>
                      <a:pt x="4465" y="302"/>
                    </a:lnTo>
                    <a:cubicBezTo>
                      <a:pt x="4540" y="251"/>
                      <a:pt x="4560" y="147"/>
                      <a:pt x="4508" y="72"/>
                    </a:cubicBezTo>
                    <a:cubicBezTo>
                      <a:pt x="4476" y="26"/>
                      <a:pt x="4424" y="0"/>
                      <a:pt x="4371" y="0"/>
                    </a:cubicBezTo>
                    <a:cubicBezTo>
                      <a:pt x="4339" y="0"/>
                      <a:pt x="4307" y="10"/>
                      <a:pt x="4278" y="29"/>
                    </a:cubicBezTo>
                    <a:lnTo>
                      <a:pt x="2192" y="1442"/>
                    </a:lnTo>
                    <a:lnTo>
                      <a:pt x="286" y="32"/>
                    </a:lnTo>
                    <a:cubicBezTo>
                      <a:pt x="256" y="10"/>
                      <a:pt x="221" y="0"/>
                      <a:pt x="187" y="0"/>
                    </a:cubicBezTo>
                    <a:close/>
                  </a:path>
                </a:pathLst>
              </a:custGeom>
              <a:solidFill>
                <a:srgbClr val="4235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33"/>
              <p:cNvSpPr/>
              <p:nvPr/>
            </p:nvSpPr>
            <p:spPr>
              <a:xfrm>
                <a:off x="4446350" y="4881225"/>
                <a:ext cx="114000" cy="45250"/>
              </a:xfrm>
              <a:custGeom>
                <a:rect b="b" l="l" r="r" t="t"/>
                <a:pathLst>
                  <a:path extrusionOk="0" h="1810" w="4560">
                    <a:moveTo>
                      <a:pt x="187" y="0"/>
                    </a:moveTo>
                    <a:cubicBezTo>
                      <a:pt x="136" y="0"/>
                      <a:pt x="86" y="24"/>
                      <a:pt x="54" y="67"/>
                    </a:cubicBezTo>
                    <a:cubicBezTo>
                      <a:pt x="1" y="142"/>
                      <a:pt x="17" y="244"/>
                      <a:pt x="88" y="299"/>
                    </a:cubicBezTo>
                    <a:lnTo>
                      <a:pt x="2090" y="1777"/>
                    </a:lnTo>
                    <a:cubicBezTo>
                      <a:pt x="2118" y="1800"/>
                      <a:pt x="2151" y="1810"/>
                      <a:pt x="2187" y="1810"/>
                    </a:cubicBezTo>
                    <a:cubicBezTo>
                      <a:pt x="2220" y="1810"/>
                      <a:pt x="2250" y="1800"/>
                      <a:pt x="2282" y="1782"/>
                    </a:cubicBezTo>
                    <a:lnTo>
                      <a:pt x="4465" y="302"/>
                    </a:lnTo>
                    <a:cubicBezTo>
                      <a:pt x="4540" y="251"/>
                      <a:pt x="4560" y="147"/>
                      <a:pt x="4508" y="72"/>
                    </a:cubicBezTo>
                    <a:cubicBezTo>
                      <a:pt x="4476" y="26"/>
                      <a:pt x="4424" y="1"/>
                      <a:pt x="4371" y="1"/>
                    </a:cubicBezTo>
                    <a:cubicBezTo>
                      <a:pt x="4339" y="1"/>
                      <a:pt x="4307" y="10"/>
                      <a:pt x="4278" y="29"/>
                    </a:cubicBezTo>
                    <a:lnTo>
                      <a:pt x="2192" y="1442"/>
                    </a:lnTo>
                    <a:lnTo>
                      <a:pt x="286" y="32"/>
                    </a:lnTo>
                    <a:cubicBezTo>
                      <a:pt x="256" y="11"/>
                      <a:pt x="221" y="0"/>
                      <a:pt x="187" y="0"/>
                    </a:cubicBezTo>
                    <a:close/>
                  </a:path>
                </a:pathLst>
              </a:custGeom>
              <a:solidFill>
                <a:srgbClr val="4235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10" name="Google Shape;1410;p33"/>
            <p:cNvGrpSpPr/>
            <p:nvPr/>
          </p:nvGrpSpPr>
          <p:grpSpPr>
            <a:xfrm>
              <a:off x="7459300" y="555363"/>
              <a:ext cx="964700" cy="700975"/>
              <a:chOff x="7459300" y="555363"/>
              <a:chExt cx="964700" cy="700975"/>
            </a:xfrm>
          </p:grpSpPr>
          <p:grpSp>
            <p:nvGrpSpPr>
              <p:cNvPr id="1411" name="Google Shape;1411;p33"/>
              <p:cNvGrpSpPr/>
              <p:nvPr/>
            </p:nvGrpSpPr>
            <p:grpSpPr>
              <a:xfrm>
                <a:off x="7791575" y="555363"/>
                <a:ext cx="632425" cy="215925"/>
                <a:chOff x="4421925" y="4151575"/>
                <a:chExt cx="632425" cy="215925"/>
              </a:xfrm>
            </p:grpSpPr>
            <p:sp>
              <p:nvSpPr>
                <p:cNvPr id="1412" name="Google Shape;1412;p33"/>
                <p:cNvSpPr/>
                <p:nvPr/>
              </p:nvSpPr>
              <p:spPr>
                <a:xfrm>
                  <a:off x="4421925" y="4151575"/>
                  <a:ext cx="370400" cy="215925"/>
                </a:xfrm>
                <a:custGeom>
                  <a:rect b="b" l="l" r="r" t="t"/>
                  <a:pathLst>
                    <a:path extrusionOk="0" h="8637" w="14816">
                      <a:moveTo>
                        <a:pt x="7575" y="0"/>
                      </a:moveTo>
                      <a:cubicBezTo>
                        <a:pt x="7556" y="0"/>
                        <a:pt x="7537" y="0"/>
                        <a:pt x="7518" y="1"/>
                      </a:cubicBezTo>
                      <a:cubicBezTo>
                        <a:pt x="7051" y="18"/>
                        <a:pt x="6612" y="238"/>
                        <a:pt x="6317" y="602"/>
                      </a:cubicBezTo>
                      <a:lnTo>
                        <a:pt x="58" y="8367"/>
                      </a:lnTo>
                      <a:cubicBezTo>
                        <a:pt x="0" y="8438"/>
                        <a:pt x="12" y="8541"/>
                        <a:pt x="83" y="8599"/>
                      </a:cubicBezTo>
                      <a:cubicBezTo>
                        <a:pt x="113" y="8624"/>
                        <a:pt x="149" y="8636"/>
                        <a:pt x="186" y="8636"/>
                      </a:cubicBezTo>
                      <a:cubicBezTo>
                        <a:pt x="234" y="8636"/>
                        <a:pt x="282" y="8615"/>
                        <a:pt x="315" y="8574"/>
                      </a:cubicBezTo>
                      <a:lnTo>
                        <a:pt x="6574" y="809"/>
                      </a:lnTo>
                      <a:cubicBezTo>
                        <a:pt x="6809" y="520"/>
                        <a:pt x="7155" y="346"/>
                        <a:pt x="7528" y="332"/>
                      </a:cubicBezTo>
                      <a:cubicBezTo>
                        <a:pt x="7538" y="332"/>
                        <a:pt x="7548" y="332"/>
                        <a:pt x="7558" y="332"/>
                      </a:cubicBezTo>
                      <a:cubicBezTo>
                        <a:pt x="7925" y="332"/>
                        <a:pt x="8268" y="477"/>
                        <a:pt x="8504" y="732"/>
                      </a:cubicBezTo>
                      <a:lnTo>
                        <a:pt x="14497" y="8572"/>
                      </a:lnTo>
                      <a:cubicBezTo>
                        <a:pt x="14530" y="8614"/>
                        <a:pt x="14580" y="8637"/>
                        <a:pt x="14630" y="8637"/>
                      </a:cubicBezTo>
                      <a:cubicBezTo>
                        <a:pt x="14664" y="8637"/>
                        <a:pt x="14699" y="8627"/>
                        <a:pt x="14729" y="8602"/>
                      </a:cubicBezTo>
                      <a:cubicBezTo>
                        <a:pt x="14802" y="8546"/>
                        <a:pt x="14815" y="8441"/>
                        <a:pt x="14760" y="8370"/>
                      </a:cubicBezTo>
                      <a:lnTo>
                        <a:pt x="8757" y="520"/>
                      </a:lnTo>
                      <a:cubicBezTo>
                        <a:pt x="8452" y="187"/>
                        <a:pt x="8023" y="0"/>
                        <a:pt x="75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3" name="Google Shape;1413;p33"/>
                <p:cNvSpPr/>
                <p:nvPr/>
              </p:nvSpPr>
              <p:spPr>
                <a:xfrm>
                  <a:off x="4541725" y="4212150"/>
                  <a:ext cx="139050" cy="59325"/>
                </a:xfrm>
                <a:custGeom>
                  <a:rect b="b" l="l" r="r" t="t"/>
                  <a:pathLst>
                    <a:path extrusionOk="0" h="2373" w="5562">
                      <a:moveTo>
                        <a:pt x="176" y="1"/>
                      </a:moveTo>
                      <a:cubicBezTo>
                        <a:pt x="171" y="1"/>
                        <a:pt x="166" y="1"/>
                        <a:pt x="161" y="2"/>
                      </a:cubicBezTo>
                      <a:cubicBezTo>
                        <a:pt x="70" y="10"/>
                        <a:pt x="1" y="89"/>
                        <a:pt x="9" y="181"/>
                      </a:cubicBezTo>
                      <a:lnTo>
                        <a:pt x="49" y="626"/>
                      </a:lnTo>
                      <a:cubicBezTo>
                        <a:pt x="62" y="784"/>
                        <a:pt x="105" y="1264"/>
                        <a:pt x="484" y="1370"/>
                      </a:cubicBezTo>
                      <a:cubicBezTo>
                        <a:pt x="527" y="1382"/>
                        <a:pt x="569" y="1388"/>
                        <a:pt x="612" y="1388"/>
                      </a:cubicBezTo>
                      <a:cubicBezTo>
                        <a:pt x="816" y="1388"/>
                        <a:pt x="1025" y="1255"/>
                        <a:pt x="1225" y="984"/>
                      </a:cubicBezTo>
                      <a:cubicBezTo>
                        <a:pt x="1334" y="837"/>
                        <a:pt x="1449" y="683"/>
                        <a:pt x="1586" y="668"/>
                      </a:cubicBezTo>
                      <a:cubicBezTo>
                        <a:pt x="1593" y="667"/>
                        <a:pt x="1601" y="666"/>
                        <a:pt x="1608" y="666"/>
                      </a:cubicBezTo>
                      <a:cubicBezTo>
                        <a:pt x="1797" y="666"/>
                        <a:pt x="1949" y="931"/>
                        <a:pt x="2078" y="1180"/>
                      </a:cubicBezTo>
                      <a:cubicBezTo>
                        <a:pt x="2269" y="1546"/>
                        <a:pt x="2510" y="1880"/>
                        <a:pt x="2799" y="2172"/>
                      </a:cubicBezTo>
                      <a:cubicBezTo>
                        <a:pt x="2931" y="2306"/>
                        <a:pt x="3060" y="2372"/>
                        <a:pt x="3185" y="2372"/>
                      </a:cubicBezTo>
                      <a:cubicBezTo>
                        <a:pt x="3228" y="2372"/>
                        <a:pt x="3269" y="2364"/>
                        <a:pt x="3312" y="2347"/>
                      </a:cubicBezTo>
                      <a:cubicBezTo>
                        <a:pt x="3451" y="2293"/>
                        <a:pt x="3518" y="2168"/>
                        <a:pt x="3557" y="2081"/>
                      </a:cubicBezTo>
                      <a:cubicBezTo>
                        <a:pt x="3644" y="1879"/>
                        <a:pt x="3682" y="1668"/>
                        <a:pt x="3718" y="1464"/>
                      </a:cubicBezTo>
                      <a:cubicBezTo>
                        <a:pt x="3748" y="1299"/>
                        <a:pt x="3776" y="1145"/>
                        <a:pt x="3827" y="999"/>
                      </a:cubicBezTo>
                      <a:cubicBezTo>
                        <a:pt x="3918" y="748"/>
                        <a:pt x="4143" y="520"/>
                        <a:pt x="4361" y="520"/>
                      </a:cubicBezTo>
                      <a:cubicBezTo>
                        <a:pt x="4389" y="520"/>
                        <a:pt x="4418" y="524"/>
                        <a:pt x="4445" y="532"/>
                      </a:cubicBezTo>
                      <a:cubicBezTo>
                        <a:pt x="4513" y="552"/>
                        <a:pt x="4585" y="598"/>
                        <a:pt x="4656" y="648"/>
                      </a:cubicBezTo>
                      <a:cubicBezTo>
                        <a:pt x="4739" y="701"/>
                        <a:pt x="4830" y="764"/>
                        <a:pt x="4941" y="798"/>
                      </a:cubicBezTo>
                      <a:cubicBezTo>
                        <a:pt x="4984" y="812"/>
                        <a:pt x="5031" y="819"/>
                        <a:pt x="5078" y="819"/>
                      </a:cubicBezTo>
                      <a:cubicBezTo>
                        <a:pt x="5214" y="819"/>
                        <a:pt x="5355" y="764"/>
                        <a:pt x="5446" y="666"/>
                      </a:cubicBezTo>
                      <a:cubicBezTo>
                        <a:pt x="5537" y="567"/>
                        <a:pt x="5562" y="436"/>
                        <a:pt x="5512" y="316"/>
                      </a:cubicBezTo>
                      <a:cubicBezTo>
                        <a:pt x="5484" y="253"/>
                        <a:pt x="5422" y="210"/>
                        <a:pt x="5356" y="210"/>
                      </a:cubicBezTo>
                      <a:cubicBezTo>
                        <a:pt x="5336" y="210"/>
                        <a:pt x="5316" y="214"/>
                        <a:pt x="5297" y="222"/>
                      </a:cubicBezTo>
                      <a:cubicBezTo>
                        <a:pt x="5211" y="258"/>
                        <a:pt x="5173" y="350"/>
                        <a:pt x="5207" y="434"/>
                      </a:cubicBezTo>
                      <a:cubicBezTo>
                        <a:pt x="5199" y="454"/>
                        <a:pt x="5138" y="490"/>
                        <a:pt x="5080" y="490"/>
                      </a:cubicBezTo>
                      <a:cubicBezTo>
                        <a:pt x="5067" y="490"/>
                        <a:pt x="5054" y="488"/>
                        <a:pt x="5042" y="484"/>
                      </a:cubicBezTo>
                      <a:cubicBezTo>
                        <a:pt x="4975" y="462"/>
                        <a:pt x="4909" y="419"/>
                        <a:pt x="4838" y="371"/>
                      </a:cubicBezTo>
                      <a:cubicBezTo>
                        <a:pt x="4752" y="313"/>
                        <a:pt x="4654" y="250"/>
                        <a:pt x="4536" y="214"/>
                      </a:cubicBezTo>
                      <a:cubicBezTo>
                        <a:pt x="4475" y="196"/>
                        <a:pt x="4415" y="188"/>
                        <a:pt x="4355" y="188"/>
                      </a:cubicBezTo>
                      <a:cubicBezTo>
                        <a:pt x="3981" y="188"/>
                        <a:pt x="3647" y="514"/>
                        <a:pt x="3513" y="890"/>
                      </a:cubicBezTo>
                      <a:cubicBezTo>
                        <a:pt x="3451" y="1062"/>
                        <a:pt x="3420" y="1237"/>
                        <a:pt x="3388" y="1406"/>
                      </a:cubicBezTo>
                      <a:cubicBezTo>
                        <a:pt x="3355" y="1600"/>
                        <a:pt x="3322" y="1783"/>
                        <a:pt x="3251" y="1948"/>
                      </a:cubicBezTo>
                      <a:cubicBezTo>
                        <a:pt x="3218" y="2026"/>
                        <a:pt x="3195" y="2036"/>
                        <a:pt x="3190" y="2039"/>
                      </a:cubicBezTo>
                      <a:cubicBezTo>
                        <a:pt x="3188" y="2040"/>
                        <a:pt x="3187" y="2040"/>
                        <a:pt x="3185" y="2040"/>
                      </a:cubicBezTo>
                      <a:cubicBezTo>
                        <a:pt x="3167" y="2040"/>
                        <a:pt x="3117" y="2024"/>
                        <a:pt x="3032" y="1940"/>
                      </a:cubicBezTo>
                      <a:cubicBezTo>
                        <a:pt x="2771" y="1672"/>
                        <a:pt x="2547" y="1365"/>
                        <a:pt x="2373" y="1029"/>
                      </a:cubicBezTo>
                      <a:cubicBezTo>
                        <a:pt x="2236" y="765"/>
                        <a:pt x="2014" y="335"/>
                        <a:pt x="1611" y="335"/>
                      </a:cubicBezTo>
                      <a:cubicBezTo>
                        <a:pt x="1591" y="335"/>
                        <a:pt x="1571" y="336"/>
                        <a:pt x="1550" y="338"/>
                      </a:cubicBezTo>
                      <a:cubicBezTo>
                        <a:pt x="1271" y="369"/>
                        <a:pt x="1099" y="601"/>
                        <a:pt x="942" y="813"/>
                      </a:cubicBezTo>
                      <a:cubicBezTo>
                        <a:pt x="897" y="874"/>
                        <a:pt x="751" y="1056"/>
                        <a:pt x="616" y="1056"/>
                      </a:cubicBezTo>
                      <a:cubicBezTo>
                        <a:pt x="603" y="1056"/>
                        <a:pt x="589" y="1054"/>
                        <a:pt x="576" y="1050"/>
                      </a:cubicBezTo>
                      <a:cubicBezTo>
                        <a:pt x="445" y="1014"/>
                        <a:pt x="397" y="784"/>
                        <a:pt x="380" y="598"/>
                      </a:cubicBezTo>
                      <a:lnTo>
                        <a:pt x="340" y="152"/>
                      </a:lnTo>
                      <a:cubicBezTo>
                        <a:pt x="333" y="66"/>
                        <a:pt x="258" y="1"/>
                        <a:pt x="1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4" name="Google Shape;1414;p33"/>
                <p:cNvSpPr/>
                <p:nvPr/>
              </p:nvSpPr>
              <p:spPr>
                <a:xfrm>
                  <a:off x="4734725" y="4151575"/>
                  <a:ext cx="319625" cy="215925"/>
                </a:xfrm>
                <a:custGeom>
                  <a:rect b="b" l="l" r="r" t="t"/>
                  <a:pathLst>
                    <a:path extrusionOk="0" h="8637" w="12785">
                      <a:moveTo>
                        <a:pt x="5544" y="0"/>
                      </a:moveTo>
                      <a:cubicBezTo>
                        <a:pt x="5525" y="0"/>
                        <a:pt x="5506" y="0"/>
                        <a:pt x="5487" y="1"/>
                      </a:cubicBezTo>
                      <a:cubicBezTo>
                        <a:pt x="5018" y="18"/>
                        <a:pt x="4579" y="238"/>
                        <a:pt x="4286" y="602"/>
                      </a:cubicBezTo>
                      <a:lnTo>
                        <a:pt x="58" y="5846"/>
                      </a:lnTo>
                      <a:cubicBezTo>
                        <a:pt x="0" y="5915"/>
                        <a:pt x="14" y="6019"/>
                        <a:pt x="83" y="6077"/>
                      </a:cubicBezTo>
                      <a:cubicBezTo>
                        <a:pt x="114" y="6102"/>
                        <a:pt x="150" y="6114"/>
                        <a:pt x="186" y="6114"/>
                      </a:cubicBezTo>
                      <a:cubicBezTo>
                        <a:pt x="234" y="6114"/>
                        <a:pt x="282" y="6093"/>
                        <a:pt x="315" y="6053"/>
                      </a:cubicBezTo>
                      <a:lnTo>
                        <a:pt x="4541" y="809"/>
                      </a:lnTo>
                      <a:cubicBezTo>
                        <a:pt x="4776" y="520"/>
                        <a:pt x="5124" y="346"/>
                        <a:pt x="5497" y="332"/>
                      </a:cubicBezTo>
                      <a:cubicBezTo>
                        <a:pt x="5507" y="332"/>
                        <a:pt x="5517" y="332"/>
                        <a:pt x="5527" y="332"/>
                      </a:cubicBezTo>
                      <a:cubicBezTo>
                        <a:pt x="5892" y="332"/>
                        <a:pt x="6236" y="477"/>
                        <a:pt x="6471" y="732"/>
                      </a:cubicBezTo>
                      <a:lnTo>
                        <a:pt x="12465" y="8572"/>
                      </a:lnTo>
                      <a:cubicBezTo>
                        <a:pt x="12498" y="8614"/>
                        <a:pt x="12548" y="8637"/>
                        <a:pt x="12597" y="8637"/>
                      </a:cubicBezTo>
                      <a:cubicBezTo>
                        <a:pt x="12632" y="8637"/>
                        <a:pt x="12668" y="8627"/>
                        <a:pt x="12697" y="8602"/>
                      </a:cubicBezTo>
                      <a:cubicBezTo>
                        <a:pt x="12770" y="8546"/>
                        <a:pt x="12784" y="8441"/>
                        <a:pt x="12728" y="8370"/>
                      </a:cubicBezTo>
                      <a:lnTo>
                        <a:pt x="6725" y="520"/>
                      </a:lnTo>
                      <a:cubicBezTo>
                        <a:pt x="6421" y="187"/>
                        <a:pt x="5991" y="0"/>
                        <a:pt x="55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5" name="Google Shape;1415;p33"/>
                <p:cNvSpPr/>
                <p:nvPr/>
              </p:nvSpPr>
              <p:spPr>
                <a:xfrm>
                  <a:off x="4803800" y="4212200"/>
                  <a:ext cx="139025" cy="59275"/>
                </a:xfrm>
                <a:custGeom>
                  <a:rect b="b" l="l" r="r" t="t"/>
                  <a:pathLst>
                    <a:path extrusionOk="0" h="2371" w="5561">
                      <a:moveTo>
                        <a:pt x="175" y="1"/>
                      </a:moveTo>
                      <a:cubicBezTo>
                        <a:pt x="170" y="1"/>
                        <a:pt x="165" y="1"/>
                        <a:pt x="160" y="1"/>
                      </a:cubicBezTo>
                      <a:cubicBezTo>
                        <a:pt x="69" y="10"/>
                        <a:pt x="1" y="91"/>
                        <a:pt x="9" y="182"/>
                      </a:cubicBezTo>
                      <a:lnTo>
                        <a:pt x="47" y="626"/>
                      </a:lnTo>
                      <a:cubicBezTo>
                        <a:pt x="60" y="785"/>
                        <a:pt x="103" y="1264"/>
                        <a:pt x="483" y="1370"/>
                      </a:cubicBezTo>
                      <a:cubicBezTo>
                        <a:pt x="525" y="1382"/>
                        <a:pt x="568" y="1387"/>
                        <a:pt x="611" y="1387"/>
                      </a:cubicBezTo>
                      <a:cubicBezTo>
                        <a:pt x="814" y="1387"/>
                        <a:pt x="1024" y="1255"/>
                        <a:pt x="1223" y="985"/>
                      </a:cubicBezTo>
                      <a:cubicBezTo>
                        <a:pt x="1334" y="836"/>
                        <a:pt x="1447" y="682"/>
                        <a:pt x="1584" y="667"/>
                      </a:cubicBezTo>
                      <a:cubicBezTo>
                        <a:pt x="1591" y="667"/>
                        <a:pt x="1597" y="666"/>
                        <a:pt x="1604" y="666"/>
                      </a:cubicBezTo>
                      <a:cubicBezTo>
                        <a:pt x="1800" y="666"/>
                        <a:pt x="1947" y="929"/>
                        <a:pt x="2078" y="1179"/>
                      </a:cubicBezTo>
                      <a:cubicBezTo>
                        <a:pt x="2269" y="1547"/>
                        <a:pt x="2510" y="1880"/>
                        <a:pt x="2799" y="2171"/>
                      </a:cubicBezTo>
                      <a:cubicBezTo>
                        <a:pt x="2949" y="2326"/>
                        <a:pt x="3082" y="2370"/>
                        <a:pt x="3185" y="2370"/>
                      </a:cubicBezTo>
                      <a:cubicBezTo>
                        <a:pt x="3233" y="2370"/>
                        <a:pt x="3274" y="2360"/>
                        <a:pt x="3309" y="2349"/>
                      </a:cubicBezTo>
                      <a:cubicBezTo>
                        <a:pt x="3448" y="2296"/>
                        <a:pt x="3514" y="2171"/>
                        <a:pt x="3554" y="2082"/>
                      </a:cubicBezTo>
                      <a:cubicBezTo>
                        <a:pt x="3640" y="1882"/>
                        <a:pt x="3678" y="1670"/>
                        <a:pt x="3715" y="1467"/>
                      </a:cubicBezTo>
                      <a:cubicBezTo>
                        <a:pt x="3745" y="1302"/>
                        <a:pt x="3773" y="1146"/>
                        <a:pt x="3826" y="1002"/>
                      </a:cubicBezTo>
                      <a:cubicBezTo>
                        <a:pt x="3914" y="749"/>
                        <a:pt x="4139" y="521"/>
                        <a:pt x="4358" y="521"/>
                      </a:cubicBezTo>
                      <a:cubicBezTo>
                        <a:pt x="4386" y="521"/>
                        <a:pt x="4414" y="525"/>
                        <a:pt x="4442" y="533"/>
                      </a:cubicBezTo>
                      <a:cubicBezTo>
                        <a:pt x="4510" y="555"/>
                        <a:pt x="4581" y="599"/>
                        <a:pt x="4654" y="649"/>
                      </a:cubicBezTo>
                      <a:cubicBezTo>
                        <a:pt x="4737" y="704"/>
                        <a:pt x="4826" y="765"/>
                        <a:pt x="4937" y="800"/>
                      </a:cubicBezTo>
                      <a:cubicBezTo>
                        <a:pt x="4982" y="815"/>
                        <a:pt x="5030" y="822"/>
                        <a:pt x="5078" y="822"/>
                      </a:cubicBezTo>
                      <a:cubicBezTo>
                        <a:pt x="5214" y="822"/>
                        <a:pt x="5354" y="765"/>
                        <a:pt x="5444" y="667"/>
                      </a:cubicBezTo>
                      <a:cubicBezTo>
                        <a:pt x="5535" y="568"/>
                        <a:pt x="5560" y="439"/>
                        <a:pt x="5511" y="318"/>
                      </a:cubicBezTo>
                      <a:cubicBezTo>
                        <a:pt x="5484" y="254"/>
                        <a:pt x="5421" y="213"/>
                        <a:pt x="5355" y="213"/>
                      </a:cubicBezTo>
                      <a:cubicBezTo>
                        <a:pt x="5335" y="213"/>
                        <a:pt x="5315" y="217"/>
                        <a:pt x="5295" y="225"/>
                      </a:cubicBezTo>
                      <a:cubicBezTo>
                        <a:pt x="5211" y="260"/>
                        <a:pt x="5171" y="351"/>
                        <a:pt x="5206" y="435"/>
                      </a:cubicBezTo>
                      <a:cubicBezTo>
                        <a:pt x="5198" y="456"/>
                        <a:pt x="5136" y="491"/>
                        <a:pt x="5078" y="491"/>
                      </a:cubicBezTo>
                      <a:cubicBezTo>
                        <a:pt x="5065" y="491"/>
                        <a:pt x="5052" y="489"/>
                        <a:pt x="5040" y="485"/>
                      </a:cubicBezTo>
                      <a:cubicBezTo>
                        <a:pt x="4974" y="465"/>
                        <a:pt x="4908" y="422"/>
                        <a:pt x="4838" y="374"/>
                      </a:cubicBezTo>
                      <a:cubicBezTo>
                        <a:pt x="4750" y="316"/>
                        <a:pt x="4652" y="251"/>
                        <a:pt x="4535" y="217"/>
                      </a:cubicBezTo>
                      <a:cubicBezTo>
                        <a:pt x="4473" y="198"/>
                        <a:pt x="4412" y="190"/>
                        <a:pt x="4351" y="190"/>
                      </a:cubicBezTo>
                      <a:cubicBezTo>
                        <a:pt x="3979" y="190"/>
                        <a:pt x="3645" y="518"/>
                        <a:pt x="3513" y="891"/>
                      </a:cubicBezTo>
                      <a:cubicBezTo>
                        <a:pt x="3450" y="1063"/>
                        <a:pt x="3418" y="1239"/>
                        <a:pt x="3388" y="1409"/>
                      </a:cubicBezTo>
                      <a:cubicBezTo>
                        <a:pt x="3355" y="1602"/>
                        <a:pt x="3322" y="1784"/>
                        <a:pt x="3249" y="1949"/>
                      </a:cubicBezTo>
                      <a:cubicBezTo>
                        <a:pt x="3216" y="2026"/>
                        <a:pt x="3193" y="2039"/>
                        <a:pt x="3190" y="2041"/>
                      </a:cubicBezTo>
                      <a:cubicBezTo>
                        <a:pt x="3189" y="2041"/>
                        <a:pt x="3188" y="2041"/>
                        <a:pt x="3187" y="2041"/>
                      </a:cubicBezTo>
                      <a:cubicBezTo>
                        <a:pt x="3171" y="2041"/>
                        <a:pt x="3119" y="2028"/>
                        <a:pt x="3032" y="1940"/>
                      </a:cubicBezTo>
                      <a:cubicBezTo>
                        <a:pt x="2769" y="1673"/>
                        <a:pt x="2545" y="1366"/>
                        <a:pt x="2371" y="1028"/>
                      </a:cubicBezTo>
                      <a:cubicBezTo>
                        <a:pt x="2245" y="783"/>
                        <a:pt x="2013" y="336"/>
                        <a:pt x="1612" y="336"/>
                      </a:cubicBezTo>
                      <a:cubicBezTo>
                        <a:pt x="1592" y="336"/>
                        <a:pt x="1571" y="337"/>
                        <a:pt x="1550" y="339"/>
                      </a:cubicBezTo>
                      <a:cubicBezTo>
                        <a:pt x="1270" y="369"/>
                        <a:pt x="1097" y="601"/>
                        <a:pt x="940" y="813"/>
                      </a:cubicBezTo>
                      <a:cubicBezTo>
                        <a:pt x="895" y="873"/>
                        <a:pt x="748" y="1057"/>
                        <a:pt x="613" y="1057"/>
                      </a:cubicBezTo>
                      <a:cubicBezTo>
                        <a:pt x="600" y="1057"/>
                        <a:pt x="587" y="1055"/>
                        <a:pt x="574" y="1052"/>
                      </a:cubicBezTo>
                      <a:cubicBezTo>
                        <a:pt x="443" y="1014"/>
                        <a:pt x="395" y="783"/>
                        <a:pt x="378" y="598"/>
                      </a:cubicBezTo>
                      <a:lnTo>
                        <a:pt x="340" y="152"/>
                      </a:lnTo>
                      <a:cubicBezTo>
                        <a:pt x="332" y="66"/>
                        <a:pt x="260" y="1"/>
                        <a:pt x="1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16" name="Google Shape;1416;p33"/>
              <p:cNvGrpSpPr/>
              <p:nvPr/>
            </p:nvGrpSpPr>
            <p:grpSpPr>
              <a:xfrm>
                <a:off x="7459300" y="591088"/>
                <a:ext cx="336925" cy="665250"/>
                <a:chOff x="4089650" y="4187300"/>
                <a:chExt cx="336925" cy="665250"/>
              </a:xfrm>
            </p:grpSpPr>
            <p:sp>
              <p:nvSpPr>
                <p:cNvPr id="1417" name="Google Shape;1417;p33"/>
                <p:cNvSpPr/>
                <p:nvPr/>
              </p:nvSpPr>
              <p:spPr>
                <a:xfrm>
                  <a:off x="4089650" y="4187300"/>
                  <a:ext cx="336925" cy="523550"/>
                </a:xfrm>
                <a:custGeom>
                  <a:rect b="b" l="l" r="r" t="t"/>
                  <a:pathLst>
                    <a:path extrusionOk="0" h="20942" w="13477">
                      <a:moveTo>
                        <a:pt x="6739" y="0"/>
                      </a:moveTo>
                      <a:cubicBezTo>
                        <a:pt x="3820" y="0"/>
                        <a:pt x="1456" y="2364"/>
                        <a:pt x="1456" y="5281"/>
                      </a:cubicBezTo>
                      <a:cubicBezTo>
                        <a:pt x="1456" y="6618"/>
                        <a:pt x="1955" y="7832"/>
                        <a:pt x="2773" y="8763"/>
                      </a:cubicBezTo>
                      <a:cubicBezTo>
                        <a:pt x="1095" y="9989"/>
                        <a:pt x="0" y="11964"/>
                        <a:pt x="0" y="14202"/>
                      </a:cubicBezTo>
                      <a:cubicBezTo>
                        <a:pt x="0" y="17924"/>
                        <a:pt x="3017" y="20941"/>
                        <a:pt x="6739" y="20941"/>
                      </a:cubicBezTo>
                      <a:cubicBezTo>
                        <a:pt x="10460" y="20941"/>
                        <a:pt x="13477" y="17923"/>
                        <a:pt x="13477" y="14202"/>
                      </a:cubicBezTo>
                      <a:cubicBezTo>
                        <a:pt x="13477" y="11966"/>
                        <a:pt x="12382" y="9989"/>
                        <a:pt x="10704" y="8763"/>
                      </a:cubicBezTo>
                      <a:cubicBezTo>
                        <a:pt x="11522" y="7832"/>
                        <a:pt x="12021" y="6618"/>
                        <a:pt x="12021" y="5281"/>
                      </a:cubicBezTo>
                      <a:cubicBezTo>
                        <a:pt x="12021" y="2364"/>
                        <a:pt x="9657" y="0"/>
                        <a:pt x="673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8" name="Google Shape;1418;p33"/>
                <p:cNvSpPr/>
                <p:nvPr/>
              </p:nvSpPr>
              <p:spPr>
                <a:xfrm>
                  <a:off x="4259000" y="4270450"/>
                  <a:ext cx="8300" cy="582100"/>
                </a:xfrm>
                <a:custGeom>
                  <a:rect b="b" l="l" r="r" t="t"/>
                  <a:pathLst>
                    <a:path extrusionOk="0" h="23284" w="332">
                      <a:moveTo>
                        <a:pt x="166" y="1"/>
                      </a:moveTo>
                      <a:cubicBezTo>
                        <a:pt x="75" y="1"/>
                        <a:pt x="0" y="75"/>
                        <a:pt x="0" y="166"/>
                      </a:cubicBezTo>
                      <a:lnTo>
                        <a:pt x="0" y="23118"/>
                      </a:lnTo>
                      <a:cubicBezTo>
                        <a:pt x="0" y="23209"/>
                        <a:pt x="75" y="23284"/>
                        <a:pt x="166" y="23284"/>
                      </a:cubicBezTo>
                      <a:cubicBezTo>
                        <a:pt x="257" y="23284"/>
                        <a:pt x="331" y="23209"/>
                        <a:pt x="331" y="23118"/>
                      </a:cubicBezTo>
                      <a:lnTo>
                        <a:pt x="331" y="166"/>
                      </a:lnTo>
                      <a:cubicBezTo>
                        <a:pt x="331" y="75"/>
                        <a:pt x="257" y="1"/>
                        <a:pt x="166" y="1"/>
                      </a:cubicBezTo>
                      <a:close/>
                    </a:path>
                  </a:pathLst>
                </a:custGeom>
                <a:solidFill>
                  <a:srgbClr val="4235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9" name="Google Shape;1419;p33"/>
                <p:cNvSpPr/>
                <p:nvPr/>
              </p:nvSpPr>
              <p:spPr>
                <a:xfrm>
                  <a:off x="4209875" y="4314125"/>
                  <a:ext cx="111850" cy="71650"/>
                </a:xfrm>
                <a:custGeom>
                  <a:rect b="b" l="l" r="r" t="t"/>
                  <a:pathLst>
                    <a:path extrusionOk="0" h="2866" w="4474">
                      <a:moveTo>
                        <a:pt x="186" y="0"/>
                      </a:moveTo>
                      <a:cubicBezTo>
                        <a:pt x="152" y="0"/>
                        <a:pt x="117" y="11"/>
                        <a:pt x="87" y="34"/>
                      </a:cubicBezTo>
                      <a:cubicBezTo>
                        <a:pt x="14" y="91"/>
                        <a:pt x="0" y="195"/>
                        <a:pt x="55" y="266"/>
                      </a:cubicBezTo>
                      <a:lnTo>
                        <a:pt x="2000" y="2801"/>
                      </a:lnTo>
                      <a:cubicBezTo>
                        <a:pt x="2030" y="2841"/>
                        <a:pt x="2076" y="2864"/>
                        <a:pt x="2126" y="2865"/>
                      </a:cubicBezTo>
                      <a:lnTo>
                        <a:pt x="2131" y="2865"/>
                      </a:lnTo>
                      <a:cubicBezTo>
                        <a:pt x="2180" y="2865"/>
                        <a:pt x="2225" y="2846"/>
                        <a:pt x="2257" y="2807"/>
                      </a:cubicBezTo>
                      <a:lnTo>
                        <a:pt x="4412" y="275"/>
                      </a:lnTo>
                      <a:cubicBezTo>
                        <a:pt x="4473" y="205"/>
                        <a:pt x="4465" y="101"/>
                        <a:pt x="4394" y="41"/>
                      </a:cubicBezTo>
                      <a:cubicBezTo>
                        <a:pt x="4362" y="14"/>
                        <a:pt x="4324" y="1"/>
                        <a:pt x="4286" y="1"/>
                      </a:cubicBezTo>
                      <a:cubicBezTo>
                        <a:pt x="4239" y="1"/>
                        <a:pt x="4193" y="21"/>
                        <a:pt x="4160" y="59"/>
                      </a:cubicBezTo>
                      <a:lnTo>
                        <a:pt x="2137" y="2440"/>
                      </a:lnTo>
                      <a:lnTo>
                        <a:pt x="318" y="66"/>
                      </a:lnTo>
                      <a:cubicBezTo>
                        <a:pt x="285" y="23"/>
                        <a:pt x="236" y="0"/>
                        <a:pt x="186" y="0"/>
                      </a:cubicBezTo>
                      <a:close/>
                    </a:path>
                  </a:pathLst>
                </a:custGeom>
                <a:solidFill>
                  <a:srgbClr val="4235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0" name="Google Shape;1420;p33"/>
                <p:cNvSpPr/>
                <p:nvPr/>
              </p:nvSpPr>
              <p:spPr>
                <a:xfrm>
                  <a:off x="4261100" y="4459900"/>
                  <a:ext cx="76450" cy="55825"/>
                </a:xfrm>
                <a:custGeom>
                  <a:rect b="b" l="l" r="r" t="t"/>
                  <a:pathLst>
                    <a:path extrusionOk="0" h="2233" w="3058">
                      <a:moveTo>
                        <a:pt x="2870" y="0"/>
                      </a:moveTo>
                      <a:cubicBezTo>
                        <a:pt x="2838" y="0"/>
                        <a:pt x="2804" y="10"/>
                        <a:pt x="2775" y="31"/>
                      </a:cubicBezTo>
                      <a:lnTo>
                        <a:pt x="92" y="1931"/>
                      </a:lnTo>
                      <a:cubicBezTo>
                        <a:pt x="17" y="1984"/>
                        <a:pt x="1" y="2087"/>
                        <a:pt x="52" y="2162"/>
                      </a:cubicBezTo>
                      <a:cubicBezTo>
                        <a:pt x="83" y="2206"/>
                        <a:pt x="135" y="2233"/>
                        <a:pt x="188" y="2233"/>
                      </a:cubicBezTo>
                      <a:cubicBezTo>
                        <a:pt x="221" y="2233"/>
                        <a:pt x="254" y="2225"/>
                        <a:pt x="282" y="2201"/>
                      </a:cubicBezTo>
                      <a:lnTo>
                        <a:pt x="2966" y="300"/>
                      </a:lnTo>
                      <a:cubicBezTo>
                        <a:pt x="3040" y="248"/>
                        <a:pt x="3057" y="146"/>
                        <a:pt x="3006" y="71"/>
                      </a:cubicBezTo>
                      <a:cubicBezTo>
                        <a:pt x="2974" y="25"/>
                        <a:pt x="2923" y="0"/>
                        <a:pt x="2870" y="0"/>
                      </a:cubicBezTo>
                      <a:close/>
                    </a:path>
                  </a:pathLst>
                </a:custGeom>
                <a:solidFill>
                  <a:srgbClr val="4235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1" name="Google Shape;1421;p33"/>
                <p:cNvSpPr/>
                <p:nvPr/>
              </p:nvSpPr>
              <p:spPr>
                <a:xfrm>
                  <a:off x="4192925" y="4497875"/>
                  <a:ext cx="74950" cy="108675"/>
                </a:xfrm>
                <a:custGeom>
                  <a:rect b="b" l="l" r="r" t="t"/>
                  <a:pathLst>
                    <a:path extrusionOk="0" h="4347" w="2998">
                      <a:moveTo>
                        <a:pt x="190" y="1"/>
                      </a:moveTo>
                      <a:cubicBezTo>
                        <a:pt x="158" y="1"/>
                        <a:pt x="127" y="10"/>
                        <a:pt x="99" y="28"/>
                      </a:cubicBezTo>
                      <a:cubicBezTo>
                        <a:pt x="21" y="78"/>
                        <a:pt x="1" y="180"/>
                        <a:pt x="51" y="258"/>
                      </a:cubicBezTo>
                      <a:lnTo>
                        <a:pt x="2670" y="4272"/>
                      </a:lnTo>
                      <a:cubicBezTo>
                        <a:pt x="2701" y="4320"/>
                        <a:pt x="2754" y="4347"/>
                        <a:pt x="2809" y="4347"/>
                      </a:cubicBezTo>
                      <a:cubicBezTo>
                        <a:pt x="2840" y="4347"/>
                        <a:pt x="2870" y="4338"/>
                        <a:pt x="2900" y="4320"/>
                      </a:cubicBezTo>
                      <a:cubicBezTo>
                        <a:pt x="2976" y="4269"/>
                        <a:pt x="2998" y="4168"/>
                        <a:pt x="2948" y="4090"/>
                      </a:cubicBezTo>
                      <a:lnTo>
                        <a:pt x="327" y="76"/>
                      </a:lnTo>
                      <a:cubicBezTo>
                        <a:pt x="296" y="27"/>
                        <a:pt x="243" y="1"/>
                        <a:pt x="190" y="1"/>
                      </a:cubicBezTo>
                      <a:close/>
                    </a:path>
                  </a:pathLst>
                </a:custGeom>
                <a:solidFill>
                  <a:srgbClr val="4235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22" name="Google Shape;1422;p33"/>
              <p:cNvGrpSpPr/>
              <p:nvPr/>
            </p:nvGrpSpPr>
            <p:grpSpPr>
              <a:xfrm>
                <a:off x="7887650" y="800563"/>
                <a:ext cx="282225" cy="423075"/>
                <a:chOff x="4518000" y="4396775"/>
                <a:chExt cx="282225" cy="423075"/>
              </a:xfrm>
            </p:grpSpPr>
            <p:sp>
              <p:nvSpPr>
                <p:cNvPr id="1423" name="Google Shape;1423;p33"/>
                <p:cNvSpPr/>
                <p:nvPr/>
              </p:nvSpPr>
              <p:spPr>
                <a:xfrm>
                  <a:off x="4518000" y="4396775"/>
                  <a:ext cx="282225" cy="257125"/>
                </a:xfrm>
                <a:custGeom>
                  <a:rect b="b" l="l" r="r" t="t"/>
                  <a:pathLst>
                    <a:path extrusionOk="0" h="10285" w="11289">
                      <a:moveTo>
                        <a:pt x="5644" y="0"/>
                      </a:moveTo>
                      <a:cubicBezTo>
                        <a:pt x="4328" y="0"/>
                        <a:pt x="3012" y="502"/>
                        <a:pt x="2008" y="1506"/>
                      </a:cubicBezTo>
                      <a:cubicBezTo>
                        <a:pt x="0" y="3514"/>
                        <a:pt x="0" y="6771"/>
                        <a:pt x="2008" y="8778"/>
                      </a:cubicBezTo>
                      <a:cubicBezTo>
                        <a:pt x="3012" y="9782"/>
                        <a:pt x="4328" y="10284"/>
                        <a:pt x="5644" y="10284"/>
                      </a:cubicBezTo>
                      <a:cubicBezTo>
                        <a:pt x="6959" y="10284"/>
                        <a:pt x="8275" y="9782"/>
                        <a:pt x="9279" y="8778"/>
                      </a:cubicBezTo>
                      <a:cubicBezTo>
                        <a:pt x="11289" y="6771"/>
                        <a:pt x="11289" y="3514"/>
                        <a:pt x="9279" y="1506"/>
                      </a:cubicBezTo>
                      <a:cubicBezTo>
                        <a:pt x="8275" y="502"/>
                        <a:pt x="6959" y="0"/>
                        <a:pt x="56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4" name="Google Shape;1424;p33"/>
                <p:cNvSpPr/>
                <p:nvPr/>
              </p:nvSpPr>
              <p:spPr>
                <a:xfrm>
                  <a:off x="4655200" y="4451025"/>
                  <a:ext cx="8325" cy="368825"/>
                </a:xfrm>
                <a:custGeom>
                  <a:rect b="b" l="l" r="r" t="t"/>
                  <a:pathLst>
                    <a:path extrusionOk="0" h="14753" w="333">
                      <a:moveTo>
                        <a:pt x="166" y="0"/>
                      </a:moveTo>
                      <a:cubicBezTo>
                        <a:pt x="75" y="0"/>
                        <a:pt x="1" y="75"/>
                        <a:pt x="1" y="166"/>
                      </a:cubicBezTo>
                      <a:lnTo>
                        <a:pt x="1" y="14587"/>
                      </a:lnTo>
                      <a:cubicBezTo>
                        <a:pt x="1" y="14678"/>
                        <a:pt x="75" y="14752"/>
                        <a:pt x="166" y="14752"/>
                      </a:cubicBezTo>
                      <a:cubicBezTo>
                        <a:pt x="258" y="14752"/>
                        <a:pt x="332" y="14678"/>
                        <a:pt x="332" y="14587"/>
                      </a:cubicBezTo>
                      <a:lnTo>
                        <a:pt x="332" y="166"/>
                      </a:lnTo>
                      <a:cubicBezTo>
                        <a:pt x="332" y="75"/>
                        <a:pt x="258" y="0"/>
                        <a:pt x="166" y="0"/>
                      </a:cubicBezTo>
                      <a:close/>
                    </a:path>
                  </a:pathLst>
                </a:custGeom>
                <a:solidFill>
                  <a:srgbClr val="4235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5" name="Google Shape;1425;p33"/>
                <p:cNvSpPr/>
                <p:nvPr/>
              </p:nvSpPr>
              <p:spPr>
                <a:xfrm>
                  <a:off x="4604675" y="4497500"/>
                  <a:ext cx="114050" cy="45275"/>
                </a:xfrm>
                <a:custGeom>
                  <a:rect b="b" l="l" r="r" t="t"/>
                  <a:pathLst>
                    <a:path extrusionOk="0" h="1811" w="4562">
                      <a:moveTo>
                        <a:pt x="190" y="0"/>
                      </a:moveTo>
                      <a:cubicBezTo>
                        <a:pt x="138" y="0"/>
                        <a:pt x="87" y="24"/>
                        <a:pt x="55" y="68"/>
                      </a:cubicBezTo>
                      <a:cubicBezTo>
                        <a:pt x="1" y="142"/>
                        <a:pt x="17" y="245"/>
                        <a:pt x="90" y="300"/>
                      </a:cubicBezTo>
                      <a:lnTo>
                        <a:pt x="2091" y="1777"/>
                      </a:lnTo>
                      <a:cubicBezTo>
                        <a:pt x="2120" y="1801"/>
                        <a:pt x="2153" y="1811"/>
                        <a:pt x="2187" y="1811"/>
                      </a:cubicBezTo>
                      <a:cubicBezTo>
                        <a:pt x="2221" y="1811"/>
                        <a:pt x="2252" y="1801"/>
                        <a:pt x="2284" y="1782"/>
                      </a:cubicBezTo>
                      <a:lnTo>
                        <a:pt x="4465" y="303"/>
                      </a:lnTo>
                      <a:cubicBezTo>
                        <a:pt x="4540" y="252"/>
                        <a:pt x="4561" y="147"/>
                        <a:pt x="4510" y="73"/>
                      </a:cubicBezTo>
                      <a:cubicBezTo>
                        <a:pt x="4477" y="26"/>
                        <a:pt x="4425" y="1"/>
                        <a:pt x="4372" y="1"/>
                      </a:cubicBezTo>
                      <a:cubicBezTo>
                        <a:pt x="4340" y="1"/>
                        <a:pt x="4308" y="10"/>
                        <a:pt x="4280" y="30"/>
                      </a:cubicBezTo>
                      <a:lnTo>
                        <a:pt x="2194" y="1443"/>
                      </a:lnTo>
                      <a:lnTo>
                        <a:pt x="287" y="31"/>
                      </a:lnTo>
                      <a:cubicBezTo>
                        <a:pt x="258" y="10"/>
                        <a:pt x="224" y="0"/>
                        <a:pt x="190" y="0"/>
                      </a:cubicBezTo>
                      <a:close/>
                    </a:path>
                  </a:pathLst>
                </a:custGeom>
                <a:solidFill>
                  <a:srgbClr val="4235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6" name="Google Shape;1426;p33"/>
                <p:cNvSpPr/>
                <p:nvPr/>
              </p:nvSpPr>
              <p:spPr>
                <a:xfrm>
                  <a:off x="4604675" y="4557550"/>
                  <a:ext cx="114050" cy="45275"/>
                </a:xfrm>
                <a:custGeom>
                  <a:rect b="b" l="l" r="r" t="t"/>
                  <a:pathLst>
                    <a:path extrusionOk="0" h="1811" w="4562">
                      <a:moveTo>
                        <a:pt x="190" y="0"/>
                      </a:moveTo>
                      <a:cubicBezTo>
                        <a:pt x="138" y="0"/>
                        <a:pt x="87" y="24"/>
                        <a:pt x="55" y="68"/>
                      </a:cubicBezTo>
                      <a:cubicBezTo>
                        <a:pt x="1" y="142"/>
                        <a:pt x="17" y="245"/>
                        <a:pt x="90" y="300"/>
                      </a:cubicBezTo>
                      <a:lnTo>
                        <a:pt x="2091" y="1778"/>
                      </a:lnTo>
                      <a:cubicBezTo>
                        <a:pt x="2120" y="1801"/>
                        <a:pt x="2153" y="1811"/>
                        <a:pt x="2187" y="1811"/>
                      </a:cubicBezTo>
                      <a:cubicBezTo>
                        <a:pt x="2221" y="1811"/>
                        <a:pt x="2252" y="1801"/>
                        <a:pt x="2284" y="1783"/>
                      </a:cubicBezTo>
                      <a:lnTo>
                        <a:pt x="4465" y="303"/>
                      </a:lnTo>
                      <a:cubicBezTo>
                        <a:pt x="4540" y="252"/>
                        <a:pt x="4561" y="147"/>
                        <a:pt x="4510" y="73"/>
                      </a:cubicBezTo>
                      <a:cubicBezTo>
                        <a:pt x="4477" y="26"/>
                        <a:pt x="4425" y="1"/>
                        <a:pt x="4372" y="1"/>
                      </a:cubicBezTo>
                      <a:cubicBezTo>
                        <a:pt x="4340" y="1"/>
                        <a:pt x="4308" y="10"/>
                        <a:pt x="4280" y="30"/>
                      </a:cubicBezTo>
                      <a:lnTo>
                        <a:pt x="2194" y="1443"/>
                      </a:lnTo>
                      <a:lnTo>
                        <a:pt x="287" y="31"/>
                      </a:lnTo>
                      <a:cubicBezTo>
                        <a:pt x="258" y="11"/>
                        <a:pt x="224" y="0"/>
                        <a:pt x="190" y="0"/>
                      </a:cubicBezTo>
                      <a:close/>
                    </a:path>
                  </a:pathLst>
                </a:custGeom>
                <a:solidFill>
                  <a:srgbClr val="4235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427" name="Google Shape;1427;p33"/>
            <p:cNvGrpSpPr/>
            <p:nvPr/>
          </p:nvGrpSpPr>
          <p:grpSpPr>
            <a:xfrm>
              <a:off x="745050" y="4053873"/>
              <a:ext cx="545400" cy="559811"/>
              <a:chOff x="1501675" y="4053873"/>
              <a:chExt cx="545400" cy="559811"/>
            </a:xfrm>
          </p:grpSpPr>
          <p:grpSp>
            <p:nvGrpSpPr>
              <p:cNvPr id="1428" name="Google Shape;1428;p33"/>
              <p:cNvGrpSpPr/>
              <p:nvPr/>
            </p:nvGrpSpPr>
            <p:grpSpPr>
              <a:xfrm flipH="1">
                <a:off x="1819200" y="4152875"/>
                <a:ext cx="198650" cy="450625"/>
                <a:chOff x="4668225" y="1611725"/>
                <a:chExt cx="198650" cy="450625"/>
              </a:xfrm>
            </p:grpSpPr>
            <p:sp>
              <p:nvSpPr>
                <p:cNvPr id="1429" name="Google Shape;1429;p33"/>
                <p:cNvSpPr/>
                <p:nvPr/>
              </p:nvSpPr>
              <p:spPr>
                <a:xfrm>
                  <a:off x="4668225" y="1611725"/>
                  <a:ext cx="198650" cy="360900"/>
                </a:xfrm>
                <a:custGeom>
                  <a:rect b="b" l="l" r="r" t="t"/>
                  <a:pathLst>
                    <a:path extrusionOk="0" h="14436" w="7946">
                      <a:moveTo>
                        <a:pt x="3974" y="0"/>
                      </a:moveTo>
                      <a:cubicBezTo>
                        <a:pt x="2329" y="0"/>
                        <a:pt x="995" y="1563"/>
                        <a:pt x="995" y="3487"/>
                      </a:cubicBezTo>
                      <a:cubicBezTo>
                        <a:pt x="995" y="3655"/>
                        <a:pt x="1005" y="3820"/>
                        <a:pt x="1025" y="3980"/>
                      </a:cubicBezTo>
                      <a:cubicBezTo>
                        <a:pt x="1062" y="4279"/>
                        <a:pt x="989" y="4577"/>
                        <a:pt x="814" y="4821"/>
                      </a:cubicBezTo>
                      <a:cubicBezTo>
                        <a:pt x="304" y="5527"/>
                        <a:pt x="0" y="6409"/>
                        <a:pt x="0" y="7367"/>
                      </a:cubicBezTo>
                      <a:cubicBezTo>
                        <a:pt x="0" y="8293"/>
                        <a:pt x="286" y="9148"/>
                        <a:pt x="767" y="9845"/>
                      </a:cubicBezTo>
                      <a:cubicBezTo>
                        <a:pt x="942" y="10095"/>
                        <a:pt x="1023" y="10397"/>
                        <a:pt x="1003" y="10702"/>
                      </a:cubicBezTo>
                      <a:cubicBezTo>
                        <a:pt x="999" y="10783"/>
                        <a:pt x="995" y="10864"/>
                        <a:pt x="995" y="10948"/>
                      </a:cubicBezTo>
                      <a:cubicBezTo>
                        <a:pt x="995" y="12873"/>
                        <a:pt x="2329" y="14435"/>
                        <a:pt x="3974" y="14435"/>
                      </a:cubicBezTo>
                      <a:cubicBezTo>
                        <a:pt x="5619" y="14435"/>
                        <a:pt x="6951" y="12873"/>
                        <a:pt x="6951" y="10948"/>
                      </a:cubicBezTo>
                      <a:cubicBezTo>
                        <a:pt x="6951" y="10864"/>
                        <a:pt x="6947" y="10783"/>
                        <a:pt x="6943" y="10702"/>
                      </a:cubicBezTo>
                      <a:cubicBezTo>
                        <a:pt x="6923" y="10397"/>
                        <a:pt x="7008" y="10095"/>
                        <a:pt x="7179" y="9845"/>
                      </a:cubicBezTo>
                      <a:cubicBezTo>
                        <a:pt x="7660" y="9148"/>
                        <a:pt x="7946" y="8293"/>
                        <a:pt x="7946" y="7367"/>
                      </a:cubicBezTo>
                      <a:cubicBezTo>
                        <a:pt x="7946" y="6409"/>
                        <a:pt x="7642" y="5527"/>
                        <a:pt x="7132" y="4821"/>
                      </a:cubicBezTo>
                      <a:cubicBezTo>
                        <a:pt x="6959" y="4577"/>
                        <a:pt x="6884" y="4279"/>
                        <a:pt x="6921" y="3980"/>
                      </a:cubicBezTo>
                      <a:cubicBezTo>
                        <a:pt x="6941" y="3820"/>
                        <a:pt x="6951" y="3655"/>
                        <a:pt x="6951" y="3487"/>
                      </a:cubicBezTo>
                      <a:cubicBezTo>
                        <a:pt x="6951" y="1563"/>
                        <a:pt x="561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0" name="Google Shape;1430;p33"/>
                <p:cNvSpPr/>
                <p:nvPr/>
              </p:nvSpPr>
              <p:spPr>
                <a:xfrm>
                  <a:off x="4759250" y="1700425"/>
                  <a:ext cx="8250" cy="361925"/>
                </a:xfrm>
                <a:custGeom>
                  <a:rect b="b" l="l" r="r" t="t"/>
                  <a:pathLst>
                    <a:path extrusionOk="0" h="14477" w="330">
                      <a:moveTo>
                        <a:pt x="0" y="1"/>
                      </a:moveTo>
                      <a:lnTo>
                        <a:pt x="0" y="14477"/>
                      </a:lnTo>
                      <a:lnTo>
                        <a:pt x="329" y="14477"/>
                      </a:lnTo>
                      <a:lnTo>
                        <a:pt x="329" y="1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1" name="Google Shape;1431;p33"/>
                <p:cNvSpPr/>
                <p:nvPr/>
              </p:nvSpPr>
              <p:spPr>
                <a:xfrm>
                  <a:off x="4726350" y="1746275"/>
                  <a:ext cx="40250" cy="44650"/>
                </a:xfrm>
                <a:custGeom>
                  <a:rect b="b" l="l" r="r" t="t"/>
                  <a:pathLst>
                    <a:path extrusionOk="0" h="1786" w="1610">
                      <a:moveTo>
                        <a:pt x="250" y="1"/>
                      </a:moveTo>
                      <a:lnTo>
                        <a:pt x="0" y="217"/>
                      </a:lnTo>
                      <a:lnTo>
                        <a:pt x="1361" y="1786"/>
                      </a:lnTo>
                      <a:lnTo>
                        <a:pt x="1610" y="1569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2" name="Google Shape;1432;p33"/>
                <p:cNvSpPr/>
                <p:nvPr/>
              </p:nvSpPr>
              <p:spPr>
                <a:xfrm>
                  <a:off x="4760325" y="1810950"/>
                  <a:ext cx="48200" cy="48150"/>
                </a:xfrm>
                <a:custGeom>
                  <a:rect b="b" l="l" r="r" t="t"/>
                  <a:pathLst>
                    <a:path extrusionOk="0" h="1926" w="1928">
                      <a:moveTo>
                        <a:pt x="1693" y="0"/>
                      </a:moveTo>
                      <a:lnTo>
                        <a:pt x="0" y="1693"/>
                      </a:lnTo>
                      <a:lnTo>
                        <a:pt x="233" y="1925"/>
                      </a:lnTo>
                      <a:lnTo>
                        <a:pt x="1927" y="233"/>
                      </a:lnTo>
                      <a:lnTo>
                        <a:pt x="1693" y="0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33" name="Google Shape;1433;p33"/>
              <p:cNvGrpSpPr/>
              <p:nvPr/>
            </p:nvGrpSpPr>
            <p:grpSpPr>
              <a:xfrm flipH="1">
                <a:off x="1507806" y="4053873"/>
                <a:ext cx="246783" cy="559811"/>
                <a:chOff x="4668225" y="1611725"/>
                <a:chExt cx="198650" cy="450625"/>
              </a:xfrm>
            </p:grpSpPr>
            <p:sp>
              <p:nvSpPr>
                <p:cNvPr id="1434" name="Google Shape;1434;p33"/>
                <p:cNvSpPr/>
                <p:nvPr/>
              </p:nvSpPr>
              <p:spPr>
                <a:xfrm>
                  <a:off x="4668225" y="1611725"/>
                  <a:ext cx="198650" cy="360900"/>
                </a:xfrm>
                <a:custGeom>
                  <a:rect b="b" l="l" r="r" t="t"/>
                  <a:pathLst>
                    <a:path extrusionOk="0" h="14436" w="7946">
                      <a:moveTo>
                        <a:pt x="3974" y="0"/>
                      </a:moveTo>
                      <a:cubicBezTo>
                        <a:pt x="2329" y="0"/>
                        <a:pt x="995" y="1563"/>
                        <a:pt x="995" y="3487"/>
                      </a:cubicBezTo>
                      <a:cubicBezTo>
                        <a:pt x="995" y="3655"/>
                        <a:pt x="1005" y="3820"/>
                        <a:pt x="1025" y="3980"/>
                      </a:cubicBezTo>
                      <a:cubicBezTo>
                        <a:pt x="1062" y="4279"/>
                        <a:pt x="989" y="4577"/>
                        <a:pt x="814" y="4821"/>
                      </a:cubicBezTo>
                      <a:cubicBezTo>
                        <a:pt x="304" y="5527"/>
                        <a:pt x="0" y="6409"/>
                        <a:pt x="0" y="7367"/>
                      </a:cubicBezTo>
                      <a:cubicBezTo>
                        <a:pt x="0" y="8293"/>
                        <a:pt x="286" y="9148"/>
                        <a:pt x="767" y="9845"/>
                      </a:cubicBezTo>
                      <a:cubicBezTo>
                        <a:pt x="942" y="10095"/>
                        <a:pt x="1023" y="10397"/>
                        <a:pt x="1003" y="10702"/>
                      </a:cubicBezTo>
                      <a:cubicBezTo>
                        <a:pt x="999" y="10783"/>
                        <a:pt x="995" y="10864"/>
                        <a:pt x="995" y="10948"/>
                      </a:cubicBezTo>
                      <a:cubicBezTo>
                        <a:pt x="995" y="12873"/>
                        <a:pt x="2329" y="14435"/>
                        <a:pt x="3974" y="14435"/>
                      </a:cubicBezTo>
                      <a:cubicBezTo>
                        <a:pt x="5619" y="14435"/>
                        <a:pt x="6951" y="12873"/>
                        <a:pt x="6951" y="10948"/>
                      </a:cubicBezTo>
                      <a:cubicBezTo>
                        <a:pt x="6951" y="10864"/>
                        <a:pt x="6947" y="10783"/>
                        <a:pt x="6943" y="10702"/>
                      </a:cubicBezTo>
                      <a:cubicBezTo>
                        <a:pt x="6923" y="10397"/>
                        <a:pt x="7008" y="10095"/>
                        <a:pt x="7179" y="9845"/>
                      </a:cubicBezTo>
                      <a:cubicBezTo>
                        <a:pt x="7660" y="9148"/>
                        <a:pt x="7946" y="8293"/>
                        <a:pt x="7946" y="7367"/>
                      </a:cubicBezTo>
                      <a:cubicBezTo>
                        <a:pt x="7946" y="6409"/>
                        <a:pt x="7642" y="5527"/>
                        <a:pt x="7132" y="4821"/>
                      </a:cubicBezTo>
                      <a:cubicBezTo>
                        <a:pt x="6959" y="4577"/>
                        <a:pt x="6884" y="4279"/>
                        <a:pt x="6921" y="3980"/>
                      </a:cubicBezTo>
                      <a:cubicBezTo>
                        <a:pt x="6941" y="3820"/>
                        <a:pt x="6951" y="3655"/>
                        <a:pt x="6951" y="3487"/>
                      </a:cubicBezTo>
                      <a:cubicBezTo>
                        <a:pt x="6951" y="1563"/>
                        <a:pt x="561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5" name="Google Shape;1435;p33"/>
                <p:cNvSpPr/>
                <p:nvPr/>
              </p:nvSpPr>
              <p:spPr>
                <a:xfrm>
                  <a:off x="4759250" y="1700425"/>
                  <a:ext cx="8250" cy="361925"/>
                </a:xfrm>
                <a:custGeom>
                  <a:rect b="b" l="l" r="r" t="t"/>
                  <a:pathLst>
                    <a:path extrusionOk="0" h="14477" w="330">
                      <a:moveTo>
                        <a:pt x="0" y="1"/>
                      </a:moveTo>
                      <a:lnTo>
                        <a:pt x="0" y="14477"/>
                      </a:lnTo>
                      <a:lnTo>
                        <a:pt x="329" y="14477"/>
                      </a:lnTo>
                      <a:lnTo>
                        <a:pt x="329" y="1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6" name="Google Shape;1436;p33"/>
                <p:cNvSpPr/>
                <p:nvPr/>
              </p:nvSpPr>
              <p:spPr>
                <a:xfrm>
                  <a:off x="4726350" y="1746275"/>
                  <a:ext cx="40250" cy="44650"/>
                </a:xfrm>
                <a:custGeom>
                  <a:rect b="b" l="l" r="r" t="t"/>
                  <a:pathLst>
                    <a:path extrusionOk="0" h="1786" w="1610">
                      <a:moveTo>
                        <a:pt x="250" y="1"/>
                      </a:moveTo>
                      <a:lnTo>
                        <a:pt x="0" y="217"/>
                      </a:lnTo>
                      <a:lnTo>
                        <a:pt x="1361" y="1786"/>
                      </a:lnTo>
                      <a:lnTo>
                        <a:pt x="1610" y="1569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7" name="Google Shape;1437;p33"/>
                <p:cNvSpPr/>
                <p:nvPr/>
              </p:nvSpPr>
              <p:spPr>
                <a:xfrm>
                  <a:off x="4760325" y="1810950"/>
                  <a:ext cx="48200" cy="48150"/>
                </a:xfrm>
                <a:custGeom>
                  <a:rect b="b" l="l" r="r" t="t"/>
                  <a:pathLst>
                    <a:path extrusionOk="0" h="1926" w="1928">
                      <a:moveTo>
                        <a:pt x="1693" y="0"/>
                      </a:moveTo>
                      <a:lnTo>
                        <a:pt x="0" y="1693"/>
                      </a:lnTo>
                      <a:lnTo>
                        <a:pt x="233" y="1925"/>
                      </a:lnTo>
                      <a:lnTo>
                        <a:pt x="1927" y="233"/>
                      </a:lnTo>
                      <a:lnTo>
                        <a:pt x="1693" y="0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438" name="Google Shape;1438;p33"/>
              <p:cNvCxnSpPr/>
              <p:nvPr/>
            </p:nvCxnSpPr>
            <p:spPr>
              <a:xfrm rot="10800000">
                <a:off x="1501675" y="4608350"/>
                <a:ext cx="545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439" name="Google Shape;1439;p33"/>
          <p:cNvSpPr txBox="1"/>
          <p:nvPr>
            <p:ph type="title"/>
          </p:nvPr>
        </p:nvSpPr>
        <p:spPr>
          <a:xfrm>
            <a:off x="922748" y="1721988"/>
            <a:ext cx="44079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Let’s find your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ideal stay!</a:t>
            </a:r>
            <a:endParaRPr/>
          </a:p>
        </p:txBody>
      </p:sp>
      <p:grpSp>
        <p:nvGrpSpPr>
          <p:cNvPr id="1440" name="Google Shape;1440;p33"/>
          <p:cNvGrpSpPr/>
          <p:nvPr/>
        </p:nvGrpSpPr>
        <p:grpSpPr>
          <a:xfrm>
            <a:off x="5499007" y="1566913"/>
            <a:ext cx="3753000" cy="3129375"/>
            <a:chOff x="3323238" y="1573075"/>
            <a:chExt cx="3753000" cy="3129375"/>
          </a:xfrm>
        </p:grpSpPr>
        <p:sp>
          <p:nvSpPr>
            <p:cNvPr id="1441" name="Google Shape;1441;p33"/>
            <p:cNvSpPr/>
            <p:nvPr/>
          </p:nvSpPr>
          <p:spPr>
            <a:xfrm>
              <a:off x="4337875" y="3676450"/>
              <a:ext cx="84150" cy="233225"/>
            </a:xfrm>
            <a:custGeom>
              <a:rect b="b" l="l" r="r" t="t"/>
              <a:pathLst>
                <a:path extrusionOk="0" h="9329" w="3366">
                  <a:moveTo>
                    <a:pt x="2636" y="1"/>
                  </a:moveTo>
                  <a:lnTo>
                    <a:pt x="697" y="8372"/>
                  </a:lnTo>
                  <a:cubicBezTo>
                    <a:pt x="620" y="8699"/>
                    <a:pt x="366" y="8964"/>
                    <a:pt x="26" y="9064"/>
                  </a:cubicBezTo>
                  <a:lnTo>
                    <a:pt x="0" y="9119"/>
                  </a:lnTo>
                  <a:lnTo>
                    <a:pt x="891" y="9325"/>
                  </a:lnTo>
                  <a:cubicBezTo>
                    <a:pt x="901" y="9327"/>
                    <a:pt x="911" y="9328"/>
                    <a:pt x="922" y="9328"/>
                  </a:cubicBezTo>
                  <a:cubicBezTo>
                    <a:pt x="945" y="9328"/>
                    <a:pt x="968" y="9323"/>
                    <a:pt x="988" y="9313"/>
                  </a:cubicBezTo>
                  <a:lnTo>
                    <a:pt x="1014" y="9298"/>
                  </a:lnTo>
                  <a:cubicBezTo>
                    <a:pt x="1200" y="9198"/>
                    <a:pt x="1331" y="9027"/>
                    <a:pt x="1377" y="8828"/>
                  </a:cubicBezTo>
                  <a:lnTo>
                    <a:pt x="3341" y="359"/>
                  </a:lnTo>
                  <a:cubicBezTo>
                    <a:pt x="3366" y="258"/>
                    <a:pt x="3298" y="154"/>
                    <a:pt x="3190" y="130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33"/>
            <p:cNvSpPr/>
            <p:nvPr/>
          </p:nvSpPr>
          <p:spPr>
            <a:xfrm>
              <a:off x="4125350" y="3607500"/>
              <a:ext cx="270875" cy="290125"/>
            </a:xfrm>
            <a:custGeom>
              <a:rect b="b" l="l" r="r" t="t"/>
              <a:pathLst>
                <a:path extrusionOk="0" h="11605" w="10835">
                  <a:moveTo>
                    <a:pt x="1384" y="1"/>
                  </a:moveTo>
                  <a:lnTo>
                    <a:pt x="1" y="5303"/>
                  </a:lnTo>
                  <a:lnTo>
                    <a:pt x="6990" y="7119"/>
                  </a:lnTo>
                  <a:lnTo>
                    <a:pt x="8115" y="11250"/>
                  </a:lnTo>
                  <a:cubicBezTo>
                    <a:pt x="8143" y="11416"/>
                    <a:pt x="8273" y="11551"/>
                    <a:pt x="8446" y="11593"/>
                  </a:cubicBezTo>
                  <a:cubicBezTo>
                    <a:pt x="8480" y="11601"/>
                    <a:pt x="8515" y="11604"/>
                    <a:pt x="8549" y="11604"/>
                  </a:cubicBezTo>
                  <a:cubicBezTo>
                    <a:pt x="8741" y="11604"/>
                    <a:pt x="8913" y="11480"/>
                    <a:pt x="8955" y="11296"/>
                  </a:cubicBezTo>
                  <a:lnTo>
                    <a:pt x="10834" y="3185"/>
                  </a:lnTo>
                  <a:lnTo>
                    <a:pt x="7912" y="2680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33"/>
            <p:cNvSpPr/>
            <p:nvPr/>
          </p:nvSpPr>
          <p:spPr>
            <a:xfrm>
              <a:off x="4226350" y="3651950"/>
              <a:ext cx="169800" cy="245675"/>
            </a:xfrm>
            <a:custGeom>
              <a:rect b="b" l="l" r="r" t="t"/>
              <a:pathLst>
                <a:path extrusionOk="0" h="9827" w="6792">
                  <a:moveTo>
                    <a:pt x="1674" y="1"/>
                  </a:moveTo>
                  <a:lnTo>
                    <a:pt x="0" y="4574"/>
                  </a:lnTo>
                  <a:lnTo>
                    <a:pt x="2947" y="5341"/>
                  </a:lnTo>
                  <a:lnTo>
                    <a:pt x="4073" y="9472"/>
                  </a:lnTo>
                  <a:cubicBezTo>
                    <a:pt x="4100" y="9638"/>
                    <a:pt x="4230" y="9773"/>
                    <a:pt x="4404" y="9815"/>
                  </a:cubicBezTo>
                  <a:cubicBezTo>
                    <a:pt x="4439" y="9823"/>
                    <a:pt x="4473" y="9826"/>
                    <a:pt x="4507" y="9826"/>
                  </a:cubicBezTo>
                  <a:cubicBezTo>
                    <a:pt x="4699" y="9826"/>
                    <a:pt x="4870" y="9702"/>
                    <a:pt x="4913" y="9518"/>
                  </a:cubicBezTo>
                  <a:lnTo>
                    <a:pt x="6791" y="1407"/>
                  </a:lnTo>
                  <a:lnTo>
                    <a:pt x="3869" y="902"/>
                  </a:lnTo>
                  <a:lnTo>
                    <a:pt x="1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33"/>
            <p:cNvSpPr/>
            <p:nvPr/>
          </p:nvSpPr>
          <p:spPr>
            <a:xfrm>
              <a:off x="4289575" y="3673800"/>
              <a:ext cx="114175" cy="230800"/>
            </a:xfrm>
            <a:custGeom>
              <a:rect b="b" l="l" r="r" t="t"/>
              <a:pathLst>
                <a:path extrusionOk="0" h="9232" w="4567">
                  <a:moveTo>
                    <a:pt x="1251" y="0"/>
                  </a:moveTo>
                  <a:cubicBezTo>
                    <a:pt x="1251" y="0"/>
                    <a:pt x="1251" y="0"/>
                    <a:pt x="1251" y="0"/>
                  </a:cubicBezTo>
                  <a:lnTo>
                    <a:pt x="1251" y="0"/>
                  </a:lnTo>
                  <a:lnTo>
                    <a:pt x="1251" y="0"/>
                  </a:lnTo>
                  <a:cubicBezTo>
                    <a:pt x="1251" y="0"/>
                    <a:pt x="1251" y="0"/>
                    <a:pt x="1251" y="0"/>
                  </a:cubicBezTo>
                  <a:close/>
                  <a:moveTo>
                    <a:pt x="1251" y="0"/>
                  </a:moveTo>
                  <a:cubicBezTo>
                    <a:pt x="1251" y="2"/>
                    <a:pt x="1519" y="2912"/>
                    <a:pt x="0" y="4487"/>
                  </a:cubicBezTo>
                  <a:lnTo>
                    <a:pt x="1478" y="8827"/>
                  </a:lnTo>
                  <a:cubicBezTo>
                    <a:pt x="1517" y="9013"/>
                    <a:pt x="1686" y="9170"/>
                    <a:pt x="1904" y="9219"/>
                  </a:cubicBezTo>
                  <a:cubicBezTo>
                    <a:pt x="1940" y="9227"/>
                    <a:pt x="1975" y="9231"/>
                    <a:pt x="2010" y="9231"/>
                  </a:cubicBezTo>
                  <a:cubicBezTo>
                    <a:pt x="2263" y="9231"/>
                    <a:pt x="2499" y="9030"/>
                    <a:pt x="2547" y="8821"/>
                  </a:cubicBezTo>
                  <a:lnTo>
                    <a:pt x="4567" y="11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437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33"/>
            <p:cNvSpPr/>
            <p:nvPr/>
          </p:nvSpPr>
          <p:spPr>
            <a:xfrm>
              <a:off x="4284875" y="3788225"/>
              <a:ext cx="40600" cy="19150"/>
            </a:xfrm>
            <a:custGeom>
              <a:rect b="b" l="l" r="r" t="t"/>
              <a:pathLst>
                <a:path extrusionOk="0" h="766" w="1624">
                  <a:moveTo>
                    <a:pt x="1397" y="0"/>
                  </a:moveTo>
                  <a:cubicBezTo>
                    <a:pt x="1384" y="0"/>
                    <a:pt x="1370" y="2"/>
                    <a:pt x="1357" y="4"/>
                  </a:cubicBezTo>
                  <a:cubicBezTo>
                    <a:pt x="943" y="78"/>
                    <a:pt x="540" y="197"/>
                    <a:pt x="157" y="360"/>
                  </a:cubicBezTo>
                  <a:cubicBezTo>
                    <a:pt x="50" y="406"/>
                    <a:pt x="0" y="529"/>
                    <a:pt x="46" y="636"/>
                  </a:cubicBezTo>
                  <a:cubicBezTo>
                    <a:pt x="80" y="718"/>
                    <a:pt x="157" y="766"/>
                    <a:pt x="240" y="766"/>
                  </a:cubicBezTo>
                  <a:cubicBezTo>
                    <a:pt x="270" y="766"/>
                    <a:pt x="296" y="760"/>
                    <a:pt x="323" y="749"/>
                  </a:cubicBezTo>
                  <a:cubicBezTo>
                    <a:pt x="674" y="596"/>
                    <a:pt x="1048" y="487"/>
                    <a:pt x="1431" y="420"/>
                  </a:cubicBezTo>
                  <a:cubicBezTo>
                    <a:pt x="1546" y="401"/>
                    <a:pt x="1623" y="290"/>
                    <a:pt x="1602" y="175"/>
                  </a:cubicBezTo>
                  <a:cubicBezTo>
                    <a:pt x="1584" y="73"/>
                    <a:pt x="1496" y="0"/>
                    <a:pt x="139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33"/>
            <p:cNvSpPr/>
            <p:nvPr/>
          </p:nvSpPr>
          <p:spPr>
            <a:xfrm>
              <a:off x="4290150" y="3804625"/>
              <a:ext cx="36125" cy="17400"/>
            </a:xfrm>
            <a:custGeom>
              <a:rect b="b" l="l" r="r" t="t"/>
              <a:pathLst>
                <a:path extrusionOk="0" h="696" w="1445">
                  <a:moveTo>
                    <a:pt x="1214" y="0"/>
                  </a:moveTo>
                  <a:cubicBezTo>
                    <a:pt x="1202" y="0"/>
                    <a:pt x="1189" y="1"/>
                    <a:pt x="1177" y="4"/>
                  </a:cubicBezTo>
                  <a:cubicBezTo>
                    <a:pt x="828" y="71"/>
                    <a:pt x="583" y="124"/>
                    <a:pt x="162" y="288"/>
                  </a:cubicBezTo>
                  <a:cubicBezTo>
                    <a:pt x="54" y="331"/>
                    <a:pt x="0" y="454"/>
                    <a:pt x="42" y="562"/>
                  </a:cubicBezTo>
                  <a:cubicBezTo>
                    <a:pt x="75" y="647"/>
                    <a:pt x="154" y="696"/>
                    <a:pt x="239" y="696"/>
                  </a:cubicBezTo>
                  <a:cubicBezTo>
                    <a:pt x="266" y="696"/>
                    <a:pt x="291" y="691"/>
                    <a:pt x="315" y="680"/>
                  </a:cubicBezTo>
                  <a:cubicBezTo>
                    <a:pt x="692" y="533"/>
                    <a:pt x="891" y="487"/>
                    <a:pt x="1255" y="417"/>
                  </a:cubicBezTo>
                  <a:cubicBezTo>
                    <a:pt x="1369" y="396"/>
                    <a:pt x="1444" y="285"/>
                    <a:pt x="1423" y="171"/>
                  </a:cubicBezTo>
                  <a:cubicBezTo>
                    <a:pt x="1404" y="69"/>
                    <a:pt x="1312" y="0"/>
                    <a:pt x="121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33"/>
            <p:cNvSpPr/>
            <p:nvPr/>
          </p:nvSpPr>
          <p:spPr>
            <a:xfrm>
              <a:off x="4293600" y="3817425"/>
              <a:ext cx="34200" cy="16800"/>
            </a:xfrm>
            <a:custGeom>
              <a:rect b="b" l="l" r="r" t="t"/>
              <a:pathLst>
                <a:path extrusionOk="0" h="672" w="1368">
                  <a:moveTo>
                    <a:pt x="1136" y="1"/>
                  </a:moveTo>
                  <a:cubicBezTo>
                    <a:pt x="1120" y="1"/>
                    <a:pt x="1103" y="3"/>
                    <a:pt x="1086" y="7"/>
                  </a:cubicBezTo>
                  <a:lnTo>
                    <a:pt x="939" y="42"/>
                  </a:lnTo>
                  <a:cubicBezTo>
                    <a:pt x="683" y="102"/>
                    <a:pt x="396" y="168"/>
                    <a:pt x="160" y="265"/>
                  </a:cubicBezTo>
                  <a:cubicBezTo>
                    <a:pt x="53" y="310"/>
                    <a:pt x="1" y="433"/>
                    <a:pt x="45" y="541"/>
                  </a:cubicBezTo>
                  <a:cubicBezTo>
                    <a:pt x="79" y="621"/>
                    <a:pt x="159" y="671"/>
                    <a:pt x="240" y="671"/>
                  </a:cubicBezTo>
                  <a:cubicBezTo>
                    <a:pt x="268" y="671"/>
                    <a:pt x="294" y="665"/>
                    <a:pt x="320" y="653"/>
                  </a:cubicBezTo>
                  <a:cubicBezTo>
                    <a:pt x="525" y="571"/>
                    <a:pt x="797" y="507"/>
                    <a:pt x="1036" y="451"/>
                  </a:cubicBezTo>
                  <a:lnTo>
                    <a:pt x="1185" y="418"/>
                  </a:lnTo>
                  <a:cubicBezTo>
                    <a:pt x="1299" y="390"/>
                    <a:pt x="1368" y="276"/>
                    <a:pt x="1340" y="164"/>
                  </a:cubicBezTo>
                  <a:cubicBezTo>
                    <a:pt x="1318" y="67"/>
                    <a:pt x="1232" y="1"/>
                    <a:pt x="1136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33"/>
            <p:cNvSpPr/>
            <p:nvPr/>
          </p:nvSpPr>
          <p:spPr>
            <a:xfrm>
              <a:off x="4133625" y="3605575"/>
              <a:ext cx="98425" cy="162625"/>
            </a:xfrm>
            <a:custGeom>
              <a:rect b="b" l="l" r="r" t="t"/>
              <a:pathLst>
                <a:path extrusionOk="0" h="6505" w="3937">
                  <a:moveTo>
                    <a:pt x="2309" y="1"/>
                  </a:moveTo>
                  <a:lnTo>
                    <a:pt x="1" y="6224"/>
                  </a:lnTo>
                  <a:lnTo>
                    <a:pt x="1891" y="6504"/>
                  </a:lnTo>
                  <a:lnTo>
                    <a:pt x="3937" y="993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89B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33"/>
            <p:cNvSpPr/>
            <p:nvPr/>
          </p:nvSpPr>
          <p:spPr>
            <a:xfrm>
              <a:off x="4656425" y="2083825"/>
              <a:ext cx="639725" cy="733900"/>
            </a:xfrm>
            <a:custGeom>
              <a:rect b="b" l="l" r="r" t="t"/>
              <a:pathLst>
                <a:path extrusionOk="0" h="29356" w="25589">
                  <a:moveTo>
                    <a:pt x="7253" y="1"/>
                  </a:moveTo>
                  <a:lnTo>
                    <a:pt x="1" y="8818"/>
                  </a:lnTo>
                  <a:cubicBezTo>
                    <a:pt x="1" y="8818"/>
                    <a:pt x="8582" y="11622"/>
                    <a:pt x="11089" y="12996"/>
                  </a:cubicBezTo>
                  <a:cubicBezTo>
                    <a:pt x="11746" y="13356"/>
                    <a:pt x="21488" y="29356"/>
                    <a:pt x="21488" y="29356"/>
                  </a:cubicBezTo>
                  <a:lnTo>
                    <a:pt x="25589" y="27424"/>
                  </a:lnTo>
                  <a:cubicBezTo>
                    <a:pt x="25589" y="27424"/>
                    <a:pt x="20131" y="11427"/>
                    <a:pt x="16289" y="6549"/>
                  </a:cubicBezTo>
                  <a:cubicBezTo>
                    <a:pt x="14746" y="4592"/>
                    <a:pt x="7253" y="1"/>
                    <a:pt x="7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33"/>
            <p:cNvSpPr/>
            <p:nvPr/>
          </p:nvSpPr>
          <p:spPr>
            <a:xfrm>
              <a:off x="4557400" y="1935200"/>
              <a:ext cx="430275" cy="515675"/>
            </a:xfrm>
            <a:custGeom>
              <a:rect b="b" l="l" r="r" t="t"/>
              <a:pathLst>
                <a:path extrusionOk="0" h="20627" w="17211">
                  <a:moveTo>
                    <a:pt x="1779" y="1"/>
                  </a:moveTo>
                  <a:lnTo>
                    <a:pt x="1" y="15320"/>
                  </a:lnTo>
                  <a:lnTo>
                    <a:pt x="7650" y="20627"/>
                  </a:lnTo>
                  <a:lnTo>
                    <a:pt x="17210" y="8841"/>
                  </a:lnTo>
                  <a:cubicBezTo>
                    <a:pt x="17210" y="8841"/>
                    <a:pt x="7652" y="1297"/>
                    <a:pt x="17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5041750" y="4442175"/>
              <a:ext cx="340850" cy="260275"/>
            </a:xfrm>
            <a:custGeom>
              <a:rect b="b" l="l" r="r" t="t"/>
              <a:pathLst>
                <a:path extrusionOk="0" h="10411" w="13634">
                  <a:moveTo>
                    <a:pt x="12944" y="0"/>
                  </a:moveTo>
                  <a:lnTo>
                    <a:pt x="1728" y="8831"/>
                  </a:lnTo>
                  <a:cubicBezTo>
                    <a:pt x="1427" y="9067"/>
                    <a:pt x="1062" y="9190"/>
                    <a:pt x="692" y="9190"/>
                  </a:cubicBezTo>
                  <a:cubicBezTo>
                    <a:pt x="491" y="9190"/>
                    <a:pt x="287" y="9154"/>
                    <a:pt x="93" y="9079"/>
                  </a:cubicBezTo>
                  <a:lnTo>
                    <a:pt x="0" y="9130"/>
                  </a:lnTo>
                  <a:lnTo>
                    <a:pt x="928" y="10308"/>
                  </a:lnTo>
                  <a:cubicBezTo>
                    <a:pt x="962" y="10352"/>
                    <a:pt x="1013" y="10380"/>
                    <a:pt x="1068" y="10388"/>
                  </a:cubicBezTo>
                  <a:lnTo>
                    <a:pt x="1120" y="10396"/>
                  </a:lnTo>
                  <a:cubicBezTo>
                    <a:pt x="1184" y="10405"/>
                    <a:pt x="1249" y="10410"/>
                    <a:pt x="1313" y="10410"/>
                  </a:cubicBezTo>
                  <a:cubicBezTo>
                    <a:pt x="1600" y="10410"/>
                    <a:pt x="1882" y="10314"/>
                    <a:pt x="2109" y="10134"/>
                  </a:cubicBezTo>
                  <a:lnTo>
                    <a:pt x="13466" y="1194"/>
                  </a:lnTo>
                  <a:cubicBezTo>
                    <a:pt x="13607" y="1080"/>
                    <a:pt x="13634" y="874"/>
                    <a:pt x="13521" y="733"/>
                  </a:cubicBezTo>
                  <a:lnTo>
                    <a:pt x="129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33"/>
            <p:cNvSpPr/>
            <p:nvPr/>
          </p:nvSpPr>
          <p:spPr>
            <a:xfrm>
              <a:off x="4950225" y="4073075"/>
              <a:ext cx="393600" cy="593075"/>
            </a:xfrm>
            <a:custGeom>
              <a:rect b="b" l="l" r="r" t="t"/>
              <a:pathLst>
                <a:path extrusionOk="0" h="23723" w="15744">
                  <a:moveTo>
                    <a:pt x="7653" y="1"/>
                  </a:moveTo>
                  <a:lnTo>
                    <a:pt x="0" y="5714"/>
                  </a:lnTo>
                  <a:lnTo>
                    <a:pt x="6953" y="15984"/>
                  </a:lnTo>
                  <a:lnTo>
                    <a:pt x="3849" y="22660"/>
                  </a:lnTo>
                  <a:cubicBezTo>
                    <a:pt x="3701" y="22911"/>
                    <a:pt x="3721" y="23226"/>
                    <a:pt x="3901" y="23455"/>
                  </a:cubicBezTo>
                  <a:cubicBezTo>
                    <a:pt x="4040" y="23631"/>
                    <a:pt x="4246" y="23723"/>
                    <a:pt x="4454" y="23723"/>
                  </a:cubicBezTo>
                  <a:cubicBezTo>
                    <a:pt x="4607" y="23723"/>
                    <a:pt x="4761" y="23674"/>
                    <a:pt x="4890" y="23572"/>
                  </a:cubicBezTo>
                  <a:lnTo>
                    <a:pt x="15744" y="15027"/>
                  </a:lnTo>
                  <a:lnTo>
                    <a:pt x="13052" y="10965"/>
                  </a:lnTo>
                  <a:lnTo>
                    <a:pt x="76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33"/>
            <p:cNvSpPr/>
            <p:nvPr/>
          </p:nvSpPr>
          <p:spPr>
            <a:xfrm>
              <a:off x="5034175" y="4343850"/>
              <a:ext cx="331125" cy="333175"/>
            </a:xfrm>
            <a:custGeom>
              <a:rect b="b" l="l" r="r" t="t"/>
              <a:pathLst>
                <a:path extrusionOk="0" h="13327" w="13245">
                  <a:moveTo>
                    <a:pt x="9605" y="0"/>
                  </a:moveTo>
                  <a:lnTo>
                    <a:pt x="9605" y="0"/>
                  </a:lnTo>
                  <a:lnTo>
                    <a:pt x="9605" y="0"/>
                  </a:lnTo>
                  <a:cubicBezTo>
                    <a:pt x="9605" y="0"/>
                    <a:pt x="9605" y="0"/>
                    <a:pt x="9605" y="0"/>
                  </a:cubicBezTo>
                  <a:close/>
                  <a:moveTo>
                    <a:pt x="9605" y="0"/>
                  </a:moveTo>
                  <a:cubicBezTo>
                    <a:pt x="9605" y="4"/>
                    <a:pt x="6931" y="4026"/>
                    <a:pt x="3220" y="4604"/>
                  </a:cubicBezTo>
                  <a:lnTo>
                    <a:pt x="154" y="12067"/>
                  </a:lnTo>
                  <a:cubicBezTo>
                    <a:pt x="0" y="12357"/>
                    <a:pt x="45" y="12736"/>
                    <a:pt x="271" y="13024"/>
                  </a:cubicBezTo>
                  <a:cubicBezTo>
                    <a:pt x="436" y="13232"/>
                    <a:pt x="700" y="13327"/>
                    <a:pt x="962" y="13327"/>
                  </a:cubicBezTo>
                  <a:cubicBezTo>
                    <a:pt x="1179" y="13327"/>
                    <a:pt x="1395" y="13261"/>
                    <a:pt x="1548" y="13141"/>
                  </a:cubicBezTo>
                  <a:lnTo>
                    <a:pt x="13244" y="3933"/>
                  </a:lnTo>
                  <a:lnTo>
                    <a:pt x="96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5087925" y="4480400"/>
              <a:ext cx="58800" cy="28250"/>
            </a:xfrm>
            <a:custGeom>
              <a:rect b="b" l="l" r="r" t="t"/>
              <a:pathLst>
                <a:path extrusionOk="0" h="1130" w="2352">
                  <a:moveTo>
                    <a:pt x="236" y="1"/>
                  </a:moveTo>
                  <a:cubicBezTo>
                    <a:pt x="141" y="1"/>
                    <a:pt x="55" y="64"/>
                    <a:pt x="30" y="160"/>
                  </a:cubicBezTo>
                  <a:cubicBezTo>
                    <a:pt x="1" y="274"/>
                    <a:pt x="70" y="388"/>
                    <a:pt x="184" y="417"/>
                  </a:cubicBezTo>
                  <a:cubicBezTo>
                    <a:pt x="816" y="574"/>
                    <a:pt x="1431" y="806"/>
                    <a:pt x="2013" y="1106"/>
                  </a:cubicBezTo>
                  <a:cubicBezTo>
                    <a:pt x="2045" y="1122"/>
                    <a:pt x="2077" y="1129"/>
                    <a:pt x="2111" y="1129"/>
                  </a:cubicBezTo>
                  <a:cubicBezTo>
                    <a:pt x="2188" y="1129"/>
                    <a:pt x="2260" y="1088"/>
                    <a:pt x="2297" y="1019"/>
                  </a:cubicBezTo>
                  <a:cubicBezTo>
                    <a:pt x="2351" y="914"/>
                    <a:pt x="2310" y="788"/>
                    <a:pt x="2207" y="734"/>
                  </a:cubicBezTo>
                  <a:cubicBezTo>
                    <a:pt x="1597" y="417"/>
                    <a:pt x="951" y="173"/>
                    <a:pt x="285" y="6"/>
                  </a:cubicBezTo>
                  <a:cubicBezTo>
                    <a:pt x="269" y="3"/>
                    <a:pt x="252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5078575" y="4505300"/>
              <a:ext cx="51175" cy="26100"/>
            </a:xfrm>
            <a:custGeom>
              <a:rect b="b" l="l" r="r" t="t"/>
              <a:pathLst>
                <a:path extrusionOk="0" h="1044" w="2047">
                  <a:moveTo>
                    <a:pt x="234" y="1"/>
                  </a:moveTo>
                  <a:cubicBezTo>
                    <a:pt x="142" y="1"/>
                    <a:pt x="57" y="63"/>
                    <a:pt x="32" y="155"/>
                  </a:cubicBezTo>
                  <a:cubicBezTo>
                    <a:pt x="1" y="267"/>
                    <a:pt x="66" y="384"/>
                    <a:pt x="178" y="415"/>
                  </a:cubicBezTo>
                  <a:cubicBezTo>
                    <a:pt x="872" y="609"/>
                    <a:pt x="1213" y="770"/>
                    <a:pt x="1711" y="1021"/>
                  </a:cubicBezTo>
                  <a:cubicBezTo>
                    <a:pt x="1742" y="1036"/>
                    <a:pt x="1773" y="1044"/>
                    <a:pt x="1805" y="1044"/>
                  </a:cubicBezTo>
                  <a:cubicBezTo>
                    <a:pt x="1882" y="1044"/>
                    <a:pt x="1958" y="1001"/>
                    <a:pt x="1995" y="926"/>
                  </a:cubicBezTo>
                  <a:cubicBezTo>
                    <a:pt x="2047" y="822"/>
                    <a:pt x="2004" y="695"/>
                    <a:pt x="1901" y="644"/>
                  </a:cubicBezTo>
                  <a:cubicBezTo>
                    <a:pt x="1378" y="384"/>
                    <a:pt x="1021" y="215"/>
                    <a:pt x="290" y="9"/>
                  </a:cubicBezTo>
                  <a:cubicBezTo>
                    <a:pt x="271" y="3"/>
                    <a:pt x="252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5069675" y="4525250"/>
              <a:ext cx="47775" cy="24900"/>
            </a:xfrm>
            <a:custGeom>
              <a:rect b="b" l="l" r="r" t="t"/>
              <a:pathLst>
                <a:path extrusionOk="0" h="996" w="1911">
                  <a:moveTo>
                    <a:pt x="231" y="0"/>
                  </a:moveTo>
                  <a:cubicBezTo>
                    <a:pt x="138" y="0"/>
                    <a:pt x="54" y="62"/>
                    <a:pt x="29" y="157"/>
                  </a:cubicBezTo>
                  <a:cubicBezTo>
                    <a:pt x="0" y="269"/>
                    <a:pt x="66" y="386"/>
                    <a:pt x="180" y="415"/>
                  </a:cubicBezTo>
                  <a:cubicBezTo>
                    <a:pt x="549" y="511"/>
                    <a:pt x="975" y="703"/>
                    <a:pt x="1352" y="874"/>
                  </a:cubicBezTo>
                  <a:lnTo>
                    <a:pt x="1583" y="978"/>
                  </a:lnTo>
                  <a:cubicBezTo>
                    <a:pt x="1611" y="989"/>
                    <a:pt x="1638" y="995"/>
                    <a:pt x="1668" y="995"/>
                  </a:cubicBezTo>
                  <a:cubicBezTo>
                    <a:pt x="1749" y="995"/>
                    <a:pt x="1828" y="949"/>
                    <a:pt x="1861" y="872"/>
                  </a:cubicBezTo>
                  <a:cubicBezTo>
                    <a:pt x="1911" y="764"/>
                    <a:pt x="1861" y="640"/>
                    <a:pt x="1754" y="594"/>
                  </a:cubicBezTo>
                  <a:lnTo>
                    <a:pt x="1526" y="492"/>
                  </a:lnTo>
                  <a:cubicBezTo>
                    <a:pt x="1135" y="315"/>
                    <a:pt x="691" y="115"/>
                    <a:pt x="288" y="8"/>
                  </a:cubicBezTo>
                  <a:cubicBezTo>
                    <a:pt x="269" y="2"/>
                    <a:pt x="250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33"/>
            <p:cNvSpPr/>
            <p:nvPr/>
          </p:nvSpPr>
          <p:spPr>
            <a:xfrm>
              <a:off x="4522575" y="2792900"/>
              <a:ext cx="725750" cy="1610650"/>
            </a:xfrm>
            <a:custGeom>
              <a:rect b="b" l="l" r="r" t="t"/>
              <a:pathLst>
                <a:path extrusionOk="0" h="64426" w="29030">
                  <a:moveTo>
                    <a:pt x="21683" y="1"/>
                  </a:moveTo>
                  <a:lnTo>
                    <a:pt x="0" y="6358"/>
                  </a:lnTo>
                  <a:cubicBezTo>
                    <a:pt x="0" y="6358"/>
                    <a:pt x="263" y="33903"/>
                    <a:pt x="2364" y="40003"/>
                  </a:cubicBezTo>
                  <a:cubicBezTo>
                    <a:pt x="5008" y="47673"/>
                    <a:pt x="15258" y="64425"/>
                    <a:pt x="15258" y="64425"/>
                  </a:cubicBezTo>
                  <a:lnTo>
                    <a:pt x="29029" y="57216"/>
                  </a:lnTo>
                  <a:lnTo>
                    <a:pt x="17660" y="35643"/>
                  </a:lnTo>
                  <a:cubicBezTo>
                    <a:pt x="17137" y="34654"/>
                    <a:pt x="16882" y="33543"/>
                    <a:pt x="16914" y="32425"/>
                  </a:cubicBezTo>
                  <a:cubicBezTo>
                    <a:pt x="17016" y="28950"/>
                    <a:pt x="17265" y="21228"/>
                    <a:pt x="17519" y="19187"/>
                  </a:cubicBezTo>
                  <a:cubicBezTo>
                    <a:pt x="17788" y="17018"/>
                    <a:pt x="18631" y="15188"/>
                    <a:pt x="19366" y="13162"/>
                  </a:cubicBezTo>
                  <a:cubicBezTo>
                    <a:pt x="20843" y="9085"/>
                    <a:pt x="22327" y="4383"/>
                    <a:pt x="216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33"/>
            <p:cNvSpPr/>
            <p:nvPr/>
          </p:nvSpPr>
          <p:spPr>
            <a:xfrm>
              <a:off x="4612175" y="2914075"/>
              <a:ext cx="382800" cy="1445675"/>
            </a:xfrm>
            <a:custGeom>
              <a:rect b="b" l="l" r="r" t="t"/>
              <a:pathLst>
                <a:path extrusionOk="0" h="57827" w="15312">
                  <a:moveTo>
                    <a:pt x="317" y="1"/>
                  </a:moveTo>
                  <a:lnTo>
                    <a:pt x="0" y="5"/>
                  </a:lnTo>
                  <a:cubicBezTo>
                    <a:pt x="11" y="1130"/>
                    <a:pt x="286" y="27645"/>
                    <a:pt x="2375" y="33701"/>
                  </a:cubicBezTo>
                  <a:cubicBezTo>
                    <a:pt x="4995" y="41298"/>
                    <a:pt x="14939" y="57660"/>
                    <a:pt x="15039" y="57826"/>
                  </a:cubicBezTo>
                  <a:lnTo>
                    <a:pt x="15311" y="57660"/>
                  </a:lnTo>
                  <a:cubicBezTo>
                    <a:pt x="15208" y="57497"/>
                    <a:pt x="5282" y="41163"/>
                    <a:pt x="2675" y="33598"/>
                  </a:cubicBezTo>
                  <a:cubicBezTo>
                    <a:pt x="603" y="27591"/>
                    <a:pt x="318" y="276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3836550" y="4650050"/>
              <a:ext cx="395500" cy="52400"/>
            </a:xfrm>
            <a:custGeom>
              <a:rect b="b" l="l" r="r" t="t"/>
              <a:pathLst>
                <a:path extrusionOk="0" h="2096" w="15820">
                  <a:moveTo>
                    <a:pt x="1" y="1"/>
                  </a:moveTo>
                  <a:lnTo>
                    <a:pt x="1" y="1501"/>
                  </a:lnTo>
                  <a:cubicBezTo>
                    <a:pt x="1" y="1556"/>
                    <a:pt x="22" y="1610"/>
                    <a:pt x="61" y="1650"/>
                  </a:cubicBezTo>
                  <a:lnTo>
                    <a:pt x="98" y="1688"/>
                  </a:lnTo>
                  <a:cubicBezTo>
                    <a:pt x="341" y="1948"/>
                    <a:pt x="682" y="2096"/>
                    <a:pt x="1038" y="2096"/>
                  </a:cubicBezTo>
                  <a:lnTo>
                    <a:pt x="15491" y="2096"/>
                  </a:lnTo>
                  <a:cubicBezTo>
                    <a:pt x="15672" y="2094"/>
                    <a:pt x="15820" y="1948"/>
                    <a:pt x="15820" y="1768"/>
                  </a:cubicBezTo>
                  <a:lnTo>
                    <a:pt x="15820" y="835"/>
                  </a:lnTo>
                  <a:lnTo>
                    <a:pt x="1544" y="835"/>
                  </a:lnTo>
                  <a:cubicBezTo>
                    <a:pt x="955" y="835"/>
                    <a:pt x="409" y="525"/>
                    <a:pt x="106" y="1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3848050" y="4236275"/>
              <a:ext cx="436375" cy="426500"/>
            </a:xfrm>
            <a:custGeom>
              <a:rect b="b" l="l" r="r" t="t"/>
              <a:pathLst>
                <a:path extrusionOk="0" h="17060" w="17455">
                  <a:moveTo>
                    <a:pt x="7909" y="1"/>
                  </a:moveTo>
                  <a:lnTo>
                    <a:pt x="7018" y="12374"/>
                  </a:lnTo>
                  <a:lnTo>
                    <a:pt x="450" y="15700"/>
                  </a:lnTo>
                  <a:cubicBezTo>
                    <a:pt x="179" y="15804"/>
                    <a:pt x="1" y="16066"/>
                    <a:pt x="1" y="16355"/>
                  </a:cubicBezTo>
                  <a:cubicBezTo>
                    <a:pt x="1" y="16744"/>
                    <a:pt x="316" y="17059"/>
                    <a:pt x="704" y="17059"/>
                  </a:cubicBezTo>
                  <a:lnTo>
                    <a:pt x="14517" y="17059"/>
                  </a:lnTo>
                  <a:lnTo>
                    <a:pt x="14915" y="12202"/>
                  </a:lnTo>
                  <a:lnTo>
                    <a:pt x="17455" y="248"/>
                  </a:lnTo>
                  <a:lnTo>
                    <a:pt x="7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3836550" y="4529075"/>
              <a:ext cx="395475" cy="141850"/>
            </a:xfrm>
            <a:custGeom>
              <a:rect b="b" l="l" r="r" t="t"/>
              <a:pathLst>
                <a:path extrusionOk="0" h="5674" w="15819">
                  <a:moveTo>
                    <a:pt x="15391" y="334"/>
                  </a:moveTo>
                  <a:lnTo>
                    <a:pt x="15391" y="334"/>
                  </a:lnTo>
                  <a:lnTo>
                    <a:pt x="15391" y="334"/>
                  </a:lnTo>
                  <a:cubicBezTo>
                    <a:pt x="15391" y="334"/>
                    <a:pt x="15391" y="334"/>
                    <a:pt x="15391" y="334"/>
                  </a:cubicBezTo>
                  <a:close/>
                  <a:moveTo>
                    <a:pt x="7524" y="1"/>
                  </a:moveTo>
                  <a:lnTo>
                    <a:pt x="499" y="3969"/>
                  </a:lnTo>
                  <a:cubicBezTo>
                    <a:pt x="199" y="4100"/>
                    <a:pt x="1" y="4426"/>
                    <a:pt x="1" y="4792"/>
                  </a:cubicBezTo>
                  <a:cubicBezTo>
                    <a:pt x="1" y="5278"/>
                    <a:pt x="502" y="5674"/>
                    <a:pt x="932" y="5674"/>
                  </a:cubicBezTo>
                  <a:lnTo>
                    <a:pt x="15818" y="5674"/>
                  </a:lnTo>
                  <a:lnTo>
                    <a:pt x="15391" y="334"/>
                  </a:lnTo>
                  <a:lnTo>
                    <a:pt x="15391" y="334"/>
                  </a:lnTo>
                  <a:cubicBezTo>
                    <a:pt x="15390" y="335"/>
                    <a:pt x="13620" y="915"/>
                    <a:pt x="11496" y="915"/>
                  </a:cubicBezTo>
                  <a:cubicBezTo>
                    <a:pt x="10197" y="915"/>
                    <a:pt x="8766" y="699"/>
                    <a:pt x="7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33"/>
            <p:cNvSpPr/>
            <p:nvPr/>
          </p:nvSpPr>
          <p:spPr>
            <a:xfrm>
              <a:off x="3985800" y="4531800"/>
              <a:ext cx="37875" cy="53525"/>
            </a:xfrm>
            <a:custGeom>
              <a:rect b="b" l="l" r="r" t="t"/>
              <a:pathLst>
                <a:path extrusionOk="0" h="2141" w="1515">
                  <a:moveTo>
                    <a:pt x="241" y="0"/>
                  </a:moveTo>
                  <a:cubicBezTo>
                    <a:pt x="196" y="0"/>
                    <a:pt x="150" y="15"/>
                    <a:pt x="111" y="45"/>
                  </a:cubicBezTo>
                  <a:cubicBezTo>
                    <a:pt x="19" y="116"/>
                    <a:pt x="1" y="249"/>
                    <a:pt x="73" y="341"/>
                  </a:cubicBezTo>
                  <a:cubicBezTo>
                    <a:pt x="473" y="856"/>
                    <a:pt x="813" y="1419"/>
                    <a:pt x="1082" y="2016"/>
                  </a:cubicBezTo>
                  <a:cubicBezTo>
                    <a:pt x="1116" y="2094"/>
                    <a:pt x="1193" y="2141"/>
                    <a:pt x="1274" y="2141"/>
                  </a:cubicBezTo>
                  <a:cubicBezTo>
                    <a:pt x="1304" y="2141"/>
                    <a:pt x="1334" y="2133"/>
                    <a:pt x="1360" y="2122"/>
                  </a:cubicBezTo>
                  <a:cubicBezTo>
                    <a:pt x="1468" y="2073"/>
                    <a:pt x="1514" y="1948"/>
                    <a:pt x="1467" y="1842"/>
                  </a:cubicBezTo>
                  <a:cubicBezTo>
                    <a:pt x="1184" y="1218"/>
                    <a:pt x="827" y="625"/>
                    <a:pt x="407" y="84"/>
                  </a:cubicBezTo>
                  <a:cubicBezTo>
                    <a:pt x="366" y="29"/>
                    <a:pt x="304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3"/>
            <p:cNvSpPr/>
            <p:nvPr/>
          </p:nvSpPr>
          <p:spPr>
            <a:xfrm>
              <a:off x="3963000" y="4545625"/>
              <a:ext cx="33300" cy="47050"/>
            </a:xfrm>
            <a:custGeom>
              <a:rect b="b" l="l" r="r" t="t"/>
              <a:pathLst>
                <a:path extrusionOk="0" h="1882" w="1332">
                  <a:moveTo>
                    <a:pt x="238" y="1"/>
                  </a:moveTo>
                  <a:cubicBezTo>
                    <a:pt x="196" y="1"/>
                    <a:pt x="153" y="14"/>
                    <a:pt x="116" y="42"/>
                  </a:cubicBezTo>
                  <a:cubicBezTo>
                    <a:pt x="21" y="109"/>
                    <a:pt x="1" y="242"/>
                    <a:pt x="70" y="335"/>
                  </a:cubicBezTo>
                  <a:cubicBezTo>
                    <a:pt x="494" y="917"/>
                    <a:pt x="662" y="1255"/>
                    <a:pt x="900" y="1761"/>
                  </a:cubicBezTo>
                  <a:cubicBezTo>
                    <a:pt x="934" y="1838"/>
                    <a:pt x="1011" y="1881"/>
                    <a:pt x="1090" y="1881"/>
                  </a:cubicBezTo>
                  <a:cubicBezTo>
                    <a:pt x="1119" y="1881"/>
                    <a:pt x="1150" y="1877"/>
                    <a:pt x="1179" y="1863"/>
                  </a:cubicBezTo>
                  <a:cubicBezTo>
                    <a:pt x="1285" y="1812"/>
                    <a:pt x="1331" y="1688"/>
                    <a:pt x="1280" y="1581"/>
                  </a:cubicBezTo>
                  <a:cubicBezTo>
                    <a:pt x="1033" y="1052"/>
                    <a:pt x="856" y="698"/>
                    <a:pt x="410" y="88"/>
                  </a:cubicBezTo>
                  <a:cubicBezTo>
                    <a:pt x="368" y="31"/>
                    <a:pt x="303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3943700" y="4555750"/>
              <a:ext cx="31350" cy="44025"/>
            </a:xfrm>
            <a:custGeom>
              <a:rect b="b" l="l" r="r" t="t"/>
              <a:pathLst>
                <a:path extrusionOk="0" h="1761" w="1254">
                  <a:moveTo>
                    <a:pt x="240" y="0"/>
                  </a:moveTo>
                  <a:cubicBezTo>
                    <a:pt x="195" y="0"/>
                    <a:pt x="151" y="14"/>
                    <a:pt x="113" y="43"/>
                  </a:cubicBezTo>
                  <a:cubicBezTo>
                    <a:pt x="19" y="113"/>
                    <a:pt x="0" y="246"/>
                    <a:pt x="70" y="338"/>
                  </a:cubicBezTo>
                  <a:cubicBezTo>
                    <a:pt x="299" y="643"/>
                    <a:pt x="514" y="1058"/>
                    <a:pt x="705" y="1422"/>
                  </a:cubicBezTo>
                  <a:lnTo>
                    <a:pt x="823" y="1650"/>
                  </a:lnTo>
                  <a:cubicBezTo>
                    <a:pt x="862" y="1721"/>
                    <a:pt x="936" y="1761"/>
                    <a:pt x="1011" y="1761"/>
                  </a:cubicBezTo>
                  <a:cubicBezTo>
                    <a:pt x="1045" y="1761"/>
                    <a:pt x="1077" y="1753"/>
                    <a:pt x="1112" y="1736"/>
                  </a:cubicBezTo>
                  <a:cubicBezTo>
                    <a:pt x="1214" y="1682"/>
                    <a:pt x="1254" y="1556"/>
                    <a:pt x="1199" y="1452"/>
                  </a:cubicBezTo>
                  <a:lnTo>
                    <a:pt x="1082" y="1227"/>
                  </a:lnTo>
                  <a:cubicBezTo>
                    <a:pt x="883" y="849"/>
                    <a:pt x="659" y="418"/>
                    <a:pt x="408" y="84"/>
                  </a:cubicBezTo>
                  <a:cubicBezTo>
                    <a:pt x="366" y="29"/>
                    <a:pt x="303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3912275" y="2680625"/>
              <a:ext cx="1056975" cy="1756375"/>
            </a:xfrm>
            <a:custGeom>
              <a:rect b="b" l="l" r="r" t="t"/>
              <a:pathLst>
                <a:path extrusionOk="0" h="70255" w="42279">
                  <a:moveTo>
                    <a:pt x="39088" y="0"/>
                  </a:moveTo>
                  <a:lnTo>
                    <a:pt x="19908" y="6042"/>
                  </a:lnTo>
                  <a:lnTo>
                    <a:pt x="18939" y="12560"/>
                  </a:lnTo>
                  <a:cubicBezTo>
                    <a:pt x="18939" y="12560"/>
                    <a:pt x="8029" y="28309"/>
                    <a:pt x="4852" y="40141"/>
                  </a:cubicBezTo>
                  <a:cubicBezTo>
                    <a:pt x="3295" y="45939"/>
                    <a:pt x="1" y="70255"/>
                    <a:pt x="1" y="70255"/>
                  </a:cubicBezTo>
                  <a:lnTo>
                    <a:pt x="15886" y="70255"/>
                  </a:lnTo>
                  <a:cubicBezTo>
                    <a:pt x="15886" y="70255"/>
                    <a:pt x="19507" y="47297"/>
                    <a:pt x="21705" y="42064"/>
                  </a:cubicBezTo>
                  <a:cubicBezTo>
                    <a:pt x="23881" y="36880"/>
                    <a:pt x="33132" y="23249"/>
                    <a:pt x="34703" y="20921"/>
                  </a:cubicBezTo>
                  <a:cubicBezTo>
                    <a:pt x="40888" y="16136"/>
                    <a:pt x="42278" y="7776"/>
                    <a:pt x="39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4546175" y="2989525"/>
              <a:ext cx="375375" cy="571400"/>
            </a:xfrm>
            <a:custGeom>
              <a:rect b="b" l="l" r="r" t="t"/>
              <a:pathLst>
                <a:path extrusionOk="0" h="22856" w="15015">
                  <a:moveTo>
                    <a:pt x="14701" y="1"/>
                  </a:moveTo>
                  <a:cubicBezTo>
                    <a:pt x="14244" y="3502"/>
                    <a:pt x="10979" y="7093"/>
                    <a:pt x="9840" y="8004"/>
                  </a:cubicBezTo>
                  <a:cubicBezTo>
                    <a:pt x="9391" y="8364"/>
                    <a:pt x="8991" y="8804"/>
                    <a:pt x="8645" y="9316"/>
                  </a:cubicBezTo>
                  <a:lnTo>
                    <a:pt x="0" y="22683"/>
                  </a:lnTo>
                  <a:lnTo>
                    <a:pt x="265" y="22855"/>
                  </a:lnTo>
                  <a:lnTo>
                    <a:pt x="8910" y="9488"/>
                  </a:lnTo>
                  <a:cubicBezTo>
                    <a:pt x="9234" y="9007"/>
                    <a:pt x="9616" y="8588"/>
                    <a:pt x="10039" y="8250"/>
                  </a:cubicBezTo>
                  <a:cubicBezTo>
                    <a:pt x="11202" y="7316"/>
                    <a:pt x="14544" y="3635"/>
                    <a:pt x="15015" y="41"/>
                  </a:cubicBezTo>
                  <a:lnTo>
                    <a:pt x="147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3979225" y="2831100"/>
              <a:ext cx="505675" cy="1606400"/>
            </a:xfrm>
            <a:custGeom>
              <a:rect b="b" l="l" r="r" t="t"/>
              <a:pathLst>
                <a:path extrusionOk="0" h="64256" w="20227">
                  <a:moveTo>
                    <a:pt x="19913" y="0"/>
                  </a:moveTo>
                  <a:lnTo>
                    <a:pt x="19128" y="5270"/>
                  </a:lnTo>
                  <a:cubicBezTo>
                    <a:pt x="19011" y="6062"/>
                    <a:pt x="18727" y="6798"/>
                    <a:pt x="18284" y="7464"/>
                  </a:cubicBezTo>
                  <a:cubicBezTo>
                    <a:pt x="15815" y="11168"/>
                    <a:pt x="7555" y="24032"/>
                    <a:pt x="4858" y="34081"/>
                  </a:cubicBezTo>
                  <a:cubicBezTo>
                    <a:pt x="3316" y="39821"/>
                    <a:pt x="33" y="63971"/>
                    <a:pt x="1" y="64214"/>
                  </a:cubicBezTo>
                  <a:lnTo>
                    <a:pt x="314" y="64256"/>
                  </a:lnTo>
                  <a:cubicBezTo>
                    <a:pt x="347" y="64013"/>
                    <a:pt x="3625" y="39883"/>
                    <a:pt x="5163" y="34161"/>
                  </a:cubicBezTo>
                  <a:cubicBezTo>
                    <a:pt x="7850" y="24159"/>
                    <a:pt x="16087" y="11332"/>
                    <a:pt x="18548" y="7639"/>
                  </a:cubicBezTo>
                  <a:cubicBezTo>
                    <a:pt x="19016" y="6935"/>
                    <a:pt x="19317" y="6155"/>
                    <a:pt x="19442" y="5316"/>
                  </a:cubicBezTo>
                  <a:lnTo>
                    <a:pt x="20227" y="46"/>
                  </a:lnTo>
                  <a:lnTo>
                    <a:pt x="199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3925550" y="4336925"/>
              <a:ext cx="399575" cy="7975"/>
            </a:xfrm>
            <a:custGeom>
              <a:rect b="b" l="l" r="r" t="t"/>
              <a:pathLst>
                <a:path extrusionOk="0" h="319" w="15983">
                  <a:moveTo>
                    <a:pt x="0" y="0"/>
                  </a:moveTo>
                  <a:lnTo>
                    <a:pt x="0" y="319"/>
                  </a:lnTo>
                  <a:lnTo>
                    <a:pt x="15982" y="319"/>
                  </a:lnTo>
                  <a:lnTo>
                    <a:pt x="15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4599900" y="2976650"/>
              <a:ext cx="223400" cy="207975"/>
            </a:xfrm>
            <a:custGeom>
              <a:rect b="b" l="l" r="r" t="t"/>
              <a:pathLst>
                <a:path extrusionOk="0" h="8319" w="8936">
                  <a:moveTo>
                    <a:pt x="8582" y="319"/>
                  </a:moveTo>
                  <a:lnTo>
                    <a:pt x="8582" y="319"/>
                  </a:lnTo>
                  <a:cubicBezTo>
                    <a:pt x="8224" y="2274"/>
                    <a:pt x="7585" y="5286"/>
                    <a:pt x="7282" y="5589"/>
                  </a:cubicBezTo>
                  <a:cubicBezTo>
                    <a:pt x="6681" y="6190"/>
                    <a:pt x="4493" y="8002"/>
                    <a:pt x="3814" y="8002"/>
                  </a:cubicBezTo>
                  <a:cubicBezTo>
                    <a:pt x="3171" y="8002"/>
                    <a:pt x="1294" y="6341"/>
                    <a:pt x="548" y="5598"/>
                  </a:cubicBezTo>
                  <a:cubicBezTo>
                    <a:pt x="416" y="5318"/>
                    <a:pt x="783" y="2765"/>
                    <a:pt x="1220" y="410"/>
                  </a:cubicBezTo>
                  <a:lnTo>
                    <a:pt x="8582" y="319"/>
                  </a:lnTo>
                  <a:close/>
                  <a:moveTo>
                    <a:pt x="8768" y="0"/>
                  </a:moveTo>
                  <a:lnTo>
                    <a:pt x="1085" y="94"/>
                  </a:lnTo>
                  <a:cubicBezTo>
                    <a:pt x="1009" y="94"/>
                    <a:pt x="945" y="148"/>
                    <a:pt x="931" y="223"/>
                  </a:cubicBezTo>
                  <a:cubicBezTo>
                    <a:pt x="566" y="2174"/>
                    <a:pt x="0" y="5496"/>
                    <a:pt x="310" y="5807"/>
                  </a:cubicBezTo>
                  <a:cubicBezTo>
                    <a:pt x="336" y="5832"/>
                    <a:pt x="2851" y="8319"/>
                    <a:pt x="3812" y="8319"/>
                  </a:cubicBezTo>
                  <a:cubicBezTo>
                    <a:pt x="4740" y="8319"/>
                    <a:pt x="7250" y="6070"/>
                    <a:pt x="7505" y="5812"/>
                  </a:cubicBezTo>
                  <a:cubicBezTo>
                    <a:pt x="7979" y="5338"/>
                    <a:pt x="8771" y="1042"/>
                    <a:pt x="8925" y="187"/>
                  </a:cubicBezTo>
                  <a:cubicBezTo>
                    <a:pt x="8936" y="140"/>
                    <a:pt x="8922" y="93"/>
                    <a:pt x="8891" y="56"/>
                  </a:cubicBezTo>
                  <a:cubicBezTo>
                    <a:pt x="8860" y="20"/>
                    <a:pt x="8814" y="5"/>
                    <a:pt x="8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4621900" y="3005575"/>
              <a:ext cx="21125" cy="7925"/>
            </a:xfrm>
            <a:custGeom>
              <a:rect b="b" l="l" r="r" t="t"/>
              <a:pathLst>
                <a:path extrusionOk="0" h="317" w="845">
                  <a:moveTo>
                    <a:pt x="0" y="0"/>
                  </a:moveTo>
                  <a:lnTo>
                    <a:pt x="0" y="317"/>
                  </a:lnTo>
                  <a:lnTo>
                    <a:pt x="845" y="31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4664350" y="3005525"/>
              <a:ext cx="106900" cy="7950"/>
            </a:xfrm>
            <a:custGeom>
              <a:rect b="b" l="l" r="r" t="t"/>
              <a:pathLst>
                <a:path extrusionOk="0" h="318" w="4276">
                  <a:moveTo>
                    <a:pt x="0" y="1"/>
                  </a:moveTo>
                  <a:lnTo>
                    <a:pt x="0" y="317"/>
                  </a:lnTo>
                  <a:lnTo>
                    <a:pt x="1711" y="317"/>
                  </a:lnTo>
                  <a:lnTo>
                    <a:pt x="1711" y="1"/>
                  </a:lnTo>
                  <a:close/>
                  <a:moveTo>
                    <a:pt x="2566" y="1"/>
                  </a:moveTo>
                  <a:lnTo>
                    <a:pt x="2566" y="317"/>
                  </a:lnTo>
                  <a:lnTo>
                    <a:pt x="4275" y="317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4792550" y="3005575"/>
              <a:ext cx="21150" cy="7925"/>
            </a:xfrm>
            <a:custGeom>
              <a:rect b="b" l="l" r="r" t="t"/>
              <a:pathLst>
                <a:path extrusionOk="0" h="317" w="846">
                  <a:moveTo>
                    <a:pt x="1" y="0"/>
                  </a:moveTo>
                  <a:lnTo>
                    <a:pt x="1" y="317"/>
                  </a:lnTo>
                  <a:lnTo>
                    <a:pt x="845" y="31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4976875" y="2958225"/>
              <a:ext cx="70675" cy="177150"/>
            </a:xfrm>
            <a:custGeom>
              <a:rect b="b" l="l" r="r" t="t"/>
              <a:pathLst>
                <a:path extrusionOk="0" h="7086" w="2827">
                  <a:moveTo>
                    <a:pt x="2789" y="1"/>
                  </a:moveTo>
                  <a:lnTo>
                    <a:pt x="513" y="264"/>
                  </a:lnTo>
                  <a:cubicBezTo>
                    <a:pt x="439" y="273"/>
                    <a:pt x="379" y="333"/>
                    <a:pt x="373" y="408"/>
                  </a:cubicBezTo>
                  <a:cubicBezTo>
                    <a:pt x="216" y="2325"/>
                    <a:pt x="0" y="5538"/>
                    <a:pt x="296" y="5990"/>
                  </a:cubicBezTo>
                  <a:lnTo>
                    <a:pt x="294" y="5990"/>
                  </a:lnTo>
                  <a:lnTo>
                    <a:pt x="1029" y="7086"/>
                  </a:lnTo>
                  <a:lnTo>
                    <a:pt x="1297" y="6909"/>
                  </a:lnTo>
                  <a:lnTo>
                    <a:pt x="543" y="5793"/>
                  </a:lnTo>
                  <a:cubicBezTo>
                    <a:pt x="383" y="5529"/>
                    <a:pt x="486" y="2949"/>
                    <a:pt x="680" y="562"/>
                  </a:cubicBezTo>
                  <a:lnTo>
                    <a:pt x="2826" y="314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4987225" y="2989350"/>
              <a:ext cx="21825" cy="10050"/>
            </a:xfrm>
            <a:custGeom>
              <a:rect b="b" l="l" r="r" t="t"/>
              <a:pathLst>
                <a:path extrusionOk="0" h="402" w="873">
                  <a:moveTo>
                    <a:pt x="840" y="0"/>
                  </a:moveTo>
                  <a:lnTo>
                    <a:pt x="0" y="86"/>
                  </a:lnTo>
                  <a:lnTo>
                    <a:pt x="33" y="401"/>
                  </a:lnTo>
                  <a:lnTo>
                    <a:pt x="872" y="315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5020400" y="2985925"/>
              <a:ext cx="21825" cy="10050"/>
            </a:xfrm>
            <a:custGeom>
              <a:rect b="b" l="l" r="r" t="t"/>
              <a:pathLst>
                <a:path extrusionOk="0" h="402" w="873">
                  <a:moveTo>
                    <a:pt x="841" y="0"/>
                  </a:moveTo>
                  <a:lnTo>
                    <a:pt x="1" y="86"/>
                  </a:lnTo>
                  <a:lnTo>
                    <a:pt x="33" y="402"/>
                  </a:lnTo>
                  <a:lnTo>
                    <a:pt x="873" y="315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4857325" y="4145250"/>
              <a:ext cx="353225" cy="187500"/>
            </a:xfrm>
            <a:custGeom>
              <a:rect b="b" l="l" r="r" t="t"/>
              <a:pathLst>
                <a:path extrusionOk="0" h="7500" w="14129">
                  <a:moveTo>
                    <a:pt x="13982" y="1"/>
                  </a:moveTo>
                  <a:lnTo>
                    <a:pt x="0" y="7217"/>
                  </a:lnTo>
                  <a:lnTo>
                    <a:pt x="146" y="7500"/>
                  </a:lnTo>
                  <a:lnTo>
                    <a:pt x="14129" y="282"/>
                  </a:lnTo>
                  <a:lnTo>
                    <a:pt x="139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4323525" y="1896625"/>
              <a:ext cx="774150" cy="1031675"/>
            </a:xfrm>
            <a:custGeom>
              <a:rect b="b" l="l" r="r" t="t"/>
              <a:pathLst>
                <a:path extrusionOk="0" h="41267" w="30966">
                  <a:moveTo>
                    <a:pt x="7810" y="1"/>
                  </a:moveTo>
                  <a:lnTo>
                    <a:pt x="3049" y="904"/>
                  </a:lnTo>
                  <a:lnTo>
                    <a:pt x="0" y="13008"/>
                  </a:lnTo>
                  <a:cubicBezTo>
                    <a:pt x="0" y="13008"/>
                    <a:pt x="951" y="32754"/>
                    <a:pt x="705" y="41128"/>
                  </a:cubicBezTo>
                  <a:cubicBezTo>
                    <a:pt x="2115" y="41223"/>
                    <a:pt x="3533" y="41266"/>
                    <a:pt x="4942" y="41266"/>
                  </a:cubicBezTo>
                  <a:cubicBezTo>
                    <a:pt x="18297" y="41266"/>
                    <a:pt x="30966" y="37402"/>
                    <a:pt x="30966" y="37402"/>
                  </a:cubicBezTo>
                  <a:cubicBezTo>
                    <a:pt x="24282" y="18036"/>
                    <a:pt x="18451" y="3528"/>
                    <a:pt x="7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4577750" y="1922525"/>
              <a:ext cx="308050" cy="365500"/>
            </a:xfrm>
            <a:custGeom>
              <a:rect b="b" l="l" r="r" t="t"/>
              <a:pathLst>
                <a:path extrusionOk="0" h="14620" w="12322">
                  <a:moveTo>
                    <a:pt x="163" y="0"/>
                  </a:moveTo>
                  <a:lnTo>
                    <a:pt x="0" y="272"/>
                  </a:lnTo>
                  <a:cubicBezTo>
                    <a:pt x="6915" y="4449"/>
                    <a:pt x="11986" y="14518"/>
                    <a:pt x="12037" y="14619"/>
                  </a:cubicBezTo>
                  <a:lnTo>
                    <a:pt x="12321" y="14479"/>
                  </a:lnTo>
                  <a:cubicBezTo>
                    <a:pt x="12269" y="14378"/>
                    <a:pt x="7158" y="4226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4249725" y="1696025"/>
              <a:ext cx="82775" cy="82800"/>
            </a:xfrm>
            <a:custGeom>
              <a:rect b="b" l="l" r="r" t="t"/>
              <a:pathLst>
                <a:path extrusionOk="0" h="3312" w="3311">
                  <a:moveTo>
                    <a:pt x="1656" y="212"/>
                  </a:moveTo>
                  <a:cubicBezTo>
                    <a:pt x="2454" y="212"/>
                    <a:pt x="3100" y="860"/>
                    <a:pt x="3100" y="1657"/>
                  </a:cubicBezTo>
                  <a:cubicBezTo>
                    <a:pt x="3100" y="2452"/>
                    <a:pt x="2452" y="3100"/>
                    <a:pt x="1656" y="3100"/>
                  </a:cubicBezTo>
                  <a:cubicBezTo>
                    <a:pt x="860" y="3100"/>
                    <a:pt x="211" y="2452"/>
                    <a:pt x="211" y="1657"/>
                  </a:cubicBezTo>
                  <a:cubicBezTo>
                    <a:pt x="211" y="860"/>
                    <a:pt x="860" y="212"/>
                    <a:pt x="1656" y="212"/>
                  </a:cubicBezTo>
                  <a:close/>
                  <a:moveTo>
                    <a:pt x="1656" y="0"/>
                  </a:moveTo>
                  <a:cubicBezTo>
                    <a:pt x="742" y="0"/>
                    <a:pt x="0" y="743"/>
                    <a:pt x="0" y="1657"/>
                  </a:cubicBezTo>
                  <a:cubicBezTo>
                    <a:pt x="0" y="2569"/>
                    <a:pt x="742" y="3312"/>
                    <a:pt x="1656" y="3312"/>
                  </a:cubicBezTo>
                  <a:cubicBezTo>
                    <a:pt x="2569" y="3312"/>
                    <a:pt x="3311" y="2569"/>
                    <a:pt x="3311" y="1657"/>
                  </a:cubicBezTo>
                  <a:cubicBezTo>
                    <a:pt x="3311" y="743"/>
                    <a:pt x="2569" y="0"/>
                    <a:pt x="16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4323450" y="1697325"/>
              <a:ext cx="195300" cy="287500"/>
            </a:xfrm>
            <a:custGeom>
              <a:rect b="b" l="l" r="r" t="t"/>
              <a:pathLst>
                <a:path extrusionOk="0" h="11500" w="7812">
                  <a:moveTo>
                    <a:pt x="1248" y="0"/>
                  </a:moveTo>
                  <a:lnTo>
                    <a:pt x="0" y="6692"/>
                  </a:lnTo>
                  <a:lnTo>
                    <a:pt x="2198" y="11131"/>
                  </a:lnTo>
                  <a:cubicBezTo>
                    <a:pt x="2284" y="11305"/>
                    <a:pt x="2446" y="11432"/>
                    <a:pt x="2638" y="11460"/>
                  </a:cubicBezTo>
                  <a:cubicBezTo>
                    <a:pt x="2827" y="11487"/>
                    <a:pt x="3011" y="11499"/>
                    <a:pt x="3190" y="11499"/>
                  </a:cubicBezTo>
                  <a:cubicBezTo>
                    <a:pt x="6195" y="11499"/>
                    <a:pt x="7811" y="7970"/>
                    <a:pt x="7811" y="7970"/>
                  </a:cubicBezTo>
                  <a:lnTo>
                    <a:pt x="5987" y="4469"/>
                  </a:lnTo>
                  <a:lnTo>
                    <a:pt x="5329" y="3554"/>
                  </a:lnTo>
                  <a:lnTo>
                    <a:pt x="1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33"/>
            <p:cNvSpPr/>
            <p:nvPr/>
          </p:nvSpPr>
          <p:spPr>
            <a:xfrm>
              <a:off x="4236075" y="1599750"/>
              <a:ext cx="246550" cy="301550"/>
            </a:xfrm>
            <a:custGeom>
              <a:rect b="b" l="l" r="r" t="t"/>
              <a:pathLst>
                <a:path extrusionOk="0" h="12062" w="9862">
                  <a:moveTo>
                    <a:pt x="3893" y="1"/>
                  </a:moveTo>
                  <a:cubicBezTo>
                    <a:pt x="3086" y="1"/>
                    <a:pt x="2382" y="347"/>
                    <a:pt x="1972" y="1247"/>
                  </a:cubicBezTo>
                  <a:cubicBezTo>
                    <a:pt x="1072" y="3220"/>
                    <a:pt x="0" y="10462"/>
                    <a:pt x="1537" y="11485"/>
                  </a:cubicBezTo>
                  <a:cubicBezTo>
                    <a:pt x="2138" y="11886"/>
                    <a:pt x="2928" y="12062"/>
                    <a:pt x="3739" y="12062"/>
                  </a:cubicBezTo>
                  <a:cubicBezTo>
                    <a:pt x="4998" y="12062"/>
                    <a:pt x="6306" y="11638"/>
                    <a:pt x="7032" y="10976"/>
                  </a:cubicBezTo>
                  <a:cubicBezTo>
                    <a:pt x="8065" y="10030"/>
                    <a:pt x="9862" y="4323"/>
                    <a:pt x="8577" y="2639"/>
                  </a:cubicBezTo>
                  <a:cubicBezTo>
                    <a:pt x="7708" y="1501"/>
                    <a:pt x="5575" y="1"/>
                    <a:pt x="3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33"/>
            <p:cNvSpPr/>
            <p:nvPr/>
          </p:nvSpPr>
          <p:spPr>
            <a:xfrm>
              <a:off x="4215075" y="1573075"/>
              <a:ext cx="303700" cy="262975"/>
            </a:xfrm>
            <a:custGeom>
              <a:rect b="b" l="l" r="r" t="t"/>
              <a:pathLst>
                <a:path extrusionOk="0" h="10519" w="12148">
                  <a:moveTo>
                    <a:pt x="6496" y="1"/>
                  </a:moveTo>
                  <a:cubicBezTo>
                    <a:pt x="4435" y="1"/>
                    <a:pt x="2242" y="2"/>
                    <a:pt x="647" y="1365"/>
                  </a:cubicBezTo>
                  <a:cubicBezTo>
                    <a:pt x="267" y="1688"/>
                    <a:pt x="1" y="2068"/>
                    <a:pt x="70" y="2594"/>
                  </a:cubicBezTo>
                  <a:cubicBezTo>
                    <a:pt x="177" y="3408"/>
                    <a:pt x="1031" y="3931"/>
                    <a:pt x="1771" y="4077"/>
                  </a:cubicBezTo>
                  <a:cubicBezTo>
                    <a:pt x="2855" y="4292"/>
                    <a:pt x="3923" y="4500"/>
                    <a:pt x="4994" y="4794"/>
                  </a:cubicBezTo>
                  <a:cubicBezTo>
                    <a:pt x="6101" y="5098"/>
                    <a:pt x="6578" y="6184"/>
                    <a:pt x="7545" y="6702"/>
                  </a:cubicBezTo>
                  <a:cubicBezTo>
                    <a:pt x="7718" y="6795"/>
                    <a:pt x="7899" y="6869"/>
                    <a:pt x="8064" y="6975"/>
                  </a:cubicBezTo>
                  <a:cubicBezTo>
                    <a:pt x="8422" y="7201"/>
                    <a:pt x="8684" y="7572"/>
                    <a:pt x="8776" y="7985"/>
                  </a:cubicBezTo>
                  <a:cubicBezTo>
                    <a:pt x="8845" y="8295"/>
                    <a:pt x="8822" y="8619"/>
                    <a:pt x="8888" y="8931"/>
                  </a:cubicBezTo>
                  <a:cubicBezTo>
                    <a:pt x="9002" y="9453"/>
                    <a:pt x="9462" y="9680"/>
                    <a:pt x="9871" y="9953"/>
                  </a:cubicBezTo>
                  <a:cubicBezTo>
                    <a:pt x="10194" y="10165"/>
                    <a:pt x="10885" y="10519"/>
                    <a:pt x="10885" y="10519"/>
                  </a:cubicBezTo>
                  <a:cubicBezTo>
                    <a:pt x="10885" y="10519"/>
                    <a:pt x="12146" y="8448"/>
                    <a:pt x="12146" y="6450"/>
                  </a:cubicBezTo>
                  <a:cubicBezTo>
                    <a:pt x="12148" y="5423"/>
                    <a:pt x="11900" y="3818"/>
                    <a:pt x="11131" y="3049"/>
                  </a:cubicBezTo>
                  <a:cubicBezTo>
                    <a:pt x="10288" y="454"/>
                    <a:pt x="8768" y="1"/>
                    <a:pt x="6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4224700" y="1738425"/>
              <a:ext cx="49700" cy="75450"/>
            </a:xfrm>
            <a:custGeom>
              <a:rect b="b" l="l" r="r" t="t"/>
              <a:pathLst>
                <a:path extrusionOk="0" h="3018" w="1988">
                  <a:moveTo>
                    <a:pt x="1987" y="1"/>
                  </a:moveTo>
                  <a:cubicBezTo>
                    <a:pt x="1987" y="1"/>
                    <a:pt x="0" y="2017"/>
                    <a:pt x="251" y="2585"/>
                  </a:cubicBezTo>
                  <a:cubicBezTo>
                    <a:pt x="413" y="2953"/>
                    <a:pt x="868" y="3018"/>
                    <a:pt x="1168" y="3018"/>
                  </a:cubicBezTo>
                  <a:cubicBezTo>
                    <a:pt x="1331" y="3018"/>
                    <a:pt x="1448" y="2999"/>
                    <a:pt x="1448" y="2999"/>
                  </a:cubicBez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33"/>
            <p:cNvSpPr/>
            <p:nvPr/>
          </p:nvSpPr>
          <p:spPr>
            <a:xfrm>
              <a:off x="4252350" y="1725600"/>
              <a:ext cx="14050" cy="8675"/>
            </a:xfrm>
            <a:custGeom>
              <a:rect b="b" l="l" r="r" t="t"/>
              <a:pathLst>
                <a:path extrusionOk="0" h="347" w="562">
                  <a:moveTo>
                    <a:pt x="58" y="0"/>
                  </a:moveTo>
                  <a:lnTo>
                    <a:pt x="0" y="203"/>
                  </a:lnTo>
                  <a:lnTo>
                    <a:pt x="503" y="346"/>
                  </a:lnTo>
                  <a:lnTo>
                    <a:pt x="561" y="14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33"/>
            <p:cNvSpPr/>
            <p:nvPr/>
          </p:nvSpPr>
          <p:spPr>
            <a:xfrm>
              <a:off x="4405350" y="1747975"/>
              <a:ext cx="55875" cy="82000"/>
            </a:xfrm>
            <a:custGeom>
              <a:rect b="b" l="l" r="r" t="t"/>
              <a:pathLst>
                <a:path extrusionOk="0" h="3280" w="2235">
                  <a:moveTo>
                    <a:pt x="1069" y="0"/>
                  </a:moveTo>
                  <a:cubicBezTo>
                    <a:pt x="695" y="0"/>
                    <a:pt x="374" y="354"/>
                    <a:pt x="121" y="674"/>
                  </a:cubicBezTo>
                  <a:cubicBezTo>
                    <a:pt x="62" y="748"/>
                    <a:pt x="1" y="834"/>
                    <a:pt x="14" y="922"/>
                  </a:cubicBezTo>
                  <a:lnTo>
                    <a:pt x="73" y="2934"/>
                  </a:lnTo>
                  <a:cubicBezTo>
                    <a:pt x="198" y="3182"/>
                    <a:pt x="393" y="3280"/>
                    <a:pt x="605" y="3280"/>
                  </a:cubicBezTo>
                  <a:cubicBezTo>
                    <a:pt x="788" y="3280"/>
                    <a:pt x="984" y="3207"/>
                    <a:pt x="1159" y="3095"/>
                  </a:cubicBezTo>
                  <a:cubicBezTo>
                    <a:pt x="2059" y="2514"/>
                    <a:pt x="2234" y="1142"/>
                    <a:pt x="1611" y="306"/>
                  </a:cubicBezTo>
                  <a:cubicBezTo>
                    <a:pt x="1490" y="143"/>
                    <a:pt x="1316" y="17"/>
                    <a:pt x="1113" y="2"/>
                  </a:cubicBezTo>
                  <a:cubicBezTo>
                    <a:pt x="1098" y="1"/>
                    <a:pt x="1083" y="0"/>
                    <a:pt x="10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33"/>
            <p:cNvSpPr/>
            <p:nvPr/>
          </p:nvSpPr>
          <p:spPr>
            <a:xfrm>
              <a:off x="3801575" y="2149175"/>
              <a:ext cx="626825" cy="728750"/>
            </a:xfrm>
            <a:custGeom>
              <a:rect b="b" l="l" r="r" t="t"/>
              <a:pathLst>
                <a:path extrusionOk="0" h="29150" w="25073">
                  <a:moveTo>
                    <a:pt x="17660" y="0"/>
                  </a:moveTo>
                  <a:cubicBezTo>
                    <a:pt x="17660" y="0"/>
                    <a:pt x="13613" y="10629"/>
                    <a:pt x="13012" y="11488"/>
                  </a:cubicBezTo>
                  <a:cubicBezTo>
                    <a:pt x="12300" y="12503"/>
                    <a:pt x="0" y="24647"/>
                    <a:pt x="0" y="24647"/>
                  </a:cubicBezTo>
                  <a:lnTo>
                    <a:pt x="2244" y="29149"/>
                  </a:lnTo>
                  <a:cubicBezTo>
                    <a:pt x="2244" y="29149"/>
                    <a:pt x="17891" y="20011"/>
                    <a:pt x="19945" y="17404"/>
                  </a:cubicBezTo>
                  <a:cubicBezTo>
                    <a:pt x="21852" y="14981"/>
                    <a:pt x="25073" y="6616"/>
                    <a:pt x="25073" y="6616"/>
                  </a:cubicBezTo>
                  <a:lnTo>
                    <a:pt x="176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4126850" y="1932875"/>
              <a:ext cx="460425" cy="577425"/>
            </a:xfrm>
            <a:custGeom>
              <a:rect b="b" l="l" r="r" t="t"/>
              <a:pathLst>
                <a:path extrusionOk="0" h="23097" w="18417">
                  <a:moveTo>
                    <a:pt x="14275" y="0"/>
                  </a:moveTo>
                  <a:cubicBezTo>
                    <a:pt x="11560" y="0"/>
                    <a:pt x="8608" y="1479"/>
                    <a:pt x="5944" y="5796"/>
                  </a:cubicBezTo>
                  <a:cubicBezTo>
                    <a:pt x="3353" y="9997"/>
                    <a:pt x="1" y="16882"/>
                    <a:pt x="1" y="16882"/>
                  </a:cubicBezTo>
                  <a:lnTo>
                    <a:pt x="12054" y="23096"/>
                  </a:lnTo>
                  <a:lnTo>
                    <a:pt x="18416" y="9875"/>
                  </a:lnTo>
                  <a:lnTo>
                    <a:pt x="17815" y="804"/>
                  </a:lnTo>
                  <a:cubicBezTo>
                    <a:pt x="16719" y="312"/>
                    <a:pt x="15522" y="0"/>
                    <a:pt x="14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33"/>
            <p:cNvSpPr/>
            <p:nvPr/>
          </p:nvSpPr>
          <p:spPr>
            <a:xfrm>
              <a:off x="4125025" y="2227050"/>
              <a:ext cx="442200" cy="287250"/>
            </a:xfrm>
            <a:custGeom>
              <a:rect b="b" l="l" r="r" t="t"/>
              <a:pathLst>
                <a:path extrusionOk="0" h="11490" w="17688">
                  <a:moveTo>
                    <a:pt x="17403" y="0"/>
                  </a:moveTo>
                  <a:lnTo>
                    <a:pt x="12055" y="11115"/>
                  </a:lnTo>
                  <a:lnTo>
                    <a:pt x="145" y="4976"/>
                  </a:lnTo>
                  <a:lnTo>
                    <a:pt x="0" y="5258"/>
                  </a:lnTo>
                  <a:lnTo>
                    <a:pt x="12055" y="11472"/>
                  </a:lnTo>
                  <a:cubicBezTo>
                    <a:pt x="12076" y="11483"/>
                    <a:pt x="12103" y="11489"/>
                    <a:pt x="12127" y="11489"/>
                  </a:cubicBezTo>
                  <a:cubicBezTo>
                    <a:pt x="12144" y="11489"/>
                    <a:pt x="12160" y="11488"/>
                    <a:pt x="12178" y="11480"/>
                  </a:cubicBezTo>
                  <a:cubicBezTo>
                    <a:pt x="12218" y="11466"/>
                    <a:pt x="12250" y="11437"/>
                    <a:pt x="12270" y="11398"/>
                  </a:cubicBezTo>
                  <a:lnTo>
                    <a:pt x="17688" y="137"/>
                  </a:lnTo>
                  <a:lnTo>
                    <a:pt x="174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33"/>
            <p:cNvSpPr/>
            <p:nvPr/>
          </p:nvSpPr>
          <p:spPr>
            <a:xfrm>
              <a:off x="4442275" y="1929550"/>
              <a:ext cx="119075" cy="21950"/>
            </a:xfrm>
            <a:custGeom>
              <a:rect b="b" l="l" r="r" t="t"/>
              <a:pathLst>
                <a:path extrusionOk="0" h="878" w="4763">
                  <a:moveTo>
                    <a:pt x="1705" y="1"/>
                  </a:moveTo>
                  <a:cubicBezTo>
                    <a:pt x="740" y="1"/>
                    <a:pt x="53" y="150"/>
                    <a:pt x="0" y="162"/>
                  </a:cubicBezTo>
                  <a:lnTo>
                    <a:pt x="69" y="471"/>
                  </a:lnTo>
                  <a:cubicBezTo>
                    <a:pt x="83" y="468"/>
                    <a:pt x="756" y="323"/>
                    <a:pt x="1704" y="323"/>
                  </a:cubicBezTo>
                  <a:cubicBezTo>
                    <a:pt x="2553" y="323"/>
                    <a:pt x="3622" y="439"/>
                    <a:pt x="4638" y="877"/>
                  </a:cubicBezTo>
                  <a:lnTo>
                    <a:pt x="4763" y="587"/>
                  </a:lnTo>
                  <a:cubicBezTo>
                    <a:pt x="3691" y="124"/>
                    <a:pt x="2583" y="1"/>
                    <a:pt x="1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33"/>
            <p:cNvSpPr/>
            <p:nvPr/>
          </p:nvSpPr>
          <p:spPr>
            <a:xfrm>
              <a:off x="4150700" y="2300150"/>
              <a:ext cx="305350" cy="159875"/>
            </a:xfrm>
            <a:custGeom>
              <a:rect b="b" l="l" r="r" t="t"/>
              <a:pathLst>
                <a:path extrusionOk="0" h="6395" w="12214">
                  <a:moveTo>
                    <a:pt x="144" y="0"/>
                  </a:moveTo>
                  <a:lnTo>
                    <a:pt x="1" y="283"/>
                  </a:lnTo>
                  <a:lnTo>
                    <a:pt x="12071" y="6395"/>
                  </a:lnTo>
                  <a:lnTo>
                    <a:pt x="12214" y="611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33"/>
            <p:cNvSpPr/>
            <p:nvPr/>
          </p:nvSpPr>
          <p:spPr>
            <a:xfrm>
              <a:off x="3640250" y="2744275"/>
              <a:ext cx="274925" cy="199300"/>
            </a:xfrm>
            <a:custGeom>
              <a:rect b="b" l="l" r="r" t="t"/>
              <a:pathLst>
                <a:path extrusionOk="0" h="7972" w="10997">
                  <a:moveTo>
                    <a:pt x="7305" y="0"/>
                  </a:moveTo>
                  <a:cubicBezTo>
                    <a:pt x="7305" y="0"/>
                    <a:pt x="5813" y="1378"/>
                    <a:pt x="4094" y="1783"/>
                  </a:cubicBezTo>
                  <a:cubicBezTo>
                    <a:pt x="4094" y="1783"/>
                    <a:pt x="4146" y="2655"/>
                    <a:pt x="4169" y="2832"/>
                  </a:cubicBezTo>
                  <a:cubicBezTo>
                    <a:pt x="3975" y="3041"/>
                    <a:pt x="2425" y="3776"/>
                    <a:pt x="1835" y="3976"/>
                  </a:cubicBezTo>
                  <a:cubicBezTo>
                    <a:pt x="1074" y="4233"/>
                    <a:pt x="77" y="4667"/>
                    <a:pt x="113" y="5090"/>
                  </a:cubicBezTo>
                  <a:cubicBezTo>
                    <a:pt x="119" y="5174"/>
                    <a:pt x="228" y="5210"/>
                    <a:pt x="407" y="5210"/>
                  </a:cubicBezTo>
                  <a:cubicBezTo>
                    <a:pt x="1378" y="5210"/>
                    <a:pt x="4419" y="4163"/>
                    <a:pt x="4420" y="4162"/>
                  </a:cubicBezTo>
                  <a:lnTo>
                    <a:pt x="4420" y="4162"/>
                  </a:lnTo>
                  <a:cubicBezTo>
                    <a:pt x="4419" y="4163"/>
                    <a:pt x="0" y="5861"/>
                    <a:pt x="63" y="6314"/>
                  </a:cubicBezTo>
                  <a:cubicBezTo>
                    <a:pt x="79" y="6419"/>
                    <a:pt x="207" y="6463"/>
                    <a:pt x="411" y="6463"/>
                  </a:cubicBezTo>
                  <a:cubicBezTo>
                    <a:pt x="1474" y="6463"/>
                    <a:pt x="4606" y="5267"/>
                    <a:pt x="4607" y="5267"/>
                  </a:cubicBezTo>
                  <a:lnTo>
                    <a:pt x="4607" y="5267"/>
                  </a:lnTo>
                  <a:cubicBezTo>
                    <a:pt x="4606" y="5267"/>
                    <a:pt x="866" y="6768"/>
                    <a:pt x="936" y="7253"/>
                  </a:cubicBezTo>
                  <a:cubicBezTo>
                    <a:pt x="947" y="7334"/>
                    <a:pt x="1034" y="7369"/>
                    <a:pt x="1177" y="7369"/>
                  </a:cubicBezTo>
                  <a:cubicBezTo>
                    <a:pt x="1878" y="7369"/>
                    <a:pt x="3924" y="6523"/>
                    <a:pt x="4909" y="6256"/>
                  </a:cubicBezTo>
                  <a:lnTo>
                    <a:pt x="4909" y="6256"/>
                  </a:lnTo>
                  <a:cubicBezTo>
                    <a:pt x="4117" y="6647"/>
                    <a:pt x="1960" y="7486"/>
                    <a:pt x="2009" y="7839"/>
                  </a:cubicBezTo>
                  <a:cubicBezTo>
                    <a:pt x="2023" y="7935"/>
                    <a:pt x="2159" y="7972"/>
                    <a:pt x="2356" y="7972"/>
                  </a:cubicBezTo>
                  <a:cubicBezTo>
                    <a:pt x="2883" y="7972"/>
                    <a:pt x="3853" y="7709"/>
                    <a:pt x="4146" y="7602"/>
                  </a:cubicBezTo>
                  <a:cubicBezTo>
                    <a:pt x="6575" y="6711"/>
                    <a:pt x="10997" y="3987"/>
                    <a:pt x="10997" y="3987"/>
                  </a:cubicBezTo>
                  <a:lnTo>
                    <a:pt x="7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33"/>
            <p:cNvSpPr/>
            <p:nvPr/>
          </p:nvSpPr>
          <p:spPr>
            <a:xfrm>
              <a:off x="5362650" y="4206100"/>
              <a:ext cx="405575" cy="481250"/>
            </a:xfrm>
            <a:custGeom>
              <a:rect b="b" l="l" r="r" t="t"/>
              <a:pathLst>
                <a:path extrusionOk="0" h="19250" w="16223">
                  <a:moveTo>
                    <a:pt x="7913" y="0"/>
                  </a:moveTo>
                  <a:lnTo>
                    <a:pt x="7138" y="13904"/>
                  </a:lnTo>
                  <a:cubicBezTo>
                    <a:pt x="7138" y="13904"/>
                    <a:pt x="1" y="18839"/>
                    <a:pt x="1" y="18926"/>
                  </a:cubicBezTo>
                  <a:cubicBezTo>
                    <a:pt x="1" y="19012"/>
                    <a:pt x="6583" y="19249"/>
                    <a:pt x="6583" y="19249"/>
                  </a:cubicBezTo>
                  <a:lnTo>
                    <a:pt x="9495" y="17823"/>
                  </a:lnTo>
                  <a:lnTo>
                    <a:pt x="14323" y="17823"/>
                  </a:lnTo>
                  <a:cubicBezTo>
                    <a:pt x="14655" y="17823"/>
                    <a:pt x="14905" y="17514"/>
                    <a:pt x="14829" y="17190"/>
                  </a:cubicBezTo>
                  <a:lnTo>
                    <a:pt x="14237" y="14592"/>
                  </a:lnTo>
                  <a:lnTo>
                    <a:pt x="16223" y="3477"/>
                  </a:lnTo>
                  <a:lnTo>
                    <a:pt x="79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5324500" y="4583425"/>
              <a:ext cx="402150" cy="119025"/>
            </a:xfrm>
            <a:custGeom>
              <a:rect b="b" l="l" r="r" t="t"/>
              <a:pathLst>
                <a:path extrusionOk="0" h="4761" w="16086">
                  <a:moveTo>
                    <a:pt x="6200" y="0"/>
                  </a:moveTo>
                  <a:cubicBezTo>
                    <a:pt x="6200" y="0"/>
                    <a:pt x="2620" y="2258"/>
                    <a:pt x="1585" y="2860"/>
                  </a:cubicBezTo>
                  <a:cubicBezTo>
                    <a:pt x="1" y="3780"/>
                    <a:pt x="204" y="4759"/>
                    <a:pt x="1113" y="4761"/>
                  </a:cubicBezTo>
                  <a:lnTo>
                    <a:pt x="7827" y="4761"/>
                  </a:lnTo>
                  <a:cubicBezTo>
                    <a:pt x="8007" y="4761"/>
                    <a:pt x="8179" y="4704"/>
                    <a:pt x="8324" y="4596"/>
                  </a:cubicBezTo>
                  <a:lnTo>
                    <a:pt x="9570" y="3661"/>
                  </a:lnTo>
                  <a:cubicBezTo>
                    <a:pt x="9670" y="3584"/>
                    <a:pt x="9793" y="3544"/>
                    <a:pt x="9918" y="3544"/>
                  </a:cubicBezTo>
                  <a:lnTo>
                    <a:pt x="10415" y="3544"/>
                  </a:lnTo>
                  <a:lnTo>
                    <a:pt x="10415" y="4761"/>
                  </a:lnTo>
                  <a:lnTo>
                    <a:pt x="16086" y="4761"/>
                  </a:lnTo>
                  <a:lnTo>
                    <a:pt x="16086" y="2734"/>
                  </a:lnTo>
                  <a:lnTo>
                    <a:pt x="10585" y="2734"/>
                  </a:lnTo>
                  <a:lnTo>
                    <a:pt x="62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5613050" y="4583425"/>
              <a:ext cx="104100" cy="77850"/>
            </a:xfrm>
            <a:custGeom>
              <a:rect b="b" l="l" r="r" t="t"/>
              <a:pathLst>
                <a:path extrusionOk="0" h="3114" w="4164">
                  <a:moveTo>
                    <a:pt x="3967" y="0"/>
                  </a:moveTo>
                  <a:lnTo>
                    <a:pt x="0" y="2738"/>
                  </a:lnTo>
                  <a:lnTo>
                    <a:pt x="508" y="3113"/>
                  </a:lnTo>
                  <a:lnTo>
                    <a:pt x="4164" y="858"/>
                  </a:lnTo>
                  <a:lnTo>
                    <a:pt x="39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6207550" y="3904750"/>
              <a:ext cx="446150" cy="559650"/>
            </a:xfrm>
            <a:custGeom>
              <a:rect b="b" l="l" r="r" t="t"/>
              <a:pathLst>
                <a:path extrusionOk="0" h="22386" w="17846">
                  <a:moveTo>
                    <a:pt x="8092" y="1"/>
                  </a:moveTo>
                  <a:lnTo>
                    <a:pt x="1" y="3957"/>
                  </a:lnTo>
                  <a:lnTo>
                    <a:pt x="9942" y="13708"/>
                  </a:lnTo>
                  <a:cubicBezTo>
                    <a:pt x="9942" y="13708"/>
                    <a:pt x="8946" y="22328"/>
                    <a:pt x="9009" y="22385"/>
                  </a:cubicBezTo>
                  <a:cubicBezTo>
                    <a:pt x="9009" y="22385"/>
                    <a:pt x="9010" y="22385"/>
                    <a:pt x="9010" y="22385"/>
                  </a:cubicBezTo>
                  <a:cubicBezTo>
                    <a:pt x="9129" y="22385"/>
                    <a:pt x="13592" y="17652"/>
                    <a:pt x="13592" y="17652"/>
                  </a:cubicBezTo>
                  <a:lnTo>
                    <a:pt x="14443" y="14522"/>
                  </a:lnTo>
                  <a:lnTo>
                    <a:pt x="17627" y="10893"/>
                  </a:lnTo>
                  <a:cubicBezTo>
                    <a:pt x="17846" y="10642"/>
                    <a:pt x="17776" y="10253"/>
                    <a:pt x="17483" y="10093"/>
                  </a:cubicBezTo>
                  <a:lnTo>
                    <a:pt x="15138" y="8824"/>
                  </a:lnTo>
                  <a:lnTo>
                    <a:pt x="80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6416000" y="4164800"/>
              <a:ext cx="281125" cy="322225"/>
            </a:xfrm>
            <a:custGeom>
              <a:rect b="b" l="l" r="r" t="t"/>
              <a:pathLst>
                <a:path extrusionOk="0" h="12889" w="11245">
                  <a:moveTo>
                    <a:pt x="9720" y="0"/>
                  </a:moveTo>
                  <a:lnTo>
                    <a:pt x="6093" y="4135"/>
                  </a:lnTo>
                  <a:lnTo>
                    <a:pt x="1147" y="5630"/>
                  </a:lnTo>
                  <a:cubicBezTo>
                    <a:pt x="1147" y="5630"/>
                    <a:pt x="484" y="9808"/>
                    <a:pt x="254" y="10985"/>
                  </a:cubicBezTo>
                  <a:cubicBezTo>
                    <a:pt x="1" y="12270"/>
                    <a:pt x="374" y="12889"/>
                    <a:pt x="825" y="12889"/>
                  </a:cubicBezTo>
                  <a:cubicBezTo>
                    <a:pt x="1005" y="12889"/>
                    <a:pt x="1197" y="12790"/>
                    <a:pt x="1367" y="12597"/>
                  </a:cubicBezTo>
                  <a:lnTo>
                    <a:pt x="5796" y="7550"/>
                  </a:lnTo>
                  <a:cubicBezTo>
                    <a:pt x="5914" y="7414"/>
                    <a:pt x="5985" y="7245"/>
                    <a:pt x="5999" y="7067"/>
                  </a:cubicBezTo>
                  <a:lnTo>
                    <a:pt x="6119" y="5513"/>
                  </a:lnTo>
                  <a:cubicBezTo>
                    <a:pt x="6128" y="5389"/>
                    <a:pt x="6177" y="5269"/>
                    <a:pt x="6260" y="5175"/>
                  </a:cubicBezTo>
                  <a:lnTo>
                    <a:pt x="6588" y="4801"/>
                  </a:lnTo>
                  <a:lnTo>
                    <a:pt x="7503" y="5604"/>
                  </a:lnTo>
                  <a:lnTo>
                    <a:pt x="11244" y="1339"/>
                  </a:lnTo>
                  <a:lnTo>
                    <a:pt x="97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33"/>
            <p:cNvSpPr/>
            <p:nvPr/>
          </p:nvSpPr>
          <p:spPr>
            <a:xfrm>
              <a:off x="6573800" y="4130575"/>
              <a:ext cx="33325" cy="119725"/>
            </a:xfrm>
            <a:custGeom>
              <a:rect b="b" l="l" r="r" t="t"/>
              <a:pathLst>
                <a:path extrusionOk="0" h="4789" w="1333">
                  <a:moveTo>
                    <a:pt x="559" y="0"/>
                  </a:moveTo>
                  <a:lnTo>
                    <a:pt x="1" y="4789"/>
                  </a:lnTo>
                  <a:lnTo>
                    <a:pt x="1" y="4789"/>
                  </a:lnTo>
                  <a:lnTo>
                    <a:pt x="617" y="4655"/>
                  </a:lnTo>
                  <a:lnTo>
                    <a:pt x="1333" y="420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33"/>
            <p:cNvSpPr/>
            <p:nvPr/>
          </p:nvSpPr>
          <p:spPr>
            <a:xfrm>
              <a:off x="5468175" y="2778675"/>
              <a:ext cx="618000" cy="1658250"/>
            </a:xfrm>
            <a:custGeom>
              <a:rect b="b" l="l" r="r" t="t"/>
              <a:pathLst>
                <a:path extrusionOk="0" h="66330" w="24720">
                  <a:moveTo>
                    <a:pt x="10687" y="1"/>
                  </a:moveTo>
                  <a:cubicBezTo>
                    <a:pt x="10687" y="1"/>
                    <a:pt x="2873" y="22414"/>
                    <a:pt x="1874" y="31995"/>
                  </a:cubicBezTo>
                  <a:cubicBezTo>
                    <a:pt x="878" y="41577"/>
                    <a:pt x="1" y="66330"/>
                    <a:pt x="1" y="66330"/>
                  </a:cubicBezTo>
                  <a:lnTo>
                    <a:pt x="14352" y="66330"/>
                  </a:lnTo>
                  <a:cubicBezTo>
                    <a:pt x="14352" y="66330"/>
                    <a:pt x="16352" y="35041"/>
                    <a:pt x="17702" y="30257"/>
                  </a:cubicBezTo>
                  <a:cubicBezTo>
                    <a:pt x="18445" y="27627"/>
                    <a:pt x="19348" y="22765"/>
                    <a:pt x="21128" y="14192"/>
                  </a:cubicBezTo>
                  <a:cubicBezTo>
                    <a:pt x="23517" y="8076"/>
                    <a:pt x="24720" y="5771"/>
                    <a:pt x="23601" y="694"/>
                  </a:cubicBezTo>
                  <a:lnTo>
                    <a:pt x="106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33"/>
            <p:cNvSpPr/>
            <p:nvPr/>
          </p:nvSpPr>
          <p:spPr>
            <a:xfrm>
              <a:off x="5726450" y="2772575"/>
              <a:ext cx="757350" cy="1460500"/>
            </a:xfrm>
            <a:custGeom>
              <a:rect b="b" l="l" r="r" t="t"/>
              <a:pathLst>
                <a:path extrusionOk="0" h="58420" w="30294">
                  <a:moveTo>
                    <a:pt x="5904" y="0"/>
                  </a:moveTo>
                  <a:cubicBezTo>
                    <a:pt x="5904" y="0"/>
                    <a:pt x="5904" y="7153"/>
                    <a:pt x="5278" y="10494"/>
                  </a:cubicBezTo>
                  <a:cubicBezTo>
                    <a:pt x="4458" y="14042"/>
                    <a:pt x="0" y="26640"/>
                    <a:pt x="2386" y="33353"/>
                  </a:cubicBezTo>
                  <a:cubicBezTo>
                    <a:pt x="4773" y="40066"/>
                    <a:pt x="22478" y="58420"/>
                    <a:pt x="22478" y="58420"/>
                  </a:cubicBezTo>
                  <a:lnTo>
                    <a:pt x="30294" y="48523"/>
                  </a:lnTo>
                  <a:lnTo>
                    <a:pt x="15433" y="29088"/>
                  </a:lnTo>
                  <a:lnTo>
                    <a:pt x="19266" y="13758"/>
                  </a:lnTo>
                  <a:cubicBezTo>
                    <a:pt x="19266" y="13758"/>
                    <a:pt x="23018" y="7056"/>
                    <a:pt x="19517" y="245"/>
                  </a:cubicBezTo>
                  <a:lnTo>
                    <a:pt x="5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33"/>
            <p:cNvSpPr/>
            <p:nvPr/>
          </p:nvSpPr>
          <p:spPr>
            <a:xfrm>
              <a:off x="5732525" y="2865900"/>
              <a:ext cx="145450" cy="890725"/>
            </a:xfrm>
            <a:custGeom>
              <a:rect b="b" l="l" r="r" t="t"/>
              <a:pathLst>
                <a:path extrusionOk="0" h="35629" w="5818">
                  <a:moveTo>
                    <a:pt x="5501" y="0"/>
                  </a:moveTo>
                  <a:cubicBezTo>
                    <a:pt x="5501" y="34"/>
                    <a:pt x="5493" y="3443"/>
                    <a:pt x="4879" y="6724"/>
                  </a:cubicBezTo>
                  <a:cubicBezTo>
                    <a:pt x="4739" y="7330"/>
                    <a:pt x="4496" y="8185"/>
                    <a:pt x="4192" y="9265"/>
                  </a:cubicBezTo>
                  <a:cubicBezTo>
                    <a:pt x="2727" y="14438"/>
                    <a:pt x="0" y="24066"/>
                    <a:pt x="1994" y="29674"/>
                  </a:cubicBezTo>
                  <a:cubicBezTo>
                    <a:pt x="2503" y="31111"/>
                    <a:pt x="3693" y="33113"/>
                    <a:pt x="5532" y="35628"/>
                  </a:cubicBezTo>
                  <a:lnTo>
                    <a:pt x="5785" y="35441"/>
                  </a:lnTo>
                  <a:cubicBezTo>
                    <a:pt x="3964" y="32949"/>
                    <a:pt x="2789" y="30972"/>
                    <a:pt x="2289" y="29566"/>
                  </a:cubicBezTo>
                  <a:cubicBezTo>
                    <a:pt x="329" y="24052"/>
                    <a:pt x="3040" y="14487"/>
                    <a:pt x="4495" y="9350"/>
                  </a:cubicBezTo>
                  <a:cubicBezTo>
                    <a:pt x="4803" y="8265"/>
                    <a:pt x="5047" y="7408"/>
                    <a:pt x="5189" y="6788"/>
                  </a:cubicBezTo>
                  <a:cubicBezTo>
                    <a:pt x="5810" y="3472"/>
                    <a:pt x="5818" y="34"/>
                    <a:pt x="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33"/>
            <p:cNvSpPr/>
            <p:nvPr/>
          </p:nvSpPr>
          <p:spPr>
            <a:xfrm>
              <a:off x="5735325" y="2562150"/>
              <a:ext cx="489475" cy="245925"/>
            </a:xfrm>
            <a:custGeom>
              <a:rect b="b" l="l" r="r" t="t"/>
              <a:pathLst>
                <a:path extrusionOk="0" h="9837" w="19579">
                  <a:moveTo>
                    <a:pt x="15729" y="0"/>
                  </a:moveTo>
                  <a:lnTo>
                    <a:pt x="1162" y="3661"/>
                  </a:lnTo>
                  <a:lnTo>
                    <a:pt x="1" y="8662"/>
                  </a:lnTo>
                  <a:cubicBezTo>
                    <a:pt x="2466" y="9543"/>
                    <a:pt x="5463" y="9836"/>
                    <a:pt x="8364" y="9836"/>
                  </a:cubicBezTo>
                  <a:cubicBezTo>
                    <a:pt x="14164" y="9836"/>
                    <a:pt x="19579" y="8662"/>
                    <a:pt x="19579" y="8662"/>
                  </a:cubicBezTo>
                  <a:lnTo>
                    <a:pt x="157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33"/>
            <p:cNvSpPr/>
            <p:nvPr/>
          </p:nvSpPr>
          <p:spPr>
            <a:xfrm>
              <a:off x="6056625" y="2844275"/>
              <a:ext cx="400300" cy="1181825"/>
            </a:xfrm>
            <a:custGeom>
              <a:rect b="b" l="l" r="r" t="t"/>
              <a:pathLst>
                <a:path extrusionOk="0" h="47273" w="16012">
                  <a:moveTo>
                    <a:pt x="4776" y="1"/>
                  </a:moveTo>
                  <a:lnTo>
                    <a:pt x="4475" y="93"/>
                  </a:lnTo>
                  <a:cubicBezTo>
                    <a:pt x="5273" y="2720"/>
                    <a:pt x="4307" y="8450"/>
                    <a:pt x="3477" y="10265"/>
                  </a:cubicBezTo>
                  <a:cubicBezTo>
                    <a:pt x="3277" y="10699"/>
                    <a:pt x="3134" y="11148"/>
                    <a:pt x="3044" y="11597"/>
                  </a:cubicBezTo>
                  <a:lnTo>
                    <a:pt x="176" y="26303"/>
                  </a:lnTo>
                  <a:cubicBezTo>
                    <a:pt x="0" y="27202"/>
                    <a:pt x="231" y="28127"/>
                    <a:pt x="811" y="28839"/>
                  </a:cubicBezTo>
                  <a:lnTo>
                    <a:pt x="15765" y="47273"/>
                  </a:lnTo>
                  <a:lnTo>
                    <a:pt x="16011" y="47073"/>
                  </a:lnTo>
                  <a:lnTo>
                    <a:pt x="1057" y="28639"/>
                  </a:lnTo>
                  <a:cubicBezTo>
                    <a:pt x="537" y="27999"/>
                    <a:pt x="329" y="27170"/>
                    <a:pt x="488" y="26363"/>
                  </a:cubicBezTo>
                  <a:lnTo>
                    <a:pt x="3357" y="11657"/>
                  </a:lnTo>
                  <a:cubicBezTo>
                    <a:pt x="3438" y="11233"/>
                    <a:pt x="3577" y="10807"/>
                    <a:pt x="3766" y="10396"/>
                  </a:cubicBezTo>
                  <a:cubicBezTo>
                    <a:pt x="4599" y="8569"/>
                    <a:pt x="5625" y="2791"/>
                    <a:pt x="4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33"/>
            <p:cNvSpPr/>
            <p:nvPr/>
          </p:nvSpPr>
          <p:spPr>
            <a:xfrm>
              <a:off x="5704900" y="2827800"/>
              <a:ext cx="532100" cy="46500"/>
            </a:xfrm>
            <a:custGeom>
              <a:rect b="b" l="l" r="r" t="t"/>
              <a:pathLst>
                <a:path extrusionOk="0" h="1860" w="21284">
                  <a:moveTo>
                    <a:pt x="21211" y="0"/>
                  </a:moveTo>
                  <a:cubicBezTo>
                    <a:pt x="16318" y="1154"/>
                    <a:pt x="12342" y="1539"/>
                    <a:pt x="9218" y="1539"/>
                  </a:cubicBezTo>
                  <a:cubicBezTo>
                    <a:pt x="3046" y="1539"/>
                    <a:pt x="195" y="39"/>
                    <a:pt x="153" y="17"/>
                  </a:cubicBezTo>
                  <a:lnTo>
                    <a:pt x="1" y="294"/>
                  </a:lnTo>
                  <a:cubicBezTo>
                    <a:pt x="68" y="328"/>
                    <a:pt x="1659" y="1184"/>
                    <a:pt x="5091" y="1620"/>
                  </a:cubicBezTo>
                  <a:cubicBezTo>
                    <a:pt x="6178" y="1758"/>
                    <a:pt x="7530" y="1860"/>
                    <a:pt x="9150" y="1860"/>
                  </a:cubicBezTo>
                  <a:cubicBezTo>
                    <a:pt x="12222" y="1860"/>
                    <a:pt x="16260" y="1494"/>
                    <a:pt x="21283" y="308"/>
                  </a:cubicBezTo>
                  <a:lnTo>
                    <a:pt x="21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33"/>
            <p:cNvSpPr/>
            <p:nvPr/>
          </p:nvSpPr>
          <p:spPr>
            <a:xfrm>
              <a:off x="5792700" y="2797650"/>
              <a:ext cx="67025" cy="69475"/>
            </a:xfrm>
            <a:custGeom>
              <a:rect b="b" l="l" r="r" t="t"/>
              <a:pathLst>
                <a:path extrusionOk="0" h="2779" w="2681">
                  <a:moveTo>
                    <a:pt x="920" y="1"/>
                  </a:moveTo>
                  <a:cubicBezTo>
                    <a:pt x="638" y="1"/>
                    <a:pt x="390" y="177"/>
                    <a:pt x="342" y="428"/>
                  </a:cubicBezTo>
                  <a:lnTo>
                    <a:pt x="24" y="2087"/>
                  </a:lnTo>
                  <a:cubicBezTo>
                    <a:pt x="1" y="2212"/>
                    <a:pt x="28" y="2341"/>
                    <a:pt x="105" y="2449"/>
                  </a:cubicBezTo>
                  <a:cubicBezTo>
                    <a:pt x="196" y="2572"/>
                    <a:pt x="342" y="2657"/>
                    <a:pt x="508" y="2680"/>
                  </a:cubicBezTo>
                  <a:lnTo>
                    <a:pt x="1219" y="2778"/>
                  </a:lnTo>
                  <a:lnTo>
                    <a:pt x="1262" y="2463"/>
                  </a:lnTo>
                  <a:lnTo>
                    <a:pt x="550" y="2364"/>
                  </a:lnTo>
                  <a:cubicBezTo>
                    <a:pt x="471" y="2355"/>
                    <a:pt x="402" y="2317"/>
                    <a:pt x="364" y="2263"/>
                  </a:cubicBezTo>
                  <a:cubicBezTo>
                    <a:pt x="344" y="2237"/>
                    <a:pt x="325" y="2195"/>
                    <a:pt x="334" y="2144"/>
                  </a:cubicBezTo>
                  <a:lnTo>
                    <a:pt x="654" y="486"/>
                  </a:lnTo>
                  <a:cubicBezTo>
                    <a:pt x="672" y="388"/>
                    <a:pt x="788" y="316"/>
                    <a:pt x="922" y="316"/>
                  </a:cubicBezTo>
                  <a:cubicBezTo>
                    <a:pt x="935" y="316"/>
                    <a:pt x="949" y="317"/>
                    <a:pt x="963" y="318"/>
                  </a:cubicBezTo>
                  <a:lnTo>
                    <a:pt x="2655" y="457"/>
                  </a:lnTo>
                  <a:lnTo>
                    <a:pt x="2680" y="142"/>
                  </a:lnTo>
                  <a:lnTo>
                    <a:pt x="994" y="5"/>
                  </a:lnTo>
                  <a:cubicBezTo>
                    <a:pt x="969" y="2"/>
                    <a:pt x="945" y="1"/>
                    <a:pt x="920" y="1"/>
                  </a:cubicBezTo>
                  <a:close/>
                </a:path>
              </a:pathLst>
            </a:custGeom>
            <a:solidFill>
              <a:srgbClr val="9130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33"/>
            <p:cNvSpPr/>
            <p:nvPr/>
          </p:nvSpPr>
          <p:spPr>
            <a:xfrm>
              <a:off x="5723600" y="2774800"/>
              <a:ext cx="491625" cy="36975"/>
            </a:xfrm>
            <a:custGeom>
              <a:rect b="b" l="l" r="r" t="t"/>
              <a:pathLst>
                <a:path extrusionOk="0" h="1479" w="19665">
                  <a:moveTo>
                    <a:pt x="19597" y="0"/>
                  </a:moveTo>
                  <a:cubicBezTo>
                    <a:pt x="19516" y="18"/>
                    <a:pt x="14130" y="1164"/>
                    <a:pt x="8393" y="1164"/>
                  </a:cubicBezTo>
                  <a:cubicBezTo>
                    <a:pt x="5510" y="1164"/>
                    <a:pt x="2538" y="874"/>
                    <a:pt x="106" y="7"/>
                  </a:cubicBezTo>
                  <a:lnTo>
                    <a:pt x="0" y="303"/>
                  </a:lnTo>
                  <a:cubicBezTo>
                    <a:pt x="2468" y="1185"/>
                    <a:pt x="5478" y="1479"/>
                    <a:pt x="8396" y="1479"/>
                  </a:cubicBezTo>
                  <a:cubicBezTo>
                    <a:pt x="14173" y="1479"/>
                    <a:pt x="19582" y="330"/>
                    <a:pt x="19665" y="310"/>
                  </a:cubicBezTo>
                  <a:lnTo>
                    <a:pt x="19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33"/>
            <p:cNvSpPr/>
            <p:nvPr/>
          </p:nvSpPr>
          <p:spPr>
            <a:xfrm>
              <a:off x="5821400" y="2819400"/>
              <a:ext cx="31150" cy="25975"/>
            </a:xfrm>
            <a:custGeom>
              <a:rect b="b" l="l" r="r" t="t"/>
              <a:pathLst>
                <a:path extrusionOk="0" h="1039" w="1246">
                  <a:moveTo>
                    <a:pt x="623" y="1"/>
                  </a:moveTo>
                  <a:cubicBezTo>
                    <a:pt x="278" y="1"/>
                    <a:pt x="0" y="233"/>
                    <a:pt x="0" y="519"/>
                  </a:cubicBezTo>
                  <a:cubicBezTo>
                    <a:pt x="0" y="807"/>
                    <a:pt x="278" y="1039"/>
                    <a:pt x="623" y="1039"/>
                  </a:cubicBezTo>
                  <a:cubicBezTo>
                    <a:pt x="966" y="1039"/>
                    <a:pt x="1246" y="807"/>
                    <a:pt x="1246" y="519"/>
                  </a:cubicBezTo>
                  <a:cubicBezTo>
                    <a:pt x="1246" y="233"/>
                    <a:pt x="966" y="1"/>
                    <a:pt x="623" y="1"/>
                  </a:cubicBezTo>
                  <a:close/>
                </a:path>
              </a:pathLst>
            </a:custGeom>
            <a:solidFill>
              <a:srgbClr val="F8F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33"/>
            <p:cNvSpPr/>
            <p:nvPr/>
          </p:nvSpPr>
          <p:spPr>
            <a:xfrm>
              <a:off x="5965675" y="2807550"/>
              <a:ext cx="15375" cy="62450"/>
            </a:xfrm>
            <a:custGeom>
              <a:rect b="b" l="l" r="r" t="t"/>
              <a:pathLst>
                <a:path extrusionOk="0" h="2498" w="615">
                  <a:moveTo>
                    <a:pt x="316" y="1"/>
                  </a:moveTo>
                  <a:lnTo>
                    <a:pt x="0" y="39"/>
                  </a:lnTo>
                  <a:lnTo>
                    <a:pt x="300" y="2497"/>
                  </a:lnTo>
                  <a:lnTo>
                    <a:pt x="614" y="2461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3"/>
            <p:cNvSpPr/>
            <p:nvPr/>
          </p:nvSpPr>
          <p:spPr>
            <a:xfrm>
              <a:off x="6125025" y="2792175"/>
              <a:ext cx="25000" cy="59325"/>
            </a:xfrm>
            <a:custGeom>
              <a:rect b="b" l="l" r="r" t="t"/>
              <a:pathLst>
                <a:path extrusionOk="0" h="2373" w="1000">
                  <a:moveTo>
                    <a:pt x="304" y="1"/>
                  </a:moveTo>
                  <a:lnTo>
                    <a:pt x="1" y="93"/>
                  </a:lnTo>
                  <a:lnTo>
                    <a:pt x="696" y="2373"/>
                  </a:lnTo>
                  <a:lnTo>
                    <a:pt x="999" y="227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33"/>
            <p:cNvSpPr/>
            <p:nvPr/>
          </p:nvSpPr>
          <p:spPr>
            <a:xfrm>
              <a:off x="6059700" y="2862100"/>
              <a:ext cx="118800" cy="102150"/>
            </a:xfrm>
            <a:custGeom>
              <a:rect b="b" l="l" r="r" t="t"/>
              <a:pathLst>
                <a:path extrusionOk="0" h="4086" w="4752">
                  <a:moveTo>
                    <a:pt x="306" y="0"/>
                  </a:moveTo>
                  <a:lnTo>
                    <a:pt x="0" y="86"/>
                  </a:lnTo>
                  <a:cubicBezTo>
                    <a:pt x="8" y="119"/>
                    <a:pt x="943" y="3303"/>
                    <a:pt x="4684" y="4086"/>
                  </a:cubicBezTo>
                  <a:lnTo>
                    <a:pt x="4752" y="3775"/>
                  </a:lnTo>
                  <a:cubicBezTo>
                    <a:pt x="1203" y="3032"/>
                    <a:pt x="314" y="31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33"/>
            <p:cNvSpPr/>
            <p:nvPr/>
          </p:nvSpPr>
          <p:spPr>
            <a:xfrm>
              <a:off x="5824225" y="2864625"/>
              <a:ext cx="32575" cy="185800"/>
            </a:xfrm>
            <a:custGeom>
              <a:rect b="b" l="l" r="r" t="t"/>
              <a:pathLst>
                <a:path extrusionOk="0" h="7432" w="1303">
                  <a:moveTo>
                    <a:pt x="350" y="1"/>
                  </a:moveTo>
                  <a:cubicBezTo>
                    <a:pt x="336" y="224"/>
                    <a:pt x="1" y="5450"/>
                    <a:pt x="1" y="6097"/>
                  </a:cubicBezTo>
                  <a:cubicBezTo>
                    <a:pt x="1" y="6990"/>
                    <a:pt x="1148" y="7415"/>
                    <a:pt x="1196" y="7432"/>
                  </a:cubicBezTo>
                  <a:lnTo>
                    <a:pt x="1302" y="7136"/>
                  </a:lnTo>
                  <a:cubicBezTo>
                    <a:pt x="1293" y="7132"/>
                    <a:pt x="316" y="6770"/>
                    <a:pt x="316" y="6097"/>
                  </a:cubicBezTo>
                  <a:cubicBezTo>
                    <a:pt x="316" y="5460"/>
                    <a:pt x="662" y="76"/>
                    <a:pt x="665" y="22"/>
                  </a:cubicBezTo>
                  <a:lnTo>
                    <a:pt x="3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33"/>
            <p:cNvSpPr/>
            <p:nvPr/>
          </p:nvSpPr>
          <p:spPr>
            <a:xfrm>
              <a:off x="5682400" y="2854100"/>
              <a:ext cx="89475" cy="54725"/>
            </a:xfrm>
            <a:custGeom>
              <a:rect b="b" l="l" r="r" t="t"/>
              <a:pathLst>
                <a:path extrusionOk="0" h="2189" w="3579">
                  <a:moveTo>
                    <a:pt x="3328" y="0"/>
                  </a:moveTo>
                  <a:cubicBezTo>
                    <a:pt x="1938" y="1814"/>
                    <a:pt x="21" y="1872"/>
                    <a:pt x="1" y="1872"/>
                  </a:cubicBezTo>
                  <a:lnTo>
                    <a:pt x="7" y="2189"/>
                  </a:lnTo>
                  <a:cubicBezTo>
                    <a:pt x="92" y="2189"/>
                    <a:pt x="2091" y="2134"/>
                    <a:pt x="3579" y="192"/>
                  </a:cubicBezTo>
                  <a:lnTo>
                    <a:pt x="3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33"/>
            <p:cNvSpPr/>
            <p:nvPr/>
          </p:nvSpPr>
          <p:spPr>
            <a:xfrm>
              <a:off x="5758750" y="3691325"/>
              <a:ext cx="76150" cy="746150"/>
            </a:xfrm>
            <a:custGeom>
              <a:rect b="b" l="l" r="r" t="t"/>
              <a:pathLst>
                <a:path extrusionOk="0" h="29846" w="3046">
                  <a:moveTo>
                    <a:pt x="2732" y="1"/>
                  </a:moveTo>
                  <a:lnTo>
                    <a:pt x="0" y="29816"/>
                  </a:lnTo>
                  <a:lnTo>
                    <a:pt x="314" y="29845"/>
                  </a:lnTo>
                  <a:lnTo>
                    <a:pt x="3046" y="30"/>
                  </a:lnTo>
                  <a:lnTo>
                    <a:pt x="27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33"/>
            <p:cNvSpPr/>
            <p:nvPr/>
          </p:nvSpPr>
          <p:spPr>
            <a:xfrm>
              <a:off x="5193650" y="2752525"/>
              <a:ext cx="149350" cy="184375"/>
            </a:xfrm>
            <a:custGeom>
              <a:rect b="b" l="l" r="r" t="t"/>
              <a:pathLst>
                <a:path extrusionOk="0" h="7375" w="5974">
                  <a:moveTo>
                    <a:pt x="3866" y="1"/>
                  </a:moveTo>
                  <a:lnTo>
                    <a:pt x="0" y="2610"/>
                  </a:lnTo>
                  <a:lnTo>
                    <a:pt x="1900" y="6326"/>
                  </a:lnTo>
                  <a:cubicBezTo>
                    <a:pt x="1900" y="6326"/>
                    <a:pt x="4183" y="7375"/>
                    <a:pt x="4381" y="7375"/>
                  </a:cubicBezTo>
                  <a:cubicBezTo>
                    <a:pt x="4387" y="7375"/>
                    <a:pt x="4391" y="7374"/>
                    <a:pt x="4393" y="7372"/>
                  </a:cubicBezTo>
                  <a:cubicBezTo>
                    <a:pt x="4463" y="7303"/>
                    <a:pt x="5973" y="5694"/>
                    <a:pt x="5973" y="5611"/>
                  </a:cubicBezTo>
                  <a:cubicBezTo>
                    <a:pt x="5973" y="5529"/>
                    <a:pt x="3866" y="1"/>
                    <a:pt x="38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33"/>
            <p:cNvSpPr/>
            <p:nvPr/>
          </p:nvSpPr>
          <p:spPr>
            <a:xfrm>
              <a:off x="5330550" y="2141500"/>
              <a:ext cx="610300" cy="716775"/>
            </a:xfrm>
            <a:custGeom>
              <a:rect b="b" l="l" r="r" t="t"/>
              <a:pathLst>
                <a:path extrusionOk="0" h="28671" w="24412">
                  <a:moveTo>
                    <a:pt x="24412" y="0"/>
                  </a:moveTo>
                  <a:lnTo>
                    <a:pt x="15301" y="51"/>
                  </a:lnTo>
                  <a:lnTo>
                    <a:pt x="10853" y="13523"/>
                  </a:lnTo>
                  <a:lnTo>
                    <a:pt x="0" y="26151"/>
                  </a:lnTo>
                  <a:lnTo>
                    <a:pt x="2625" y="28671"/>
                  </a:lnTo>
                  <a:cubicBezTo>
                    <a:pt x="2625" y="28671"/>
                    <a:pt x="15478" y="19276"/>
                    <a:pt x="17431" y="16605"/>
                  </a:cubicBezTo>
                  <a:cubicBezTo>
                    <a:pt x="19385" y="13935"/>
                    <a:pt x="24412" y="0"/>
                    <a:pt x="244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5213525" y="2785075"/>
              <a:ext cx="189925" cy="175225"/>
            </a:xfrm>
            <a:custGeom>
              <a:rect b="b" l="l" r="r" t="t"/>
              <a:pathLst>
                <a:path extrusionOk="0" h="7009" w="7597">
                  <a:moveTo>
                    <a:pt x="5187" y="0"/>
                  </a:moveTo>
                  <a:cubicBezTo>
                    <a:pt x="4411" y="626"/>
                    <a:pt x="2912" y="1718"/>
                    <a:pt x="2136" y="2343"/>
                  </a:cubicBezTo>
                  <a:cubicBezTo>
                    <a:pt x="1677" y="2712"/>
                    <a:pt x="907" y="3396"/>
                    <a:pt x="1007" y="3592"/>
                  </a:cubicBezTo>
                  <a:cubicBezTo>
                    <a:pt x="1048" y="3674"/>
                    <a:pt x="1113" y="3708"/>
                    <a:pt x="1192" y="3708"/>
                  </a:cubicBezTo>
                  <a:cubicBezTo>
                    <a:pt x="1554" y="3708"/>
                    <a:pt x="2221" y="3004"/>
                    <a:pt x="2438" y="3004"/>
                  </a:cubicBezTo>
                  <a:cubicBezTo>
                    <a:pt x="2464" y="3004"/>
                    <a:pt x="2484" y="3014"/>
                    <a:pt x="2496" y="3036"/>
                  </a:cubicBezTo>
                  <a:cubicBezTo>
                    <a:pt x="2574" y="3190"/>
                    <a:pt x="1560" y="3961"/>
                    <a:pt x="1043" y="4359"/>
                  </a:cubicBezTo>
                  <a:cubicBezTo>
                    <a:pt x="582" y="4713"/>
                    <a:pt x="1" y="5242"/>
                    <a:pt x="122" y="5525"/>
                  </a:cubicBezTo>
                  <a:cubicBezTo>
                    <a:pt x="135" y="5555"/>
                    <a:pt x="164" y="5569"/>
                    <a:pt x="208" y="5569"/>
                  </a:cubicBezTo>
                  <a:cubicBezTo>
                    <a:pt x="687" y="5569"/>
                    <a:pt x="2858" y="3883"/>
                    <a:pt x="2859" y="3882"/>
                  </a:cubicBezTo>
                  <a:lnTo>
                    <a:pt x="2859" y="3882"/>
                  </a:lnTo>
                  <a:cubicBezTo>
                    <a:pt x="2858" y="3883"/>
                    <a:pt x="227" y="6079"/>
                    <a:pt x="376" y="6374"/>
                  </a:cubicBezTo>
                  <a:cubicBezTo>
                    <a:pt x="395" y="6412"/>
                    <a:pt x="433" y="6429"/>
                    <a:pt x="486" y="6429"/>
                  </a:cubicBezTo>
                  <a:cubicBezTo>
                    <a:pt x="1038" y="6429"/>
                    <a:pt x="3243" y="4596"/>
                    <a:pt x="3245" y="4595"/>
                  </a:cubicBezTo>
                  <a:lnTo>
                    <a:pt x="3245" y="4595"/>
                  </a:lnTo>
                  <a:cubicBezTo>
                    <a:pt x="3243" y="4596"/>
                    <a:pt x="1030" y="6498"/>
                    <a:pt x="1191" y="6813"/>
                  </a:cubicBezTo>
                  <a:cubicBezTo>
                    <a:pt x="1207" y="6844"/>
                    <a:pt x="1236" y="6858"/>
                    <a:pt x="1277" y="6858"/>
                  </a:cubicBezTo>
                  <a:cubicBezTo>
                    <a:pt x="1654" y="6858"/>
                    <a:pt x="3017" y="5649"/>
                    <a:pt x="3683" y="5202"/>
                  </a:cubicBezTo>
                  <a:lnTo>
                    <a:pt x="3683" y="5202"/>
                  </a:lnTo>
                  <a:cubicBezTo>
                    <a:pt x="3231" y="5656"/>
                    <a:pt x="1949" y="6734"/>
                    <a:pt x="2065" y="6964"/>
                  </a:cubicBezTo>
                  <a:cubicBezTo>
                    <a:pt x="2081" y="6995"/>
                    <a:pt x="2115" y="7009"/>
                    <a:pt x="2162" y="7009"/>
                  </a:cubicBezTo>
                  <a:cubicBezTo>
                    <a:pt x="2456" y="7009"/>
                    <a:pt x="3264" y="6469"/>
                    <a:pt x="3472" y="6302"/>
                  </a:cubicBezTo>
                  <a:cubicBezTo>
                    <a:pt x="4929" y="5122"/>
                    <a:pt x="7596" y="2564"/>
                    <a:pt x="7596" y="2564"/>
                  </a:cubicBezTo>
                  <a:lnTo>
                    <a:pt x="51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33"/>
            <p:cNvSpPr/>
            <p:nvPr/>
          </p:nvSpPr>
          <p:spPr>
            <a:xfrm>
              <a:off x="5275550" y="2848275"/>
              <a:ext cx="57125" cy="16925"/>
            </a:xfrm>
            <a:custGeom>
              <a:rect b="b" l="l" r="r" t="t"/>
              <a:pathLst>
                <a:path extrusionOk="0" h="677" w="2285">
                  <a:moveTo>
                    <a:pt x="2160" y="1"/>
                  </a:moveTo>
                  <a:cubicBezTo>
                    <a:pt x="1434" y="314"/>
                    <a:pt x="660" y="359"/>
                    <a:pt x="275" y="359"/>
                  </a:cubicBezTo>
                  <a:cubicBezTo>
                    <a:pt x="123" y="359"/>
                    <a:pt x="31" y="352"/>
                    <a:pt x="28" y="352"/>
                  </a:cubicBezTo>
                  <a:lnTo>
                    <a:pt x="1" y="667"/>
                  </a:lnTo>
                  <a:cubicBezTo>
                    <a:pt x="16" y="668"/>
                    <a:pt x="122" y="676"/>
                    <a:pt x="291" y="676"/>
                  </a:cubicBezTo>
                  <a:cubicBezTo>
                    <a:pt x="708" y="676"/>
                    <a:pt x="1513" y="625"/>
                    <a:pt x="2285" y="292"/>
                  </a:cubicBezTo>
                  <a:lnTo>
                    <a:pt x="2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33"/>
            <p:cNvSpPr/>
            <p:nvPr/>
          </p:nvSpPr>
          <p:spPr>
            <a:xfrm>
              <a:off x="5218250" y="2865925"/>
              <a:ext cx="37725" cy="63575"/>
            </a:xfrm>
            <a:custGeom>
              <a:rect b="b" l="l" r="r" t="t"/>
              <a:pathLst>
                <a:path extrusionOk="0" h="2543" w="1509">
                  <a:moveTo>
                    <a:pt x="1" y="1"/>
                  </a:moveTo>
                  <a:lnTo>
                    <a:pt x="1" y="1"/>
                  </a:lnTo>
                  <a:cubicBezTo>
                    <a:pt x="301" y="753"/>
                    <a:pt x="522" y="1491"/>
                    <a:pt x="887" y="2214"/>
                  </a:cubicBezTo>
                  <a:cubicBezTo>
                    <a:pt x="965" y="2366"/>
                    <a:pt x="1103" y="2543"/>
                    <a:pt x="1255" y="2543"/>
                  </a:cubicBezTo>
                  <a:cubicBezTo>
                    <a:pt x="1283" y="2543"/>
                    <a:pt x="1312" y="2537"/>
                    <a:pt x="1341" y="2524"/>
                  </a:cubicBezTo>
                  <a:cubicBezTo>
                    <a:pt x="1508" y="2447"/>
                    <a:pt x="1491" y="2208"/>
                    <a:pt x="1456" y="2027"/>
                  </a:cubicBezTo>
                  <a:cubicBezTo>
                    <a:pt x="1385" y="1668"/>
                    <a:pt x="1199" y="795"/>
                    <a:pt x="1199" y="79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33"/>
            <p:cNvSpPr/>
            <p:nvPr/>
          </p:nvSpPr>
          <p:spPr>
            <a:xfrm>
              <a:off x="5258025" y="2914675"/>
              <a:ext cx="50175" cy="34275"/>
            </a:xfrm>
            <a:custGeom>
              <a:rect b="b" l="l" r="r" t="t"/>
              <a:pathLst>
                <a:path extrusionOk="0" h="1371" w="2007">
                  <a:moveTo>
                    <a:pt x="257" y="0"/>
                  </a:moveTo>
                  <a:cubicBezTo>
                    <a:pt x="174" y="0"/>
                    <a:pt x="84" y="38"/>
                    <a:pt x="46" y="112"/>
                  </a:cubicBezTo>
                  <a:cubicBezTo>
                    <a:pt x="0" y="200"/>
                    <a:pt x="37" y="309"/>
                    <a:pt x="85" y="398"/>
                  </a:cubicBezTo>
                  <a:cubicBezTo>
                    <a:pt x="339" y="860"/>
                    <a:pt x="852" y="1109"/>
                    <a:pt x="1346" y="1293"/>
                  </a:cubicBezTo>
                  <a:cubicBezTo>
                    <a:pt x="1451" y="1333"/>
                    <a:pt x="1559" y="1371"/>
                    <a:pt x="1670" y="1371"/>
                  </a:cubicBezTo>
                  <a:cubicBezTo>
                    <a:pt x="1685" y="1371"/>
                    <a:pt x="1700" y="1370"/>
                    <a:pt x="1715" y="1369"/>
                  </a:cubicBezTo>
                  <a:cubicBezTo>
                    <a:pt x="1840" y="1358"/>
                    <a:pt x="1969" y="1275"/>
                    <a:pt x="1994" y="1150"/>
                  </a:cubicBezTo>
                  <a:lnTo>
                    <a:pt x="2006" y="884"/>
                  </a:lnTo>
                  <a:cubicBezTo>
                    <a:pt x="1522" y="614"/>
                    <a:pt x="1031" y="351"/>
                    <a:pt x="537" y="94"/>
                  </a:cubicBezTo>
                  <a:cubicBezTo>
                    <a:pt x="456" y="52"/>
                    <a:pt x="371" y="11"/>
                    <a:pt x="280" y="1"/>
                  </a:cubicBezTo>
                  <a:cubicBezTo>
                    <a:pt x="273" y="1"/>
                    <a:pt x="265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33"/>
            <p:cNvSpPr/>
            <p:nvPr/>
          </p:nvSpPr>
          <p:spPr>
            <a:xfrm>
              <a:off x="5272600" y="2901750"/>
              <a:ext cx="50325" cy="39975"/>
            </a:xfrm>
            <a:custGeom>
              <a:rect b="b" l="l" r="r" t="t"/>
              <a:pathLst>
                <a:path extrusionOk="0" h="1599" w="2013">
                  <a:moveTo>
                    <a:pt x="240" y="0"/>
                  </a:moveTo>
                  <a:cubicBezTo>
                    <a:pt x="171" y="0"/>
                    <a:pt x="103" y="25"/>
                    <a:pt x="62" y="77"/>
                  </a:cubicBezTo>
                  <a:cubicBezTo>
                    <a:pt x="0" y="158"/>
                    <a:pt x="19" y="271"/>
                    <a:pt x="51" y="366"/>
                  </a:cubicBezTo>
                  <a:cubicBezTo>
                    <a:pt x="223" y="863"/>
                    <a:pt x="686" y="1198"/>
                    <a:pt x="1142" y="1461"/>
                  </a:cubicBezTo>
                  <a:cubicBezTo>
                    <a:pt x="1251" y="1524"/>
                    <a:pt x="1366" y="1589"/>
                    <a:pt x="1492" y="1597"/>
                  </a:cubicBezTo>
                  <a:cubicBezTo>
                    <a:pt x="1506" y="1598"/>
                    <a:pt x="1522" y="1598"/>
                    <a:pt x="1541" y="1598"/>
                  </a:cubicBezTo>
                  <a:cubicBezTo>
                    <a:pt x="1698" y="1598"/>
                    <a:pt x="2012" y="1544"/>
                    <a:pt x="1988" y="1106"/>
                  </a:cubicBezTo>
                  <a:lnTo>
                    <a:pt x="1901" y="1071"/>
                  </a:lnTo>
                  <a:cubicBezTo>
                    <a:pt x="1469" y="721"/>
                    <a:pt x="992" y="481"/>
                    <a:pt x="548" y="145"/>
                  </a:cubicBezTo>
                  <a:cubicBezTo>
                    <a:pt x="474" y="89"/>
                    <a:pt x="400" y="32"/>
                    <a:pt x="311" y="9"/>
                  </a:cubicBezTo>
                  <a:cubicBezTo>
                    <a:pt x="288" y="3"/>
                    <a:pt x="264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33"/>
            <p:cNvSpPr/>
            <p:nvPr/>
          </p:nvSpPr>
          <p:spPr>
            <a:xfrm>
              <a:off x="5287900" y="2890700"/>
              <a:ext cx="48325" cy="39950"/>
            </a:xfrm>
            <a:custGeom>
              <a:rect b="b" l="l" r="r" t="t"/>
              <a:pathLst>
                <a:path extrusionOk="0" h="1598" w="1933">
                  <a:moveTo>
                    <a:pt x="239" y="0"/>
                  </a:moveTo>
                  <a:cubicBezTo>
                    <a:pt x="171" y="0"/>
                    <a:pt x="104" y="24"/>
                    <a:pt x="62" y="77"/>
                  </a:cubicBezTo>
                  <a:cubicBezTo>
                    <a:pt x="0" y="157"/>
                    <a:pt x="20" y="271"/>
                    <a:pt x="53" y="365"/>
                  </a:cubicBezTo>
                  <a:cubicBezTo>
                    <a:pt x="223" y="863"/>
                    <a:pt x="688" y="1197"/>
                    <a:pt x="1143" y="1462"/>
                  </a:cubicBezTo>
                  <a:cubicBezTo>
                    <a:pt x="1253" y="1525"/>
                    <a:pt x="1368" y="1588"/>
                    <a:pt x="1493" y="1596"/>
                  </a:cubicBezTo>
                  <a:cubicBezTo>
                    <a:pt x="1506" y="1597"/>
                    <a:pt x="1521" y="1597"/>
                    <a:pt x="1538" y="1597"/>
                  </a:cubicBezTo>
                  <a:cubicBezTo>
                    <a:pt x="1682" y="1597"/>
                    <a:pt x="1932" y="1541"/>
                    <a:pt x="1876" y="1066"/>
                  </a:cubicBezTo>
                  <a:lnTo>
                    <a:pt x="1697" y="1013"/>
                  </a:lnTo>
                  <a:cubicBezTo>
                    <a:pt x="1265" y="663"/>
                    <a:pt x="991" y="479"/>
                    <a:pt x="550" y="144"/>
                  </a:cubicBezTo>
                  <a:cubicBezTo>
                    <a:pt x="476" y="88"/>
                    <a:pt x="400" y="33"/>
                    <a:pt x="313" y="10"/>
                  </a:cubicBezTo>
                  <a:cubicBezTo>
                    <a:pt x="289" y="4"/>
                    <a:pt x="264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33"/>
            <p:cNvSpPr/>
            <p:nvPr/>
          </p:nvSpPr>
          <p:spPr>
            <a:xfrm>
              <a:off x="5304125" y="2877900"/>
              <a:ext cx="47450" cy="42175"/>
            </a:xfrm>
            <a:custGeom>
              <a:rect b="b" l="l" r="r" t="t"/>
              <a:pathLst>
                <a:path extrusionOk="0" h="1687" w="1898">
                  <a:moveTo>
                    <a:pt x="230" y="1"/>
                  </a:moveTo>
                  <a:cubicBezTo>
                    <a:pt x="169" y="1"/>
                    <a:pt x="108" y="21"/>
                    <a:pt x="67" y="66"/>
                  </a:cubicBezTo>
                  <a:cubicBezTo>
                    <a:pt x="1" y="140"/>
                    <a:pt x="11" y="256"/>
                    <a:pt x="36" y="354"/>
                  </a:cubicBezTo>
                  <a:cubicBezTo>
                    <a:pt x="173" y="863"/>
                    <a:pt x="611" y="1229"/>
                    <a:pt x="1047" y="1525"/>
                  </a:cubicBezTo>
                  <a:cubicBezTo>
                    <a:pt x="1150" y="1597"/>
                    <a:pt x="1262" y="1668"/>
                    <a:pt x="1387" y="1685"/>
                  </a:cubicBezTo>
                  <a:cubicBezTo>
                    <a:pt x="1394" y="1686"/>
                    <a:pt x="1402" y="1686"/>
                    <a:pt x="1412" y="1686"/>
                  </a:cubicBezTo>
                  <a:cubicBezTo>
                    <a:pt x="1557" y="1686"/>
                    <a:pt x="1898" y="1531"/>
                    <a:pt x="1690" y="982"/>
                  </a:cubicBezTo>
                  <a:lnTo>
                    <a:pt x="1690" y="982"/>
                  </a:lnTo>
                  <a:lnTo>
                    <a:pt x="1554" y="1106"/>
                  </a:lnTo>
                  <a:cubicBezTo>
                    <a:pt x="1148" y="725"/>
                    <a:pt x="967" y="531"/>
                    <a:pt x="548" y="166"/>
                  </a:cubicBezTo>
                  <a:cubicBezTo>
                    <a:pt x="479" y="106"/>
                    <a:pt x="408" y="45"/>
                    <a:pt x="321" y="16"/>
                  </a:cubicBezTo>
                  <a:cubicBezTo>
                    <a:pt x="292" y="6"/>
                    <a:pt x="261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33"/>
            <p:cNvSpPr/>
            <p:nvPr/>
          </p:nvSpPr>
          <p:spPr>
            <a:xfrm>
              <a:off x="5573225" y="2017700"/>
              <a:ext cx="291600" cy="477900"/>
            </a:xfrm>
            <a:custGeom>
              <a:rect b="b" l="l" r="r" t="t"/>
              <a:pathLst>
                <a:path extrusionOk="0" h="19116" w="11664">
                  <a:moveTo>
                    <a:pt x="11664" y="0"/>
                  </a:moveTo>
                  <a:cubicBezTo>
                    <a:pt x="11663" y="0"/>
                    <a:pt x="6767" y="482"/>
                    <a:pt x="3919" y="4235"/>
                  </a:cubicBezTo>
                  <a:cubicBezTo>
                    <a:pt x="1385" y="7568"/>
                    <a:pt x="1" y="15148"/>
                    <a:pt x="1" y="15148"/>
                  </a:cubicBezTo>
                  <a:lnTo>
                    <a:pt x="5283" y="19115"/>
                  </a:lnTo>
                  <a:lnTo>
                    <a:pt x="9789" y="11564"/>
                  </a:lnTo>
                  <a:lnTo>
                    <a:pt x="116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5648150" y="1984825"/>
              <a:ext cx="608650" cy="745700"/>
            </a:xfrm>
            <a:custGeom>
              <a:rect b="b" l="l" r="r" t="t"/>
              <a:pathLst>
                <a:path extrusionOk="0" h="29828" w="24346">
                  <a:moveTo>
                    <a:pt x="9786" y="0"/>
                  </a:moveTo>
                  <a:lnTo>
                    <a:pt x="4823" y="3964"/>
                  </a:lnTo>
                  <a:lnTo>
                    <a:pt x="3711" y="7430"/>
                  </a:lnTo>
                  <a:cubicBezTo>
                    <a:pt x="0" y="13144"/>
                    <a:pt x="0" y="28375"/>
                    <a:pt x="0" y="28375"/>
                  </a:cubicBezTo>
                  <a:cubicBezTo>
                    <a:pt x="0" y="28375"/>
                    <a:pt x="4005" y="29827"/>
                    <a:pt x="10766" y="29827"/>
                  </a:cubicBezTo>
                  <a:cubicBezTo>
                    <a:pt x="14516" y="29827"/>
                    <a:pt x="19113" y="29381"/>
                    <a:pt x="24346" y="27992"/>
                  </a:cubicBezTo>
                  <a:cubicBezTo>
                    <a:pt x="24346" y="27992"/>
                    <a:pt x="21291" y="12275"/>
                    <a:pt x="19842" y="10874"/>
                  </a:cubicBezTo>
                  <a:cubicBezTo>
                    <a:pt x="18391" y="9472"/>
                    <a:pt x="9786" y="0"/>
                    <a:pt x="97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33"/>
            <p:cNvSpPr/>
            <p:nvPr/>
          </p:nvSpPr>
          <p:spPr>
            <a:xfrm>
              <a:off x="6352150" y="2937325"/>
              <a:ext cx="99050" cy="200925"/>
            </a:xfrm>
            <a:custGeom>
              <a:rect b="b" l="l" r="r" t="t"/>
              <a:pathLst>
                <a:path extrusionOk="0" h="8037" w="3962">
                  <a:moveTo>
                    <a:pt x="3555" y="0"/>
                  </a:moveTo>
                  <a:lnTo>
                    <a:pt x="51" y="313"/>
                  </a:lnTo>
                  <a:cubicBezTo>
                    <a:pt x="64" y="1309"/>
                    <a:pt x="1" y="3160"/>
                    <a:pt x="13" y="4158"/>
                  </a:cubicBezTo>
                  <a:cubicBezTo>
                    <a:pt x="21" y="4746"/>
                    <a:pt x="85" y="5775"/>
                    <a:pt x="300" y="5816"/>
                  </a:cubicBezTo>
                  <a:cubicBezTo>
                    <a:pt x="318" y="5820"/>
                    <a:pt x="335" y="5822"/>
                    <a:pt x="351" y="5822"/>
                  </a:cubicBezTo>
                  <a:cubicBezTo>
                    <a:pt x="824" y="5822"/>
                    <a:pt x="520" y="4303"/>
                    <a:pt x="768" y="4303"/>
                  </a:cubicBezTo>
                  <a:cubicBezTo>
                    <a:pt x="773" y="4303"/>
                    <a:pt x="777" y="4303"/>
                    <a:pt x="782" y="4304"/>
                  </a:cubicBezTo>
                  <a:cubicBezTo>
                    <a:pt x="953" y="4337"/>
                    <a:pt x="933" y="5609"/>
                    <a:pt x="928" y="6262"/>
                  </a:cubicBezTo>
                  <a:cubicBezTo>
                    <a:pt x="922" y="6845"/>
                    <a:pt x="979" y="7628"/>
                    <a:pt x="1277" y="7707"/>
                  </a:cubicBezTo>
                  <a:cubicBezTo>
                    <a:pt x="1283" y="7708"/>
                    <a:pt x="1289" y="7709"/>
                    <a:pt x="1294" y="7709"/>
                  </a:cubicBezTo>
                  <a:cubicBezTo>
                    <a:pt x="1659" y="7709"/>
                    <a:pt x="1671" y="4543"/>
                    <a:pt x="1671" y="4543"/>
                  </a:cubicBezTo>
                  <a:cubicBezTo>
                    <a:pt x="1671" y="4543"/>
                    <a:pt x="1777" y="7968"/>
                    <a:pt x="2102" y="8034"/>
                  </a:cubicBezTo>
                  <a:cubicBezTo>
                    <a:pt x="2108" y="8036"/>
                    <a:pt x="2114" y="8036"/>
                    <a:pt x="2120" y="8036"/>
                  </a:cubicBezTo>
                  <a:cubicBezTo>
                    <a:pt x="2568" y="8036"/>
                    <a:pt x="2469" y="4679"/>
                    <a:pt x="2469" y="4677"/>
                  </a:cubicBezTo>
                  <a:lnTo>
                    <a:pt x="2469" y="4677"/>
                  </a:lnTo>
                  <a:cubicBezTo>
                    <a:pt x="2469" y="4679"/>
                    <a:pt x="2605" y="7593"/>
                    <a:pt x="2951" y="7662"/>
                  </a:cubicBezTo>
                  <a:cubicBezTo>
                    <a:pt x="2956" y="7663"/>
                    <a:pt x="2961" y="7664"/>
                    <a:pt x="2967" y="7664"/>
                  </a:cubicBezTo>
                  <a:cubicBezTo>
                    <a:pt x="3293" y="7664"/>
                    <a:pt x="3155" y="5580"/>
                    <a:pt x="3220" y="4707"/>
                  </a:cubicBezTo>
                  <a:lnTo>
                    <a:pt x="3220" y="4707"/>
                  </a:lnTo>
                  <a:cubicBezTo>
                    <a:pt x="3298" y="5343"/>
                    <a:pt x="3355" y="7019"/>
                    <a:pt x="3609" y="7068"/>
                  </a:cubicBezTo>
                  <a:cubicBezTo>
                    <a:pt x="3614" y="7070"/>
                    <a:pt x="3619" y="7070"/>
                    <a:pt x="3624" y="7070"/>
                  </a:cubicBezTo>
                  <a:cubicBezTo>
                    <a:pt x="3865" y="7070"/>
                    <a:pt x="3961" y="5855"/>
                    <a:pt x="3958" y="5552"/>
                  </a:cubicBezTo>
                  <a:cubicBezTo>
                    <a:pt x="3929" y="3678"/>
                    <a:pt x="3555" y="0"/>
                    <a:pt x="3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6087200" y="2216675"/>
              <a:ext cx="357200" cy="736450"/>
            </a:xfrm>
            <a:custGeom>
              <a:rect b="b" l="l" r="r" t="t"/>
              <a:pathLst>
                <a:path extrusionOk="0" h="29458" w="14288">
                  <a:moveTo>
                    <a:pt x="7104" y="1"/>
                  </a:moveTo>
                  <a:lnTo>
                    <a:pt x="0" y="3915"/>
                  </a:lnTo>
                  <a:cubicBezTo>
                    <a:pt x="0" y="3915"/>
                    <a:pt x="4986" y="11677"/>
                    <a:pt x="6470" y="13526"/>
                  </a:cubicBezTo>
                  <a:cubicBezTo>
                    <a:pt x="6861" y="14010"/>
                    <a:pt x="10708" y="29457"/>
                    <a:pt x="10708" y="29457"/>
                  </a:cubicBezTo>
                  <a:lnTo>
                    <a:pt x="14207" y="29385"/>
                  </a:lnTo>
                  <a:cubicBezTo>
                    <a:pt x="14207" y="29385"/>
                    <a:pt x="14287" y="15895"/>
                    <a:pt x="12008" y="10393"/>
                  </a:cubicBezTo>
                  <a:cubicBezTo>
                    <a:pt x="11218" y="8484"/>
                    <a:pt x="7104" y="1"/>
                    <a:pt x="7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5913825" y="2017700"/>
              <a:ext cx="463800" cy="491775"/>
            </a:xfrm>
            <a:custGeom>
              <a:rect b="b" l="l" r="r" t="t"/>
              <a:pathLst>
                <a:path extrusionOk="0" h="19671" w="18552">
                  <a:moveTo>
                    <a:pt x="1" y="0"/>
                  </a:moveTo>
                  <a:lnTo>
                    <a:pt x="4119" y="10740"/>
                  </a:lnTo>
                  <a:lnTo>
                    <a:pt x="8240" y="19671"/>
                  </a:lnTo>
                  <a:lnTo>
                    <a:pt x="18552" y="15205"/>
                  </a:lnTo>
                  <a:cubicBezTo>
                    <a:pt x="18552" y="15205"/>
                    <a:pt x="15285" y="6113"/>
                    <a:pt x="11296" y="3200"/>
                  </a:cubicBezTo>
                  <a:cubicBezTo>
                    <a:pt x="7311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6013175" y="2284525"/>
              <a:ext cx="366025" cy="228950"/>
            </a:xfrm>
            <a:custGeom>
              <a:rect b="b" l="l" r="r" t="t"/>
              <a:pathLst>
                <a:path extrusionOk="0" h="9158" w="14641">
                  <a:moveTo>
                    <a:pt x="289" y="1"/>
                  </a:moveTo>
                  <a:lnTo>
                    <a:pt x="0" y="133"/>
                  </a:lnTo>
                  <a:lnTo>
                    <a:pt x="4121" y="9065"/>
                  </a:lnTo>
                  <a:cubicBezTo>
                    <a:pt x="4149" y="9122"/>
                    <a:pt x="4206" y="9158"/>
                    <a:pt x="4266" y="9158"/>
                  </a:cubicBezTo>
                  <a:cubicBezTo>
                    <a:pt x="4287" y="9158"/>
                    <a:pt x="4307" y="9153"/>
                    <a:pt x="4329" y="9144"/>
                  </a:cubicBezTo>
                  <a:lnTo>
                    <a:pt x="14641" y="4678"/>
                  </a:lnTo>
                  <a:lnTo>
                    <a:pt x="14513" y="4389"/>
                  </a:lnTo>
                  <a:lnTo>
                    <a:pt x="4344" y="8792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33"/>
            <p:cNvSpPr/>
            <p:nvPr/>
          </p:nvSpPr>
          <p:spPr>
            <a:xfrm>
              <a:off x="5817000" y="1880550"/>
              <a:ext cx="138325" cy="183050"/>
            </a:xfrm>
            <a:custGeom>
              <a:rect b="b" l="l" r="r" t="t"/>
              <a:pathLst>
                <a:path extrusionOk="0" h="7322" w="5533">
                  <a:moveTo>
                    <a:pt x="2948" y="0"/>
                  </a:moveTo>
                  <a:lnTo>
                    <a:pt x="1" y="1065"/>
                  </a:lnTo>
                  <a:lnTo>
                    <a:pt x="1045" y="6056"/>
                  </a:lnTo>
                  <a:cubicBezTo>
                    <a:pt x="1045" y="6056"/>
                    <a:pt x="1364" y="7322"/>
                    <a:pt x="2500" y="7322"/>
                  </a:cubicBezTo>
                  <a:cubicBezTo>
                    <a:pt x="2698" y="7322"/>
                    <a:pt x="2921" y="7283"/>
                    <a:pt x="3171" y="7193"/>
                  </a:cubicBezTo>
                  <a:cubicBezTo>
                    <a:pt x="5532" y="6337"/>
                    <a:pt x="5394" y="4387"/>
                    <a:pt x="5394" y="4387"/>
                  </a:cubicBezTo>
                  <a:lnTo>
                    <a:pt x="29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33"/>
            <p:cNvSpPr/>
            <p:nvPr/>
          </p:nvSpPr>
          <p:spPr>
            <a:xfrm>
              <a:off x="5687425" y="1715175"/>
              <a:ext cx="230625" cy="246800"/>
            </a:xfrm>
            <a:custGeom>
              <a:rect b="b" l="l" r="r" t="t"/>
              <a:pathLst>
                <a:path extrusionOk="0" h="9872" w="9225">
                  <a:moveTo>
                    <a:pt x="4505" y="1"/>
                  </a:moveTo>
                  <a:cubicBezTo>
                    <a:pt x="3807" y="1"/>
                    <a:pt x="3167" y="288"/>
                    <a:pt x="2713" y="955"/>
                  </a:cubicBezTo>
                  <a:cubicBezTo>
                    <a:pt x="894" y="3625"/>
                    <a:pt x="0" y="9855"/>
                    <a:pt x="3672" y="9871"/>
                  </a:cubicBezTo>
                  <a:cubicBezTo>
                    <a:pt x="3681" y="9872"/>
                    <a:pt x="3690" y="9872"/>
                    <a:pt x="3699" y="9872"/>
                  </a:cubicBezTo>
                  <a:cubicBezTo>
                    <a:pt x="6605" y="9872"/>
                    <a:pt x="8623" y="7646"/>
                    <a:pt x="8908" y="5252"/>
                  </a:cubicBezTo>
                  <a:cubicBezTo>
                    <a:pt x="9224" y="2592"/>
                    <a:pt x="6602" y="1"/>
                    <a:pt x="4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33"/>
            <p:cNvSpPr/>
            <p:nvPr/>
          </p:nvSpPr>
          <p:spPr>
            <a:xfrm>
              <a:off x="5684000" y="1827650"/>
              <a:ext cx="36500" cy="68025"/>
            </a:xfrm>
            <a:custGeom>
              <a:rect b="b" l="l" r="r" t="t"/>
              <a:pathLst>
                <a:path extrusionOk="0" h="2721" w="1460">
                  <a:moveTo>
                    <a:pt x="1460" y="0"/>
                  </a:moveTo>
                  <a:cubicBezTo>
                    <a:pt x="1460" y="1"/>
                    <a:pt x="0" y="2099"/>
                    <a:pt x="191" y="2378"/>
                  </a:cubicBezTo>
                  <a:cubicBezTo>
                    <a:pt x="385" y="2666"/>
                    <a:pt x="750" y="2720"/>
                    <a:pt x="998" y="2720"/>
                  </a:cubicBezTo>
                  <a:cubicBezTo>
                    <a:pt x="1150" y="2720"/>
                    <a:pt x="1258" y="2700"/>
                    <a:pt x="1258" y="2700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33"/>
            <p:cNvSpPr/>
            <p:nvPr/>
          </p:nvSpPr>
          <p:spPr>
            <a:xfrm>
              <a:off x="5698625" y="1655800"/>
              <a:ext cx="590050" cy="522675"/>
            </a:xfrm>
            <a:custGeom>
              <a:rect b="b" l="l" r="r" t="t"/>
              <a:pathLst>
                <a:path extrusionOk="0" h="20907" w="23602">
                  <a:moveTo>
                    <a:pt x="7119" y="1"/>
                  </a:moveTo>
                  <a:cubicBezTo>
                    <a:pt x="5939" y="1"/>
                    <a:pt x="4757" y="397"/>
                    <a:pt x="3820" y="1192"/>
                  </a:cubicBezTo>
                  <a:cubicBezTo>
                    <a:pt x="2619" y="1192"/>
                    <a:pt x="936" y="1879"/>
                    <a:pt x="362" y="3527"/>
                  </a:cubicBezTo>
                  <a:cubicBezTo>
                    <a:pt x="36" y="4467"/>
                    <a:pt x="1" y="5625"/>
                    <a:pt x="924" y="6588"/>
                  </a:cubicBezTo>
                  <a:cubicBezTo>
                    <a:pt x="1053" y="6136"/>
                    <a:pt x="1707" y="4391"/>
                    <a:pt x="2353" y="3825"/>
                  </a:cubicBezTo>
                  <a:cubicBezTo>
                    <a:pt x="2985" y="4307"/>
                    <a:pt x="3923" y="5345"/>
                    <a:pt x="4235" y="5765"/>
                  </a:cubicBezTo>
                  <a:cubicBezTo>
                    <a:pt x="4860" y="6605"/>
                    <a:pt x="5400" y="7505"/>
                    <a:pt x="5852" y="8448"/>
                  </a:cubicBezTo>
                  <a:cubicBezTo>
                    <a:pt x="6323" y="9429"/>
                    <a:pt x="6895" y="10356"/>
                    <a:pt x="7413" y="11318"/>
                  </a:cubicBezTo>
                  <a:cubicBezTo>
                    <a:pt x="7944" y="12302"/>
                    <a:pt x="8553" y="13258"/>
                    <a:pt x="9345" y="14054"/>
                  </a:cubicBezTo>
                  <a:cubicBezTo>
                    <a:pt x="10525" y="15239"/>
                    <a:pt x="12057" y="16017"/>
                    <a:pt x="13640" y="16557"/>
                  </a:cubicBezTo>
                  <a:cubicBezTo>
                    <a:pt x="15221" y="17095"/>
                    <a:pt x="16867" y="17412"/>
                    <a:pt x="18496" y="17794"/>
                  </a:cubicBezTo>
                  <a:cubicBezTo>
                    <a:pt x="19550" y="18041"/>
                    <a:pt x="20633" y="18334"/>
                    <a:pt x="21470" y="19018"/>
                  </a:cubicBezTo>
                  <a:cubicBezTo>
                    <a:pt x="22023" y="19470"/>
                    <a:pt x="22685" y="20316"/>
                    <a:pt x="23092" y="20907"/>
                  </a:cubicBezTo>
                  <a:cubicBezTo>
                    <a:pt x="23601" y="19323"/>
                    <a:pt x="23548" y="17757"/>
                    <a:pt x="23111" y="16503"/>
                  </a:cubicBezTo>
                  <a:cubicBezTo>
                    <a:pt x="22682" y="15269"/>
                    <a:pt x="21834" y="14846"/>
                    <a:pt x="21590" y="14343"/>
                  </a:cubicBezTo>
                  <a:cubicBezTo>
                    <a:pt x="21013" y="13153"/>
                    <a:pt x="21440" y="12719"/>
                    <a:pt x="21256" y="11439"/>
                  </a:cubicBezTo>
                  <a:cubicBezTo>
                    <a:pt x="21103" y="10390"/>
                    <a:pt x="20516" y="9435"/>
                    <a:pt x="19688" y="8781"/>
                  </a:cubicBezTo>
                  <a:cubicBezTo>
                    <a:pt x="18675" y="7978"/>
                    <a:pt x="17421" y="7825"/>
                    <a:pt x="16187" y="7606"/>
                  </a:cubicBezTo>
                  <a:cubicBezTo>
                    <a:pt x="15134" y="7422"/>
                    <a:pt x="14043" y="7072"/>
                    <a:pt x="13175" y="6420"/>
                  </a:cubicBezTo>
                  <a:cubicBezTo>
                    <a:pt x="12337" y="5791"/>
                    <a:pt x="12283" y="4111"/>
                    <a:pt x="11863" y="3195"/>
                  </a:cubicBezTo>
                  <a:cubicBezTo>
                    <a:pt x="11383" y="2146"/>
                    <a:pt x="10484" y="1064"/>
                    <a:pt x="9413" y="534"/>
                  </a:cubicBezTo>
                  <a:cubicBezTo>
                    <a:pt x="8699" y="179"/>
                    <a:pt x="7909" y="1"/>
                    <a:pt x="7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33"/>
            <p:cNvSpPr/>
            <p:nvPr/>
          </p:nvSpPr>
          <p:spPr>
            <a:xfrm>
              <a:off x="5828350" y="1847000"/>
              <a:ext cx="49375" cy="70600"/>
            </a:xfrm>
            <a:custGeom>
              <a:rect b="b" l="l" r="r" t="t"/>
              <a:pathLst>
                <a:path extrusionOk="0" h="2824" w="1975">
                  <a:moveTo>
                    <a:pt x="830" y="1"/>
                  </a:moveTo>
                  <a:cubicBezTo>
                    <a:pt x="545" y="1"/>
                    <a:pt x="192" y="117"/>
                    <a:pt x="1" y="499"/>
                  </a:cubicBezTo>
                  <a:lnTo>
                    <a:pt x="93" y="1913"/>
                  </a:lnTo>
                  <a:cubicBezTo>
                    <a:pt x="138" y="2444"/>
                    <a:pt x="457" y="2824"/>
                    <a:pt x="798" y="2824"/>
                  </a:cubicBezTo>
                  <a:cubicBezTo>
                    <a:pt x="817" y="2824"/>
                    <a:pt x="836" y="2823"/>
                    <a:pt x="854" y="2820"/>
                  </a:cubicBezTo>
                  <a:cubicBezTo>
                    <a:pt x="1216" y="2776"/>
                    <a:pt x="1670" y="2523"/>
                    <a:pt x="1831" y="1762"/>
                  </a:cubicBezTo>
                  <a:cubicBezTo>
                    <a:pt x="1974" y="1084"/>
                    <a:pt x="1785" y="288"/>
                    <a:pt x="1133" y="50"/>
                  </a:cubicBezTo>
                  <a:cubicBezTo>
                    <a:pt x="1054" y="21"/>
                    <a:pt x="948" y="1"/>
                    <a:pt x="8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33"/>
            <p:cNvSpPr/>
            <p:nvPr/>
          </p:nvSpPr>
          <p:spPr>
            <a:xfrm>
              <a:off x="5658300" y="2179500"/>
              <a:ext cx="52125" cy="284000"/>
            </a:xfrm>
            <a:custGeom>
              <a:rect b="b" l="l" r="r" t="t"/>
              <a:pathLst>
                <a:path extrusionOk="0" h="11360" w="2085">
                  <a:moveTo>
                    <a:pt x="1800" y="1"/>
                  </a:moveTo>
                  <a:cubicBezTo>
                    <a:pt x="556" y="2561"/>
                    <a:pt x="20" y="10982"/>
                    <a:pt x="0" y="11339"/>
                  </a:cubicBezTo>
                  <a:lnTo>
                    <a:pt x="316" y="11359"/>
                  </a:lnTo>
                  <a:cubicBezTo>
                    <a:pt x="320" y="11271"/>
                    <a:pt x="866" y="2642"/>
                    <a:pt x="2085" y="139"/>
                  </a:cubicBezTo>
                  <a:lnTo>
                    <a:pt x="18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34" name="Google Shape;1534;p33"/>
            <p:cNvCxnSpPr/>
            <p:nvPr/>
          </p:nvCxnSpPr>
          <p:spPr>
            <a:xfrm>
              <a:off x="3323238" y="4603500"/>
              <a:ext cx="3753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35" name="Google Shape;1535;p33"/>
          <p:cNvSpPr txBox="1"/>
          <p:nvPr/>
        </p:nvSpPr>
        <p:spPr>
          <a:xfrm>
            <a:off x="1015025" y="3150900"/>
            <a:ext cx="350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App demonstration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https://rachelfagan1.shinyapps.io/final/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536" name="Google Shape;1536;p33"/>
          <p:cNvCxnSpPr/>
          <p:nvPr/>
        </p:nvCxnSpPr>
        <p:spPr>
          <a:xfrm flipH="1">
            <a:off x="2685700" y="3330150"/>
            <a:ext cx="2685900" cy="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34"/>
          <p:cNvSpPr txBox="1"/>
          <p:nvPr>
            <p:ph type="title"/>
          </p:nvPr>
        </p:nvSpPr>
        <p:spPr>
          <a:xfrm>
            <a:off x="2172317" y="1921125"/>
            <a:ext cx="47889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I   NY</a:t>
            </a:r>
            <a:endParaRPr/>
          </a:p>
        </p:txBody>
      </p:sp>
      <p:sp>
        <p:nvSpPr>
          <p:cNvPr id="1542" name="Google Shape;1542;p34"/>
          <p:cNvSpPr/>
          <p:nvPr/>
        </p:nvSpPr>
        <p:spPr>
          <a:xfrm>
            <a:off x="3686518" y="2281850"/>
            <a:ext cx="648300" cy="572700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3" name="Google Shape;1543;p34"/>
          <p:cNvGrpSpPr/>
          <p:nvPr/>
        </p:nvGrpSpPr>
        <p:grpSpPr>
          <a:xfrm>
            <a:off x="6595642" y="2898651"/>
            <a:ext cx="3143313" cy="2287719"/>
            <a:chOff x="6595642" y="2898651"/>
            <a:chExt cx="3143313" cy="2287719"/>
          </a:xfrm>
        </p:grpSpPr>
        <p:sp>
          <p:nvSpPr>
            <p:cNvPr id="1544" name="Google Shape;1544;p34"/>
            <p:cNvSpPr/>
            <p:nvPr/>
          </p:nvSpPr>
          <p:spPr>
            <a:xfrm>
              <a:off x="8161012" y="3429137"/>
              <a:ext cx="704528" cy="766324"/>
            </a:xfrm>
            <a:custGeom>
              <a:rect b="b" l="l" r="r" t="t"/>
              <a:pathLst>
                <a:path extrusionOk="0" h="24380" w="22414">
                  <a:moveTo>
                    <a:pt x="4771" y="0"/>
                  </a:moveTo>
                  <a:cubicBezTo>
                    <a:pt x="4525" y="0"/>
                    <a:pt x="4274" y="132"/>
                    <a:pt x="4184" y="478"/>
                  </a:cubicBezTo>
                  <a:cubicBezTo>
                    <a:pt x="4051" y="369"/>
                    <a:pt x="3897" y="316"/>
                    <a:pt x="3744" y="316"/>
                  </a:cubicBezTo>
                  <a:cubicBezTo>
                    <a:pt x="3401" y="316"/>
                    <a:pt x="3067" y="586"/>
                    <a:pt x="3016" y="1096"/>
                  </a:cubicBezTo>
                  <a:cubicBezTo>
                    <a:pt x="2396" y="1276"/>
                    <a:pt x="1996" y="1830"/>
                    <a:pt x="2102" y="2594"/>
                  </a:cubicBezTo>
                  <a:lnTo>
                    <a:pt x="3035" y="5894"/>
                  </a:lnTo>
                  <a:lnTo>
                    <a:pt x="1752" y="5274"/>
                  </a:lnTo>
                  <a:lnTo>
                    <a:pt x="953" y="3455"/>
                  </a:lnTo>
                  <a:cubicBezTo>
                    <a:pt x="851" y="3215"/>
                    <a:pt x="653" y="3098"/>
                    <a:pt x="464" y="3098"/>
                  </a:cubicBezTo>
                  <a:cubicBezTo>
                    <a:pt x="224" y="3098"/>
                    <a:pt x="0" y="3286"/>
                    <a:pt x="11" y="3649"/>
                  </a:cubicBezTo>
                  <a:cubicBezTo>
                    <a:pt x="11" y="3649"/>
                    <a:pt x="429" y="5490"/>
                    <a:pt x="791" y="5942"/>
                  </a:cubicBezTo>
                  <a:cubicBezTo>
                    <a:pt x="1153" y="6394"/>
                    <a:pt x="3874" y="8971"/>
                    <a:pt x="5424" y="9846"/>
                  </a:cubicBezTo>
                  <a:cubicBezTo>
                    <a:pt x="5424" y="9846"/>
                    <a:pt x="10921" y="18402"/>
                    <a:pt x="12809" y="20347"/>
                  </a:cubicBezTo>
                  <a:cubicBezTo>
                    <a:pt x="14356" y="22053"/>
                    <a:pt x="19928" y="24380"/>
                    <a:pt x="19928" y="24380"/>
                  </a:cubicBezTo>
                  <a:lnTo>
                    <a:pt x="22413" y="18056"/>
                  </a:lnTo>
                  <a:lnTo>
                    <a:pt x="17311" y="16911"/>
                  </a:lnTo>
                  <a:cubicBezTo>
                    <a:pt x="13679" y="13903"/>
                    <a:pt x="10462" y="10861"/>
                    <a:pt x="8888" y="7683"/>
                  </a:cubicBezTo>
                  <a:cubicBezTo>
                    <a:pt x="8888" y="7683"/>
                    <a:pt x="9515" y="5785"/>
                    <a:pt x="9478" y="4841"/>
                  </a:cubicBezTo>
                  <a:cubicBezTo>
                    <a:pt x="9442" y="3710"/>
                    <a:pt x="7767" y="2315"/>
                    <a:pt x="7767" y="2315"/>
                  </a:cubicBezTo>
                  <a:cubicBezTo>
                    <a:pt x="7767" y="2315"/>
                    <a:pt x="7699" y="1869"/>
                    <a:pt x="7665" y="1869"/>
                  </a:cubicBezTo>
                  <a:cubicBezTo>
                    <a:pt x="7634" y="1869"/>
                    <a:pt x="7631" y="2230"/>
                    <a:pt x="7727" y="3602"/>
                  </a:cubicBezTo>
                  <a:lnTo>
                    <a:pt x="5304" y="263"/>
                  </a:lnTo>
                  <a:cubicBezTo>
                    <a:pt x="5213" y="109"/>
                    <a:pt x="4994" y="0"/>
                    <a:pt x="47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8415332" y="3669690"/>
              <a:ext cx="28855" cy="40108"/>
            </a:xfrm>
            <a:custGeom>
              <a:rect b="b" l="l" r="r" t="t"/>
              <a:pathLst>
                <a:path extrusionOk="0" h="1276" w="918">
                  <a:moveTo>
                    <a:pt x="674" y="0"/>
                  </a:moveTo>
                  <a:cubicBezTo>
                    <a:pt x="674" y="6"/>
                    <a:pt x="504" y="693"/>
                    <a:pt x="0" y="1076"/>
                  </a:cubicBezTo>
                  <a:lnTo>
                    <a:pt x="154" y="1275"/>
                  </a:lnTo>
                  <a:cubicBezTo>
                    <a:pt x="729" y="837"/>
                    <a:pt x="911" y="89"/>
                    <a:pt x="918" y="56"/>
                  </a:cubicBezTo>
                  <a:lnTo>
                    <a:pt x="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8078659" y="3353982"/>
              <a:ext cx="351981" cy="340351"/>
            </a:xfrm>
            <a:custGeom>
              <a:rect b="b" l="l" r="r" t="t"/>
              <a:pathLst>
                <a:path extrusionOk="0" h="10828" w="11198">
                  <a:moveTo>
                    <a:pt x="2977" y="1797"/>
                  </a:moveTo>
                  <a:cubicBezTo>
                    <a:pt x="3089" y="1797"/>
                    <a:pt x="3201" y="1819"/>
                    <a:pt x="3308" y="1866"/>
                  </a:cubicBezTo>
                  <a:lnTo>
                    <a:pt x="3760" y="2063"/>
                  </a:lnTo>
                  <a:lnTo>
                    <a:pt x="2134" y="5733"/>
                  </a:lnTo>
                  <a:lnTo>
                    <a:pt x="1682" y="5536"/>
                  </a:lnTo>
                  <a:cubicBezTo>
                    <a:pt x="1233" y="5342"/>
                    <a:pt x="1045" y="4791"/>
                    <a:pt x="1258" y="4308"/>
                  </a:cubicBezTo>
                  <a:lnTo>
                    <a:pt x="2111" y="2384"/>
                  </a:lnTo>
                  <a:cubicBezTo>
                    <a:pt x="2273" y="2019"/>
                    <a:pt x="2623" y="1797"/>
                    <a:pt x="2977" y="1797"/>
                  </a:cubicBezTo>
                  <a:close/>
                  <a:moveTo>
                    <a:pt x="4677" y="0"/>
                  </a:moveTo>
                  <a:lnTo>
                    <a:pt x="4157" y="1173"/>
                  </a:lnTo>
                  <a:lnTo>
                    <a:pt x="3705" y="975"/>
                  </a:lnTo>
                  <a:cubicBezTo>
                    <a:pt x="3488" y="881"/>
                    <a:pt x="3260" y="836"/>
                    <a:pt x="3034" y="836"/>
                  </a:cubicBezTo>
                  <a:cubicBezTo>
                    <a:pt x="2316" y="836"/>
                    <a:pt x="1611" y="1285"/>
                    <a:pt x="1284" y="2023"/>
                  </a:cubicBezTo>
                  <a:lnTo>
                    <a:pt x="431" y="3949"/>
                  </a:lnTo>
                  <a:cubicBezTo>
                    <a:pt x="0" y="4921"/>
                    <a:pt x="386" y="6033"/>
                    <a:pt x="1291" y="6428"/>
                  </a:cubicBezTo>
                  <a:lnTo>
                    <a:pt x="1743" y="6625"/>
                  </a:lnTo>
                  <a:lnTo>
                    <a:pt x="1436" y="7320"/>
                  </a:lnTo>
                  <a:cubicBezTo>
                    <a:pt x="1195" y="7864"/>
                    <a:pt x="1410" y="8480"/>
                    <a:pt x="1914" y="8700"/>
                  </a:cubicBezTo>
                  <a:lnTo>
                    <a:pt x="6606" y="10749"/>
                  </a:lnTo>
                  <a:cubicBezTo>
                    <a:pt x="6728" y="10803"/>
                    <a:pt x="6855" y="10828"/>
                    <a:pt x="6981" y="10828"/>
                  </a:cubicBezTo>
                  <a:cubicBezTo>
                    <a:pt x="7380" y="10828"/>
                    <a:pt x="7773" y="10577"/>
                    <a:pt x="7955" y="10166"/>
                  </a:cubicBezTo>
                  <a:lnTo>
                    <a:pt x="11198" y="2844"/>
                  </a:lnTo>
                  <a:lnTo>
                    <a:pt x="46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34"/>
            <p:cNvSpPr/>
            <p:nvPr/>
          </p:nvSpPr>
          <p:spPr>
            <a:xfrm>
              <a:off x="8311825" y="3472294"/>
              <a:ext cx="123844" cy="113031"/>
            </a:xfrm>
            <a:custGeom>
              <a:rect b="b" l="l" r="r" t="t"/>
              <a:pathLst>
                <a:path extrusionOk="0" h="3596" w="3940">
                  <a:moveTo>
                    <a:pt x="1793" y="0"/>
                  </a:moveTo>
                  <a:cubicBezTo>
                    <a:pt x="1793" y="0"/>
                    <a:pt x="1" y="804"/>
                    <a:pt x="2876" y="3281"/>
                  </a:cubicBezTo>
                  <a:cubicBezTo>
                    <a:pt x="3139" y="3503"/>
                    <a:pt x="3324" y="3595"/>
                    <a:pt x="3452" y="3595"/>
                  </a:cubicBezTo>
                  <a:cubicBezTo>
                    <a:pt x="3940" y="3595"/>
                    <a:pt x="3623" y="2272"/>
                    <a:pt x="3678" y="1649"/>
                  </a:cubicBezTo>
                  <a:cubicBezTo>
                    <a:pt x="3243" y="1133"/>
                    <a:pt x="2564" y="577"/>
                    <a:pt x="17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34"/>
            <p:cNvSpPr/>
            <p:nvPr/>
          </p:nvSpPr>
          <p:spPr>
            <a:xfrm>
              <a:off x="8198762" y="3391638"/>
              <a:ext cx="19614" cy="31244"/>
            </a:xfrm>
            <a:custGeom>
              <a:rect b="b" l="l" r="r" t="t"/>
              <a:pathLst>
                <a:path extrusionOk="0" h="994" w="624">
                  <a:moveTo>
                    <a:pt x="395" y="1"/>
                  </a:moveTo>
                  <a:lnTo>
                    <a:pt x="0" y="891"/>
                  </a:lnTo>
                  <a:lnTo>
                    <a:pt x="230" y="993"/>
                  </a:lnTo>
                  <a:lnTo>
                    <a:pt x="624" y="101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8135206" y="3535002"/>
              <a:ext cx="19677" cy="31181"/>
            </a:xfrm>
            <a:custGeom>
              <a:rect b="b" l="l" r="r" t="t"/>
              <a:pathLst>
                <a:path extrusionOk="0" h="992" w="626">
                  <a:moveTo>
                    <a:pt x="394" y="0"/>
                  </a:moveTo>
                  <a:lnTo>
                    <a:pt x="1" y="891"/>
                  </a:lnTo>
                  <a:lnTo>
                    <a:pt x="233" y="991"/>
                  </a:lnTo>
                  <a:lnTo>
                    <a:pt x="626" y="103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8216270" y="3345432"/>
              <a:ext cx="223422" cy="105582"/>
            </a:xfrm>
            <a:custGeom>
              <a:rect b="b" l="l" r="r" t="t"/>
              <a:pathLst>
                <a:path extrusionOk="0" h="3359" w="7108">
                  <a:moveTo>
                    <a:pt x="101" y="0"/>
                  </a:moveTo>
                  <a:lnTo>
                    <a:pt x="1" y="229"/>
                  </a:lnTo>
                  <a:lnTo>
                    <a:pt x="7003" y="3359"/>
                  </a:lnTo>
                  <a:lnTo>
                    <a:pt x="7107" y="313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7034440" y="4411465"/>
              <a:ext cx="1603560" cy="278618"/>
            </a:xfrm>
            <a:custGeom>
              <a:rect b="b" l="l" r="r" t="t"/>
              <a:pathLst>
                <a:path extrusionOk="0" h="8864" w="51016">
                  <a:moveTo>
                    <a:pt x="49656" y="0"/>
                  </a:moveTo>
                  <a:lnTo>
                    <a:pt x="661" y="2093"/>
                  </a:lnTo>
                  <a:lnTo>
                    <a:pt x="1" y="8863"/>
                  </a:lnTo>
                  <a:lnTo>
                    <a:pt x="51016" y="8863"/>
                  </a:lnTo>
                  <a:lnTo>
                    <a:pt x="49364" y="390"/>
                  </a:lnTo>
                  <a:lnTo>
                    <a:pt x="496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34"/>
            <p:cNvSpPr/>
            <p:nvPr/>
          </p:nvSpPr>
          <p:spPr>
            <a:xfrm>
              <a:off x="6920057" y="4466284"/>
              <a:ext cx="197679" cy="190575"/>
            </a:xfrm>
            <a:custGeom>
              <a:rect b="b" l="l" r="r" t="t"/>
              <a:pathLst>
                <a:path extrusionOk="0" h="6063" w="6289">
                  <a:moveTo>
                    <a:pt x="1092" y="0"/>
                  </a:moveTo>
                  <a:lnTo>
                    <a:pt x="1" y="3367"/>
                  </a:lnTo>
                  <a:lnTo>
                    <a:pt x="4537" y="6062"/>
                  </a:lnTo>
                  <a:lnTo>
                    <a:pt x="6283" y="5595"/>
                  </a:lnTo>
                  <a:lnTo>
                    <a:pt x="6288" y="898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34"/>
            <p:cNvSpPr/>
            <p:nvPr/>
          </p:nvSpPr>
          <p:spPr>
            <a:xfrm>
              <a:off x="7036357" y="4463329"/>
              <a:ext cx="108034" cy="230054"/>
            </a:xfrm>
            <a:custGeom>
              <a:rect b="b" l="l" r="r" t="t"/>
              <a:pathLst>
                <a:path extrusionOk="0" h="7319" w="3437">
                  <a:moveTo>
                    <a:pt x="508" y="1"/>
                  </a:moveTo>
                  <a:lnTo>
                    <a:pt x="0" y="7107"/>
                  </a:lnTo>
                  <a:lnTo>
                    <a:pt x="1627" y="7319"/>
                  </a:lnTo>
                  <a:lnTo>
                    <a:pt x="3437" y="8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6826199" y="4218690"/>
              <a:ext cx="208995" cy="464038"/>
            </a:xfrm>
            <a:custGeom>
              <a:rect b="b" l="l" r="r" t="t"/>
              <a:pathLst>
                <a:path extrusionOk="0" h="14763" w="6649">
                  <a:moveTo>
                    <a:pt x="704" y="0"/>
                  </a:moveTo>
                  <a:cubicBezTo>
                    <a:pt x="279" y="0"/>
                    <a:pt x="1" y="215"/>
                    <a:pt x="1" y="215"/>
                  </a:cubicBezTo>
                  <a:lnTo>
                    <a:pt x="1712" y="14560"/>
                  </a:lnTo>
                  <a:cubicBezTo>
                    <a:pt x="1757" y="14704"/>
                    <a:pt x="1981" y="14763"/>
                    <a:pt x="2330" y="14763"/>
                  </a:cubicBezTo>
                  <a:cubicBezTo>
                    <a:pt x="3014" y="14763"/>
                    <a:pt x="4174" y="14537"/>
                    <a:pt x="5396" y="14282"/>
                  </a:cubicBezTo>
                  <a:cubicBezTo>
                    <a:pt x="5072" y="11364"/>
                    <a:pt x="5715" y="9637"/>
                    <a:pt x="6648" y="7709"/>
                  </a:cubicBezTo>
                  <a:cubicBezTo>
                    <a:pt x="6648" y="7709"/>
                    <a:pt x="4428" y="5376"/>
                    <a:pt x="3420" y="3185"/>
                  </a:cubicBezTo>
                  <a:cubicBezTo>
                    <a:pt x="2980" y="1864"/>
                    <a:pt x="2448" y="1107"/>
                    <a:pt x="1813" y="506"/>
                  </a:cubicBezTo>
                  <a:cubicBezTo>
                    <a:pt x="1399" y="114"/>
                    <a:pt x="1013" y="0"/>
                    <a:pt x="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6804165" y="4220922"/>
              <a:ext cx="81756" cy="467056"/>
            </a:xfrm>
            <a:custGeom>
              <a:rect b="b" l="l" r="r" t="t"/>
              <a:pathLst>
                <a:path extrusionOk="0" h="14859" w="2601">
                  <a:moveTo>
                    <a:pt x="735" y="1"/>
                  </a:moveTo>
                  <a:cubicBezTo>
                    <a:pt x="730" y="1"/>
                    <a:pt x="725" y="1"/>
                    <a:pt x="719" y="2"/>
                  </a:cubicBezTo>
                  <a:lnTo>
                    <a:pt x="120" y="73"/>
                  </a:lnTo>
                  <a:cubicBezTo>
                    <a:pt x="51" y="82"/>
                    <a:pt x="0" y="144"/>
                    <a:pt x="9" y="213"/>
                  </a:cubicBezTo>
                  <a:lnTo>
                    <a:pt x="1741" y="14748"/>
                  </a:lnTo>
                  <a:cubicBezTo>
                    <a:pt x="1749" y="14812"/>
                    <a:pt x="1806" y="14858"/>
                    <a:pt x="1866" y="14858"/>
                  </a:cubicBezTo>
                  <a:cubicBezTo>
                    <a:pt x="1871" y="14858"/>
                    <a:pt x="1876" y="14858"/>
                    <a:pt x="1881" y="14857"/>
                  </a:cubicBezTo>
                  <a:lnTo>
                    <a:pt x="2482" y="14786"/>
                  </a:lnTo>
                  <a:cubicBezTo>
                    <a:pt x="2552" y="14778"/>
                    <a:pt x="2600" y="14715"/>
                    <a:pt x="2591" y="14646"/>
                  </a:cubicBezTo>
                  <a:lnTo>
                    <a:pt x="859" y="113"/>
                  </a:lnTo>
                  <a:cubicBezTo>
                    <a:pt x="851" y="47"/>
                    <a:pt x="798" y="1"/>
                    <a:pt x="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6889630" y="4317639"/>
              <a:ext cx="47903" cy="42245"/>
            </a:xfrm>
            <a:custGeom>
              <a:rect b="b" l="l" r="r" t="t"/>
              <a:pathLst>
                <a:path extrusionOk="0" h="1344" w="1524">
                  <a:moveTo>
                    <a:pt x="1282" y="1"/>
                  </a:moveTo>
                  <a:cubicBezTo>
                    <a:pt x="1281" y="8"/>
                    <a:pt x="1042" y="696"/>
                    <a:pt x="1" y="1111"/>
                  </a:cubicBezTo>
                  <a:lnTo>
                    <a:pt x="94" y="1343"/>
                  </a:lnTo>
                  <a:cubicBezTo>
                    <a:pt x="1249" y="883"/>
                    <a:pt x="1513" y="112"/>
                    <a:pt x="1523" y="77"/>
                  </a:cubicBezTo>
                  <a:lnTo>
                    <a:pt x="1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6876523" y="4604178"/>
              <a:ext cx="70315" cy="74086"/>
            </a:xfrm>
            <a:custGeom>
              <a:rect b="b" l="l" r="r" t="t"/>
              <a:pathLst>
                <a:path extrusionOk="0" h="2357" w="2237">
                  <a:moveTo>
                    <a:pt x="33" y="1"/>
                  </a:moveTo>
                  <a:lnTo>
                    <a:pt x="0" y="247"/>
                  </a:lnTo>
                  <a:cubicBezTo>
                    <a:pt x="73" y="255"/>
                    <a:pt x="1831" y="499"/>
                    <a:pt x="1983" y="2356"/>
                  </a:cubicBezTo>
                  <a:lnTo>
                    <a:pt x="2236" y="2335"/>
                  </a:lnTo>
                  <a:cubicBezTo>
                    <a:pt x="2068" y="274"/>
                    <a:pt x="52" y="2"/>
                    <a:pt x="33" y="1"/>
                  </a:cubicBezTo>
                  <a:close/>
                </a:path>
              </a:pathLst>
            </a:custGeom>
            <a:solidFill>
              <a:srgbClr val="2223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6934547" y="4371012"/>
              <a:ext cx="33476" cy="28321"/>
            </a:xfrm>
            <a:custGeom>
              <a:rect b="b" l="l" r="r" t="t"/>
              <a:pathLst>
                <a:path extrusionOk="0" h="901" w="1065">
                  <a:moveTo>
                    <a:pt x="910" y="0"/>
                  </a:moveTo>
                  <a:lnTo>
                    <a:pt x="1" y="704"/>
                  </a:lnTo>
                  <a:lnTo>
                    <a:pt x="156" y="901"/>
                  </a:lnTo>
                  <a:lnTo>
                    <a:pt x="1064" y="198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6944511" y="4386571"/>
              <a:ext cx="33413" cy="28352"/>
            </a:xfrm>
            <a:custGeom>
              <a:rect b="b" l="l" r="r" t="t"/>
              <a:pathLst>
                <a:path extrusionOk="0" h="902" w="1063">
                  <a:moveTo>
                    <a:pt x="910" y="1"/>
                  </a:moveTo>
                  <a:lnTo>
                    <a:pt x="1" y="706"/>
                  </a:lnTo>
                  <a:lnTo>
                    <a:pt x="156" y="901"/>
                  </a:lnTo>
                  <a:lnTo>
                    <a:pt x="1062" y="198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6956267" y="4403010"/>
              <a:ext cx="33476" cy="28352"/>
            </a:xfrm>
            <a:custGeom>
              <a:rect b="b" l="l" r="r" t="t"/>
              <a:pathLst>
                <a:path extrusionOk="0" h="902" w="1065">
                  <a:moveTo>
                    <a:pt x="908" y="1"/>
                  </a:moveTo>
                  <a:lnTo>
                    <a:pt x="1" y="704"/>
                  </a:lnTo>
                  <a:lnTo>
                    <a:pt x="155" y="901"/>
                  </a:lnTo>
                  <a:lnTo>
                    <a:pt x="1064" y="197"/>
                  </a:lnTo>
                  <a:lnTo>
                    <a:pt x="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6968180" y="4419638"/>
              <a:ext cx="33413" cy="28321"/>
            </a:xfrm>
            <a:custGeom>
              <a:rect b="b" l="l" r="r" t="t"/>
              <a:pathLst>
                <a:path extrusionOk="0" h="901" w="1063">
                  <a:moveTo>
                    <a:pt x="910" y="0"/>
                  </a:moveTo>
                  <a:lnTo>
                    <a:pt x="1" y="703"/>
                  </a:lnTo>
                  <a:lnTo>
                    <a:pt x="153" y="901"/>
                  </a:lnTo>
                  <a:lnTo>
                    <a:pt x="1063" y="196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7148225" y="4421147"/>
              <a:ext cx="216130" cy="169610"/>
            </a:xfrm>
            <a:custGeom>
              <a:rect b="b" l="l" r="r" t="t"/>
              <a:pathLst>
                <a:path extrusionOk="0" h="5396" w="6876">
                  <a:moveTo>
                    <a:pt x="4738" y="1"/>
                  </a:moveTo>
                  <a:lnTo>
                    <a:pt x="1" y="2538"/>
                  </a:lnTo>
                  <a:lnTo>
                    <a:pt x="257" y="5029"/>
                  </a:lnTo>
                  <a:lnTo>
                    <a:pt x="5526" y="5396"/>
                  </a:lnTo>
                  <a:lnTo>
                    <a:pt x="6875" y="4196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7251135" y="4063005"/>
              <a:ext cx="1503699" cy="624972"/>
            </a:xfrm>
            <a:custGeom>
              <a:rect b="b" l="l" r="r" t="t"/>
              <a:pathLst>
                <a:path extrusionOk="0" h="19883" w="47839">
                  <a:moveTo>
                    <a:pt x="22360" y="0"/>
                  </a:moveTo>
                  <a:cubicBezTo>
                    <a:pt x="21169" y="0"/>
                    <a:pt x="19983" y="301"/>
                    <a:pt x="18921" y="897"/>
                  </a:cubicBezTo>
                  <a:lnTo>
                    <a:pt x="0" y="11994"/>
                  </a:lnTo>
                  <a:lnTo>
                    <a:pt x="4414" y="17020"/>
                  </a:lnTo>
                  <a:lnTo>
                    <a:pt x="22144" y="8294"/>
                  </a:lnTo>
                  <a:lnTo>
                    <a:pt x="35690" y="17713"/>
                  </a:lnTo>
                  <a:cubicBezTo>
                    <a:pt x="38238" y="19306"/>
                    <a:pt x="41243" y="19882"/>
                    <a:pt x="44348" y="19882"/>
                  </a:cubicBezTo>
                  <a:cubicBezTo>
                    <a:pt x="45504" y="19882"/>
                    <a:pt x="46674" y="19802"/>
                    <a:pt x="47839" y="19665"/>
                  </a:cubicBezTo>
                  <a:lnTo>
                    <a:pt x="41860" y="7120"/>
                  </a:lnTo>
                  <a:lnTo>
                    <a:pt x="24935" y="486"/>
                  </a:lnTo>
                  <a:cubicBezTo>
                    <a:pt x="24104" y="161"/>
                    <a:pt x="23231" y="0"/>
                    <a:pt x="223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8613169" y="3253492"/>
              <a:ext cx="280441" cy="385740"/>
            </a:xfrm>
            <a:custGeom>
              <a:rect b="b" l="l" r="r" t="t"/>
              <a:pathLst>
                <a:path extrusionOk="0" h="12272" w="8922">
                  <a:moveTo>
                    <a:pt x="6478" y="0"/>
                  </a:moveTo>
                  <a:lnTo>
                    <a:pt x="0" y="3927"/>
                  </a:lnTo>
                  <a:cubicBezTo>
                    <a:pt x="0" y="3927"/>
                    <a:pt x="1767" y="6672"/>
                    <a:pt x="2037" y="8513"/>
                  </a:cubicBezTo>
                  <a:cubicBezTo>
                    <a:pt x="2307" y="10352"/>
                    <a:pt x="2264" y="12271"/>
                    <a:pt x="2264" y="12271"/>
                  </a:cubicBezTo>
                  <a:lnTo>
                    <a:pt x="8922" y="7042"/>
                  </a:lnTo>
                  <a:lnTo>
                    <a:pt x="64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8502746" y="2986725"/>
              <a:ext cx="406171" cy="429745"/>
            </a:xfrm>
            <a:custGeom>
              <a:rect b="b" l="l" r="r" t="t"/>
              <a:pathLst>
                <a:path extrusionOk="0" h="13672" w="12922">
                  <a:moveTo>
                    <a:pt x="6475" y="1"/>
                  </a:moveTo>
                  <a:cubicBezTo>
                    <a:pt x="5554" y="1"/>
                    <a:pt x="4705" y="110"/>
                    <a:pt x="4142" y="419"/>
                  </a:cubicBezTo>
                  <a:cubicBezTo>
                    <a:pt x="2199" y="1486"/>
                    <a:pt x="1542" y="5395"/>
                    <a:pt x="1542" y="5395"/>
                  </a:cubicBezTo>
                  <a:cubicBezTo>
                    <a:pt x="1542" y="5395"/>
                    <a:pt x="32" y="7656"/>
                    <a:pt x="16" y="7981"/>
                  </a:cubicBezTo>
                  <a:cubicBezTo>
                    <a:pt x="1" y="8310"/>
                    <a:pt x="1068" y="8759"/>
                    <a:pt x="1068" y="8759"/>
                  </a:cubicBezTo>
                  <a:cubicBezTo>
                    <a:pt x="789" y="11885"/>
                    <a:pt x="2124" y="12957"/>
                    <a:pt x="2124" y="12957"/>
                  </a:cubicBezTo>
                  <a:cubicBezTo>
                    <a:pt x="2858" y="13480"/>
                    <a:pt x="3616" y="13671"/>
                    <a:pt x="4332" y="13671"/>
                  </a:cubicBezTo>
                  <a:cubicBezTo>
                    <a:pt x="6279" y="13671"/>
                    <a:pt x="7918" y="12259"/>
                    <a:pt x="7918" y="12259"/>
                  </a:cubicBezTo>
                  <a:lnTo>
                    <a:pt x="10703" y="9935"/>
                  </a:lnTo>
                  <a:lnTo>
                    <a:pt x="12922" y="3197"/>
                  </a:lnTo>
                  <a:lnTo>
                    <a:pt x="11439" y="662"/>
                  </a:lnTo>
                  <a:cubicBezTo>
                    <a:pt x="11439" y="662"/>
                    <a:pt x="8737" y="1"/>
                    <a:pt x="6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8518965" y="2898651"/>
              <a:ext cx="477020" cy="430028"/>
            </a:xfrm>
            <a:custGeom>
              <a:rect b="b" l="l" r="r" t="t"/>
              <a:pathLst>
                <a:path extrusionOk="0" h="13681" w="15176">
                  <a:moveTo>
                    <a:pt x="3471" y="1"/>
                  </a:moveTo>
                  <a:cubicBezTo>
                    <a:pt x="2519" y="1"/>
                    <a:pt x="1643" y="274"/>
                    <a:pt x="1213" y="1120"/>
                  </a:cubicBezTo>
                  <a:cubicBezTo>
                    <a:pt x="1" y="3516"/>
                    <a:pt x="6531" y="7333"/>
                    <a:pt x="6531" y="7333"/>
                  </a:cubicBezTo>
                  <a:cubicBezTo>
                    <a:pt x="6531" y="7333"/>
                    <a:pt x="5865" y="10248"/>
                    <a:pt x="6880" y="11197"/>
                  </a:cubicBezTo>
                  <a:cubicBezTo>
                    <a:pt x="6880" y="11197"/>
                    <a:pt x="7567" y="8136"/>
                    <a:pt x="9097" y="8136"/>
                  </a:cubicBezTo>
                  <a:cubicBezTo>
                    <a:pt x="9367" y="8136"/>
                    <a:pt x="9663" y="8231"/>
                    <a:pt x="9986" y="8455"/>
                  </a:cubicBezTo>
                  <a:cubicBezTo>
                    <a:pt x="11839" y="9914"/>
                    <a:pt x="9626" y="11838"/>
                    <a:pt x="9626" y="11838"/>
                  </a:cubicBezTo>
                  <a:lnTo>
                    <a:pt x="10317" y="13681"/>
                  </a:lnTo>
                  <a:cubicBezTo>
                    <a:pt x="10317" y="13681"/>
                    <a:pt x="14216" y="12236"/>
                    <a:pt x="14694" y="7951"/>
                  </a:cubicBezTo>
                  <a:cubicBezTo>
                    <a:pt x="15175" y="3670"/>
                    <a:pt x="11507" y="1427"/>
                    <a:pt x="7206" y="912"/>
                  </a:cubicBezTo>
                  <a:cubicBezTo>
                    <a:pt x="7206" y="912"/>
                    <a:pt x="5211" y="1"/>
                    <a:pt x="3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8634543" y="3368881"/>
              <a:ext cx="111051" cy="51392"/>
            </a:xfrm>
            <a:custGeom>
              <a:rect b="b" l="l" r="r" t="t"/>
              <a:pathLst>
                <a:path extrusionOk="0" h="1635" w="3533">
                  <a:moveTo>
                    <a:pt x="3347" y="1"/>
                  </a:moveTo>
                  <a:cubicBezTo>
                    <a:pt x="2130" y="1345"/>
                    <a:pt x="23" y="1387"/>
                    <a:pt x="1" y="1387"/>
                  </a:cubicBezTo>
                  <a:lnTo>
                    <a:pt x="4" y="1634"/>
                  </a:lnTo>
                  <a:cubicBezTo>
                    <a:pt x="96" y="1633"/>
                    <a:pt x="2242" y="1591"/>
                    <a:pt x="3532" y="167"/>
                  </a:cubicBezTo>
                  <a:lnTo>
                    <a:pt x="3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8579127" y="3289231"/>
              <a:ext cx="31" cy="31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05060C"/>
              </a:solidFill>
              <a:prstDash val="solid"/>
              <a:miter lim="17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8777089" y="3263236"/>
              <a:ext cx="53372" cy="20337"/>
            </a:xfrm>
            <a:custGeom>
              <a:rect b="b" l="l" r="r" t="t"/>
              <a:pathLst>
                <a:path extrusionOk="0" h="647" w="1698">
                  <a:moveTo>
                    <a:pt x="1525" y="0"/>
                  </a:moveTo>
                  <a:cubicBezTo>
                    <a:pt x="1501" y="22"/>
                    <a:pt x="1093" y="400"/>
                    <a:pt x="635" y="400"/>
                  </a:cubicBezTo>
                  <a:cubicBezTo>
                    <a:pt x="476" y="400"/>
                    <a:pt x="311" y="355"/>
                    <a:pt x="154" y="234"/>
                  </a:cubicBezTo>
                  <a:lnTo>
                    <a:pt x="0" y="431"/>
                  </a:lnTo>
                  <a:cubicBezTo>
                    <a:pt x="201" y="586"/>
                    <a:pt x="416" y="646"/>
                    <a:pt x="626" y="646"/>
                  </a:cubicBezTo>
                  <a:cubicBezTo>
                    <a:pt x="1067" y="646"/>
                    <a:pt x="1485" y="383"/>
                    <a:pt x="1698" y="180"/>
                  </a:cubicBezTo>
                  <a:lnTo>
                    <a:pt x="1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8554138" y="3395630"/>
              <a:ext cx="548654" cy="1285464"/>
            </a:xfrm>
            <a:custGeom>
              <a:rect b="b" l="l" r="r" t="t"/>
              <a:pathLst>
                <a:path extrusionOk="0" h="40896" w="17455">
                  <a:moveTo>
                    <a:pt x="9736" y="0"/>
                  </a:moveTo>
                  <a:cubicBezTo>
                    <a:pt x="9736" y="0"/>
                    <a:pt x="7433" y="2850"/>
                    <a:pt x="4173" y="5319"/>
                  </a:cubicBezTo>
                  <a:cubicBezTo>
                    <a:pt x="1329" y="10218"/>
                    <a:pt x="461" y="21689"/>
                    <a:pt x="1" y="28087"/>
                  </a:cubicBezTo>
                  <a:cubicBezTo>
                    <a:pt x="1" y="28087"/>
                    <a:pt x="3027" y="38088"/>
                    <a:pt x="6435" y="40895"/>
                  </a:cubicBezTo>
                  <a:cubicBezTo>
                    <a:pt x="17454" y="39440"/>
                    <a:pt x="16022" y="22144"/>
                    <a:pt x="15431" y="12045"/>
                  </a:cubicBezTo>
                  <a:cubicBezTo>
                    <a:pt x="15305" y="8628"/>
                    <a:pt x="12168" y="1100"/>
                    <a:pt x="9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6841224" y="4489952"/>
              <a:ext cx="539822" cy="178348"/>
            </a:xfrm>
            <a:custGeom>
              <a:rect b="b" l="l" r="r" t="t"/>
              <a:pathLst>
                <a:path extrusionOk="0" h="5674" w="17174">
                  <a:moveTo>
                    <a:pt x="9757" y="1"/>
                  </a:moveTo>
                  <a:cubicBezTo>
                    <a:pt x="9757" y="1"/>
                    <a:pt x="6889" y="1915"/>
                    <a:pt x="4334" y="2653"/>
                  </a:cubicBezTo>
                  <a:cubicBezTo>
                    <a:pt x="2812" y="2930"/>
                    <a:pt x="1906" y="3368"/>
                    <a:pt x="1160" y="3922"/>
                  </a:cubicBezTo>
                  <a:cubicBezTo>
                    <a:pt x="1" y="4781"/>
                    <a:pt x="604" y="5673"/>
                    <a:pt x="604" y="5673"/>
                  </a:cubicBezTo>
                  <a:lnTo>
                    <a:pt x="16687" y="5673"/>
                  </a:lnTo>
                  <a:cubicBezTo>
                    <a:pt x="17174" y="5594"/>
                    <a:pt x="17048" y="3877"/>
                    <a:pt x="16862" y="2007"/>
                  </a:cubicBezTo>
                  <a:cubicBezTo>
                    <a:pt x="13594" y="1984"/>
                    <a:pt x="11768" y="1149"/>
                    <a:pt x="9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6855243" y="4663145"/>
              <a:ext cx="521182" cy="26938"/>
            </a:xfrm>
            <a:custGeom>
              <a:rect b="b" l="l" r="r" t="t"/>
              <a:pathLst>
                <a:path extrusionOk="0" h="857" w="16581">
                  <a:moveTo>
                    <a:pt x="133" y="0"/>
                  </a:moveTo>
                  <a:cubicBezTo>
                    <a:pt x="61" y="0"/>
                    <a:pt x="0" y="61"/>
                    <a:pt x="0" y="136"/>
                  </a:cubicBezTo>
                  <a:lnTo>
                    <a:pt x="0" y="723"/>
                  </a:lnTo>
                  <a:cubicBezTo>
                    <a:pt x="0" y="795"/>
                    <a:pt x="61" y="856"/>
                    <a:pt x="133" y="856"/>
                  </a:cubicBezTo>
                  <a:lnTo>
                    <a:pt x="16447" y="856"/>
                  </a:lnTo>
                  <a:cubicBezTo>
                    <a:pt x="16520" y="856"/>
                    <a:pt x="16581" y="795"/>
                    <a:pt x="16581" y="723"/>
                  </a:cubicBezTo>
                  <a:lnTo>
                    <a:pt x="16581" y="136"/>
                  </a:lnTo>
                  <a:cubicBezTo>
                    <a:pt x="16581" y="61"/>
                    <a:pt x="16520" y="0"/>
                    <a:pt x="16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6975912" y="4569728"/>
              <a:ext cx="41082" cy="51204"/>
            </a:xfrm>
            <a:custGeom>
              <a:rect b="b" l="l" r="r" t="t"/>
              <a:pathLst>
                <a:path extrusionOk="0" h="1629" w="1307">
                  <a:moveTo>
                    <a:pt x="96" y="0"/>
                  </a:moveTo>
                  <a:lnTo>
                    <a:pt x="1" y="232"/>
                  </a:lnTo>
                  <a:cubicBezTo>
                    <a:pt x="8" y="236"/>
                    <a:pt x="739" y="546"/>
                    <a:pt x="1066" y="1628"/>
                  </a:cubicBezTo>
                  <a:lnTo>
                    <a:pt x="1307" y="1556"/>
                  </a:lnTo>
                  <a:cubicBezTo>
                    <a:pt x="945" y="361"/>
                    <a:pt x="131" y="14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7285963" y="4602575"/>
              <a:ext cx="89803" cy="61702"/>
            </a:xfrm>
            <a:custGeom>
              <a:rect b="b" l="l" r="r" t="t"/>
              <a:pathLst>
                <a:path extrusionOk="0" h="1963" w="2857">
                  <a:moveTo>
                    <a:pt x="2727" y="1"/>
                  </a:moveTo>
                  <a:cubicBezTo>
                    <a:pt x="544" y="1"/>
                    <a:pt x="6" y="1879"/>
                    <a:pt x="1" y="1898"/>
                  </a:cubicBezTo>
                  <a:lnTo>
                    <a:pt x="243" y="1962"/>
                  </a:lnTo>
                  <a:cubicBezTo>
                    <a:pt x="250" y="1945"/>
                    <a:pt x="733" y="251"/>
                    <a:pt x="2729" y="251"/>
                  </a:cubicBezTo>
                  <a:cubicBezTo>
                    <a:pt x="2768" y="251"/>
                    <a:pt x="2808" y="251"/>
                    <a:pt x="2848" y="253"/>
                  </a:cubicBezTo>
                  <a:lnTo>
                    <a:pt x="2857" y="3"/>
                  </a:lnTo>
                  <a:cubicBezTo>
                    <a:pt x="2813" y="2"/>
                    <a:pt x="2770" y="1"/>
                    <a:pt x="2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7039312" y="4546311"/>
              <a:ext cx="25932" cy="34922"/>
            </a:xfrm>
            <a:custGeom>
              <a:rect b="b" l="l" r="r" t="t"/>
              <a:pathLst>
                <a:path extrusionOk="0" h="1111" w="825">
                  <a:moveTo>
                    <a:pt x="211" y="0"/>
                  </a:moveTo>
                  <a:lnTo>
                    <a:pt x="0" y="132"/>
                  </a:lnTo>
                  <a:lnTo>
                    <a:pt x="613" y="1111"/>
                  </a:lnTo>
                  <a:lnTo>
                    <a:pt x="824" y="979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7056443" y="4538421"/>
              <a:ext cx="25995" cy="34859"/>
            </a:xfrm>
            <a:custGeom>
              <a:rect b="b" l="l" r="r" t="t"/>
              <a:pathLst>
                <a:path extrusionOk="0" h="1109" w="827">
                  <a:moveTo>
                    <a:pt x="215" y="0"/>
                  </a:moveTo>
                  <a:lnTo>
                    <a:pt x="1" y="132"/>
                  </a:lnTo>
                  <a:lnTo>
                    <a:pt x="614" y="1109"/>
                  </a:lnTo>
                  <a:lnTo>
                    <a:pt x="827" y="97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7074673" y="4528772"/>
              <a:ext cx="25995" cy="34922"/>
            </a:xfrm>
            <a:custGeom>
              <a:rect b="b" l="l" r="r" t="t"/>
              <a:pathLst>
                <a:path extrusionOk="0" h="1111" w="827">
                  <a:moveTo>
                    <a:pt x="216" y="1"/>
                  </a:moveTo>
                  <a:lnTo>
                    <a:pt x="1" y="132"/>
                  </a:lnTo>
                  <a:lnTo>
                    <a:pt x="614" y="1111"/>
                  </a:lnTo>
                  <a:lnTo>
                    <a:pt x="827" y="97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7093187" y="4518965"/>
              <a:ext cx="25995" cy="34890"/>
            </a:xfrm>
            <a:custGeom>
              <a:rect b="b" l="l" r="r" t="t"/>
              <a:pathLst>
                <a:path extrusionOk="0" h="1110" w="827">
                  <a:moveTo>
                    <a:pt x="215" y="1"/>
                  </a:moveTo>
                  <a:lnTo>
                    <a:pt x="1" y="133"/>
                  </a:lnTo>
                  <a:lnTo>
                    <a:pt x="614" y="1109"/>
                  </a:lnTo>
                  <a:lnTo>
                    <a:pt x="827" y="980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7227781" y="4389306"/>
              <a:ext cx="203085" cy="217199"/>
            </a:xfrm>
            <a:custGeom>
              <a:rect b="b" l="l" r="r" t="t"/>
              <a:pathLst>
                <a:path extrusionOk="0" h="6910" w="6461">
                  <a:moveTo>
                    <a:pt x="2439" y="0"/>
                  </a:moveTo>
                  <a:lnTo>
                    <a:pt x="0" y="1615"/>
                  </a:lnTo>
                  <a:lnTo>
                    <a:pt x="4994" y="6909"/>
                  </a:lnTo>
                  <a:lnTo>
                    <a:pt x="6461" y="6189"/>
                  </a:lnTo>
                  <a:lnTo>
                    <a:pt x="24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6874323" y="4562907"/>
              <a:ext cx="124221" cy="52524"/>
            </a:xfrm>
            <a:custGeom>
              <a:rect b="b" l="l" r="r" t="t"/>
              <a:pathLst>
                <a:path extrusionOk="0" h="1671" w="3952">
                  <a:moveTo>
                    <a:pt x="3900" y="1"/>
                  </a:moveTo>
                  <a:cubicBezTo>
                    <a:pt x="3555" y="75"/>
                    <a:pt x="522" y="746"/>
                    <a:pt x="1" y="1532"/>
                  </a:cubicBezTo>
                  <a:lnTo>
                    <a:pt x="211" y="1670"/>
                  </a:lnTo>
                  <a:cubicBezTo>
                    <a:pt x="607" y="1076"/>
                    <a:pt x="3048" y="441"/>
                    <a:pt x="3952" y="245"/>
                  </a:cubicBezTo>
                  <a:lnTo>
                    <a:pt x="39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7929920" y="4280518"/>
              <a:ext cx="42371" cy="52618"/>
            </a:xfrm>
            <a:custGeom>
              <a:rect b="b" l="l" r="r" t="t"/>
              <a:pathLst>
                <a:path extrusionOk="0" h="1674" w="1348">
                  <a:moveTo>
                    <a:pt x="1126" y="1"/>
                  </a:moveTo>
                  <a:lnTo>
                    <a:pt x="563" y="1076"/>
                  </a:lnTo>
                  <a:lnTo>
                    <a:pt x="234" y="264"/>
                  </a:lnTo>
                  <a:lnTo>
                    <a:pt x="0" y="359"/>
                  </a:lnTo>
                  <a:lnTo>
                    <a:pt x="534" y="1674"/>
                  </a:lnTo>
                  <a:lnTo>
                    <a:pt x="1348" y="115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8551529" y="4263010"/>
              <a:ext cx="211478" cy="224522"/>
            </a:xfrm>
            <a:custGeom>
              <a:rect b="b" l="l" r="r" t="t"/>
              <a:pathLst>
                <a:path extrusionOk="0" h="7143" w="6728">
                  <a:moveTo>
                    <a:pt x="226" y="0"/>
                  </a:moveTo>
                  <a:lnTo>
                    <a:pt x="1" y="111"/>
                  </a:lnTo>
                  <a:cubicBezTo>
                    <a:pt x="1658" y="3454"/>
                    <a:pt x="3823" y="5754"/>
                    <a:pt x="6615" y="7143"/>
                  </a:cubicBezTo>
                  <a:lnTo>
                    <a:pt x="6728" y="6919"/>
                  </a:lnTo>
                  <a:cubicBezTo>
                    <a:pt x="3984" y="5556"/>
                    <a:pt x="1859" y="3294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8159158" y="3598778"/>
              <a:ext cx="845471" cy="656153"/>
            </a:xfrm>
            <a:custGeom>
              <a:rect b="b" l="l" r="r" t="t"/>
              <a:pathLst>
                <a:path extrusionOk="0" h="20875" w="26898">
                  <a:moveTo>
                    <a:pt x="21222" y="0"/>
                  </a:moveTo>
                  <a:cubicBezTo>
                    <a:pt x="18695" y="0"/>
                    <a:pt x="16086" y="1062"/>
                    <a:pt x="16081" y="2677"/>
                  </a:cubicBezTo>
                  <a:cubicBezTo>
                    <a:pt x="16117" y="2831"/>
                    <a:pt x="18684" y="14365"/>
                    <a:pt x="18684" y="14365"/>
                  </a:cubicBezTo>
                  <a:cubicBezTo>
                    <a:pt x="14240" y="14091"/>
                    <a:pt x="7570" y="12903"/>
                    <a:pt x="7570" y="12903"/>
                  </a:cubicBezTo>
                  <a:cubicBezTo>
                    <a:pt x="7570" y="12903"/>
                    <a:pt x="6468" y="11107"/>
                    <a:pt x="5412" y="10215"/>
                  </a:cubicBezTo>
                  <a:cubicBezTo>
                    <a:pt x="4973" y="9844"/>
                    <a:pt x="4456" y="9427"/>
                    <a:pt x="3849" y="9427"/>
                  </a:cubicBezTo>
                  <a:cubicBezTo>
                    <a:pt x="3841" y="9427"/>
                    <a:pt x="3832" y="9427"/>
                    <a:pt x="3823" y="9427"/>
                  </a:cubicBezTo>
                  <a:cubicBezTo>
                    <a:pt x="3013" y="9439"/>
                    <a:pt x="2377" y="9784"/>
                    <a:pt x="1748" y="10241"/>
                  </a:cubicBezTo>
                  <a:cubicBezTo>
                    <a:pt x="1170" y="10662"/>
                    <a:pt x="488" y="11100"/>
                    <a:pt x="245" y="11698"/>
                  </a:cubicBezTo>
                  <a:cubicBezTo>
                    <a:pt x="4" y="12293"/>
                    <a:pt x="344" y="12723"/>
                    <a:pt x="347" y="12723"/>
                  </a:cubicBezTo>
                  <a:cubicBezTo>
                    <a:pt x="347" y="12723"/>
                    <a:pt x="347" y="12723"/>
                    <a:pt x="347" y="12723"/>
                  </a:cubicBezTo>
                  <a:lnTo>
                    <a:pt x="347" y="12723"/>
                  </a:lnTo>
                  <a:cubicBezTo>
                    <a:pt x="1" y="13379"/>
                    <a:pt x="728" y="14173"/>
                    <a:pt x="728" y="14173"/>
                  </a:cubicBezTo>
                  <a:cubicBezTo>
                    <a:pt x="728" y="14173"/>
                    <a:pt x="489" y="14774"/>
                    <a:pt x="1241" y="15572"/>
                  </a:cubicBezTo>
                  <a:cubicBezTo>
                    <a:pt x="1241" y="15572"/>
                    <a:pt x="905" y="16920"/>
                    <a:pt x="3125" y="17074"/>
                  </a:cubicBezTo>
                  <a:cubicBezTo>
                    <a:pt x="5342" y="17226"/>
                    <a:pt x="7589" y="17273"/>
                    <a:pt x="7589" y="17273"/>
                  </a:cubicBezTo>
                  <a:lnTo>
                    <a:pt x="21603" y="20599"/>
                  </a:lnTo>
                  <a:cubicBezTo>
                    <a:pt x="22344" y="20785"/>
                    <a:pt x="22993" y="20874"/>
                    <a:pt x="23557" y="20874"/>
                  </a:cubicBezTo>
                  <a:cubicBezTo>
                    <a:pt x="26055" y="20874"/>
                    <a:pt x="26898" y="19130"/>
                    <a:pt x="26821" y="16400"/>
                  </a:cubicBezTo>
                  <a:lnTo>
                    <a:pt x="25704" y="2161"/>
                  </a:lnTo>
                  <a:cubicBezTo>
                    <a:pt x="25099" y="641"/>
                    <a:pt x="23185" y="0"/>
                    <a:pt x="21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8648153" y="3573506"/>
              <a:ext cx="355502" cy="359179"/>
            </a:xfrm>
            <a:custGeom>
              <a:rect b="b" l="l" r="r" t="t"/>
              <a:pathLst>
                <a:path extrusionOk="0" h="11427" w="11310">
                  <a:moveTo>
                    <a:pt x="5587" y="0"/>
                  </a:moveTo>
                  <a:cubicBezTo>
                    <a:pt x="2845" y="0"/>
                    <a:pt x="9" y="1150"/>
                    <a:pt x="1" y="2896"/>
                  </a:cubicBezTo>
                  <a:cubicBezTo>
                    <a:pt x="25" y="2996"/>
                    <a:pt x="1463" y="11426"/>
                    <a:pt x="1463" y="11426"/>
                  </a:cubicBezTo>
                  <a:cubicBezTo>
                    <a:pt x="1496" y="11426"/>
                    <a:pt x="1529" y="11426"/>
                    <a:pt x="1562" y="11426"/>
                  </a:cubicBezTo>
                  <a:cubicBezTo>
                    <a:pt x="4996" y="11426"/>
                    <a:pt x="8247" y="10979"/>
                    <a:pt x="11309" y="10070"/>
                  </a:cubicBezTo>
                  <a:lnTo>
                    <a:pt x="10433" y="2326"/>
                  </a:lnTo>
                  <a:cubicBezTo>
                    <a:pt x="9779" y="690"/>
                    <a:pt x="7711" y="0"/>
                    <a:pt x="5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8746065" y="4046440"/>
              <a:ext cx="65254" cy="14773"/>
            </a:xfrm>
            <a:custGeom>
              <a:rect b="b" l="l" r="r" t="t"/>
              <a:pathLst>
                <a:path extrusionOk="0" h="470" w="2076">
                  <a:moveTo>
                    <a:pt x="28" y="0"/>
                  </a:moveTo>
                  <a:lnTo>
                    <a:pt x="0" y="246"/>
                  </a:lnTo>
                  <a:lnTo>
                    <a:pt x="2051" y="469"/>
                  </a:lnTo>
                  <a:lnTo>
                    <a:pt x="2075" y="22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8384277" y="4003157"/>
              <a:ext cx="16659" cy="30552"/>
            </a:xfrm>
            <a:custGeom>
              <a:rect b="b" l="l" r="r" t="t"/>
              <a:pathLst>
                <a:path extrusionOk="0" h="972" w="530">
                  <a:moveTo>
                    <a:pt x="288" y="0"/>
                  </a:moveTo>
                  <a:lnTo>
                    <a:pt x="1" y="896"/>
                  </a:lnTo>
                  <a:lnTo>
                    <a:pt x="242" y="972"/>
                  </a:lnTo>
                  <a:lnTo>
                    <a:pt x="529" y="75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8199548" y="3932686"/>
              <a:ext cx="69560" cy="39291"/>
            </a:xfrm>
            <a:custGeom>
              <a:rect b="b" l="l" r="r" t="t"/>
              <a:pathLst>
                <a:path extrusionOk="0" h="1250" w="2213">
                  <a:moveTo>
                    <a:pt x="1989" y="1"/>
                  </a:moveTo>
                  <a:cubicBezTo>
                    <a:pt x="1463" y="992"/>
                    <a:pt x="39" y="1000"/>
                    <a:pt x="4" y="1000"/>
                  </a:cubicBezTo>
                  <a:lnTo>
                    <a:pt x="1" y="1250"/>
                  </a:lnTo>
                  <a:lnTo>
                    <a:pt x="8" y="1250"/>
                  </a:lnTo>
                  <a:cubicBezTo>
                    <a:pt x="129" y="1250"/>
                    <a:pt x="1622" y="1229"/>
                    <a:pt x="2213" y="117"/>
                  </a:cubicBezTo>
                  <a:lnTo>
                    <a:pt x="19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8860857" y="3566780"/>
              <a:ext cx="146664" cy="323849"/>
            </a:xfrm>
            <a:custGeom>
              <a:rect b="b" l="l" r="r" t="t"/>
              <a:pathLst>
                <a:path extrusionOk="0" h="10303" w="4666">
                  <a:moveTo>
                    <a:pt x="46" y="1"/>
                  </a:moveTo>
                  <a:lnTo>
                    <a:pt x="1" y="245"/>
                  </a:lnTo>
                  <a:cubicBezTo>
                    <a:pt x="1974" y="600"/>
                    <a:pt x="3112" y="1795"/>
                    <a:pt x="3474" y="3894"/>
                  </a:cubicBezTo>
                  <a:lnTo>
                    <a:pt x="4418" y="10303"/>
                  </a:lnTo>
                  <a:lnTo>
                    <a:pt x="4665" y="10268"/>
                  </a:lnTo>
                  <a:lnTo>
                    <a:pt x="3721" y="3856"/>
                  </a:lnTo>
                  <a:cubicBezTo>
                    <a:pt x="3345" y="1669"/>
                    <a:pt x="2109" y="370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6595642" y="4686343"/>
              <a:ext cx="3143313" cy="7858"/>
            </a:xfrm>
            <a:custGeom>
              <a:rect b="b" l="l" r="r" t="t"/>
              <a:pathLst>
                <a:path extrusionOk="0" h="250" w="100002">
                  <a:moveTo>
                    <a:pt x="1" y="0"/>
                  </a:moveTo>
                  <a:lnTo>
                    <a:pt x="1" y="250"/>
                  </a:lnTo>
                  <a:lnTo>
                    <a:pt x="100001" y="250"/>
                  </a:lnTo>
                  <a:lnTo>
                    <a:pt x="100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7522758" y="4295542"/>
              <a:ext cx="1650961" cy="890828"/>
            </a:xfrm>
            <a:custGeom>
              <a:rect b="b" l="l" r="r" t="t"/>
              <a:pathLst>
                <a:path extrusionOk="0" h="28341" w="52524">
                  <a:moveTo>
                    <a:pt x="52520" y="1"/>
                  </a:moveTo>
                  <a:lnTo>
                    <a:pt x="52520" y="2"/>
                  </a:lnTo>
                  <a:lnTo>
                    <a:pt x="52520" y="2"/>
                  </a:lnTo>
                  <a:cubicBezTo>
                    <a:pt x="52522" y="2"/>
                    <a:pt x="52523" y="1"/>
                    <a:pt x="52524" y="1"/>
                  </a:cubicBezTo>
                  <a:close/>
                  <a:moveTo>
                    <a:pt x="52520" y="2"/>
                  </a:moveTo>
                  <a:lnTo>
                    <a:pt x="52520" y="2"/>
                  </a:lnTo>
                  <a:cubicBezTo>
                    <a:pt x="48893" y="1241"/>
                    <a:pt x="46023" y="4088"/>
                    <a:pt x="44778" y="7689"/>
                  </a:cubicBezTo>
                  <a:cubicBezTo>
                    <a:pt x="44132" y="7284"/>
                    <a:pt x="43365" y="7048"/>
                    <a:pt x="42544" y="7048"/>
                  </a:cubicBezTo>
                  <a:cubicBezTo>
                    <a:pt x="40220" y="7048"/>
                    <a:pt x="38332" y="8921"/>
                    <a:pt x="38332" y="11228"/>
                  </a:cubicBezTo>
                  <a:cubicBezTo>
                    <a:pt x="38332" y="11444"/>
                    <a:pt x="38352" y="11656"/>
                    <a:pt x="38385" y="11863"/>
                  </a:cubicBezTo>
                  <a:cubicBezTo>
                    <a:pt x="37408" y="11633"/>
                    <a:pt x="36390" y="11510"/>
                    <a:pt x="35342" y="11510"/>
                  </a:cubicBezTo>
                  <a:cubicBezTo>
                    <a:pt x="29678" y="11510"/>
                    <a:pt x="24851" y="15062"/>
                    <a:pt x="23001" y="20044"/>
                  </a:cubicBezTo>
                  <a:cubicBezTo>
                    <a:pt x="21425" y="18674"/>
                    <a:pt x="19361" y="17842"/>
                    <a:pt x="17100" y="17842"/>
                  </a:cubicBezTo>
                  <a:cubicBezTo>
                    <a:pt x="16629" y="17842"/>
                    <a:pt x="16165" y="17879"/>
                    <a:pt x="15713" y="17951"/>
                  </a:cubicBezTo>
                  <a:cubicBezTo>
                    <a:pt x="11556" y="18395"/>
                    <a:pt x="8170" y="21390"/>
                    <a:pt x="7174" y="25325"/>
                  </a:cubicBezTo>
                  <a:cubicBezTo>
                    <a:pt x="6490" y="24992"/>
                    <a:pt x="5724" y="24802"/>
                    <a:pt x="4910" y="24802"/>
                  </a:cubicBezTo>
                  <a:cubicBezTo>
                    <a:pt x="2615" y="24802"/>
                    <a:pt x="672" y="26286"/>
                    <a:pt x="0" y="28340"/>
                  </a:cubicBezTo>
                  <a:lnTo>
                    <a:pt x="52520" y="28340"/>
                  </a:lnTo>
                  <a:lnTo>
                    <a:pt x="52520" y="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8589263" y="4910739"/>
              <a:ext cx="116269" cy="275506"/>
            </a:xfrm>
            <a:custGeom>
              <a:rect b="b" l="l" r="r" t="t"/>
              <a:pathLst>
                <a:path extrusionOk="0" h="8765" w="3699">
                  <a:moveTo>
                    <a:pt x="427" y="1"/>
                  </a:moveTo>
                  <a:lnTo>
                    <a:pt x="98" y="21"/>
                  </a:lnTo>
                  <a:lnTo>
                    <a:pt x="1" y="8765"/>
                  </a:lnTo>
                  <a:lnTo>
                    <a:pt x="1026" y="8765"/>
                  </a:lnTo>
                  <a:lnTo>
                    <a:pt x="832" y="5916"/>
                  </a:lnTo>
                  <a:lnTo>
                    <a:pt x="3698" y="2432"/>
                  </a:lnTo>
                  <a:lnTo>
                    <a:pt x="3485" y="2237"/>
                  </a:lnTo>
                  <a:lnTo>
                    <a:pt x="749" y="4710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8855150" y="5028297"/>
              <a:ext cx="318568" cy="157885"/>
            </a:xfrm>
            <a:custGeom>
              <a:rect b="b" l="l" r="r" t="t"/>
              <a:pathLst>
                <a:path extrusionOk="0" h="5023" w="10135">
                  <a:moveTo>
                    <a:pt x="8224" y="0"/>
                  </a:moveTo>
                  <a:cubicBezTo>
                    <a:pt x="7998" y="0"/>
                    <a:pt x="7774" y="17"/>
                    <a:pt x="7556" y="52"/>
                  </a:cubicBezTo>
                  <a:cubicBezTo>
                    <a:pt x="5555" y="265"/>
                    <a:pt x="3926" y="1708"/>
                    <a:pt x="3444" y="3603"/>
                  </a:cubicBezTo>
                  <a:cubicBezTo>
                    <a:pt x="3115" y="3442"/>
                    <a:pt x="2746" y="3348"/>
                    <a:pt x="2353" y="3348"/>
                  </a:cubicBezTo>
                  <a:cubicBezTo>
                    <a:pt x="1260" y="3348"/>
                    <a:pt x="333" y="4050"/>
                    <a:pt x="1" y="5023"/>
                  </a:cubicBezTo>
                  <a:lnTo>
                    <a:pt x="10133" y="5023"/>
                  </a:lnTo>
                  <a:lnTo>
                    <a:pt x="10133" y="444"/>
                  </a:lnTo>
                  <a:lnTo>
                    <a:pt x="10135" y="444"/>
                  </a:lnTo>
                  <a:cubicBezTo>
                    <a:pt x="9558" y="159"/>
                    <a:pt x="8912" y="0"/>
                    <a:pt x="8224" y="0"/>
                  </a:cubicBezTo>
                  <a:close/>
                </a:path>
              </a:pathLst>
            </a:custGeom>
            <a:solidFill>
              <a:srgbClr val="57B5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8242971" y="4922558"/>
              <a:ext cx="71352" cy="118123"/>
            </a:xfrm>
            <a:custGeom>
              <a:rect b="b" l="l" r="r" t="t"/>
              <a:pathLst>
                <a:path extrusionOk="0" h="3758" w="2270">
                  <a:moveTo>
                    <a:pt x="166" y="1"/>
                  </a:moveTo>
                  <a:lnTo>
                    <a:pt x="0" y="188"/>
                  </a:lnTo>
                  <a:cubicBezTo>
                    <a:pt x="1010" y="1078"/>
                    <a:pt x="1672" y="2243"/>
                    <a:pt x="2023" y="3757"/>
                  </a:cubicBezTo>
                  <a:lnTo>
                    <a:pt x="2269" y="3700"/>
                  </a:lnTo>
                  <a:cubicBezTo>
                    <a:pt x="1902" y="2136"/>
                    <a:pt x="1216" y="925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7746463" y="5088019"/>
              <a:ext cx="60602" cy="52178"/>
            </a:xfrm>
            <a:custGeom>
              <a:rect b="b" l="l" r="r" t="t"/>
              <a:pathLst>
                <a:path extrusionOk="0" h="1660" w="1928">
                  <a:moveTo>
                    <a:pt x="116" y="0"/>
                  </a:moveTo>
                  <a:lnTo>
                    <a:pt x="0" y="222"/>
                  </a:lnTo>
                  <a:cubicBezTo>
                    <a:pt x="10" y="225"/>
                    <a:pt x="1121" y="806"/>
                    <a:pt x="1720" y="1659"/>
                  </a:cubicBezTo>
                  <a:lnTo>
                    <a:pt x="1928" y="1516"/>
                  </a:lnTo>
                  <a:cubicBezTo>
                    <a:pt x="1292" y="613"/>
                    <a:pt x="165" y="24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8827709" y="4778094"/>
              <a:ext cx="145407" cy="43785"/>
            </a:xfrm>
            <a:custGeom>
              <a:rect b="b" l="l" r="r" t="t"/>
              <a:pathLst>
                <a:path extrusionOk="0" h="1393" w="4626">
                  <a:moveTo>
                    <a:pt x="2426" y="0"/>
                  </a:moveTo>
                  <a:cubicBezTo>
                    <a:pt x="1456" y="0"/>
                    <a:pt x="549" y="465"/>
                    <a:pt x="1" y="1252"/>
                  </a:cubicBezTo>
                  <a:lnTo>
                    <a:pt x="209" y="1392"/>
                  </a:lnTo>
                  <a:cubicBezTo>
                    <a:pt x="710" y="671"/>
                    <a:pt x="1549" y="248"/>
                    <a:pt x="2435" y="248"/>
                  </a:cubicBezTo>
                  <a:cubicBezTo>
                    <a:pt x="2512" y="248"/>
                    <a:pt x="2590" y="251"/>
                    <a:pt x="2668" y="258"/>
                  </a:cubicBezTo>
                  <a:cubicBezTo>
                    <a:pt x="3465" y="329"/>
                    <a:pt x="4109" y="744"/>
                    <a:pt x="4395" y="1373"/>
                  </a:cubicBezTo>
                  <a:lnTo>
                    <a:pt x="4625" y="1271"/>
                  </a:lnTo>
                  <a:cubicBezTo>
                    <a:pt x="4301" y="561"/>
                    <a:pt x="3579" y="90"/>
                    <a:pt x="2692" y="12"/>
                  </a:cubicBezTo>
                  <a:cubicBezTo>
                    <a:pt x="2603" y="4"/>
                    <a:pt x="2514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6" name="Google Shape;1596;p34"/>
          <p:cNvGrpSpPr/>
          <p:nvPr/>
        </p:nvGrpSpPr>
        <p:grpSpPr>
          <a:xfrm>
            <a:off x="-53391" y="3908090"/>
            <a:ext cx="3187524" cy="1278281"/>
            <a:chOff x="-53391" y="3908090"/>
            <a:chExt cx="3187524" cy="1278281"/>
          </a:xfrm>
        </p:grpSpPr>
        <p:sp>
          <p:nvSpPr>
            <p:cNvPr id="1597" name="Google Shape;1597;p34"/>
            <p:cNvSpPr/>
            <p:nvPr/>
          </p:nvSpPr>
          <p:spPr>
            <a:xfrm>
              <a:off x="-53391" y="3908090"/>
              <a:ext cx="3187524" cy="1278280"/>
            </a:xfrm>
            <a:custGeom>
              <a:rect b="b" l="l" r="r" t="t"/>
              <a:pathLst>
                <a:path extrusionOk="0" h="48780" w="121638">
                  <a:moveTo>
                    <a:pt x="26523" y="1"/>
                  </a:moveTo>
                  <a:cubicBezTo>
                    <a:pt x="18069" y="1"/>
                    <a:pt x="11404" y="4606"/>
                    <a:pt x="8089" y="11761"/>
                  </a:cubicBezTo>
                  <a:cubicBezTo>
                    <a:pt x="7403" y="7717"/>
                    <a:pt x="3970" y="5041"/>
                    <a:pt x="0" y="4604"/>
                  </a:cubicBezTo>
                  <a:lnTo>
                    <a:pt x="0" y="48780"/>
                  </a:lnTo>
                  <a:lnTo>
                    <a:pt x="121637" y="48780"/>
                  </a:lnTo>
                  <a:cubicBezTo>
                    <a:pt x="120505" y="45326"/>
                    <a:pt x="117240" y="42828"/>
                    <a:pt x="113384" y="42828"/>
                  </a:cubicBezTo>
                  <a:cubicBezTo>
                    <a:pt x="112016" y="42828"/>
                    <a:pt x="110727" y="43151"/>
                    <a:pt x="109575" y="43708"/>
                  </a:cubicBezTo>
                  <a:cubicBezTo>
                    <a:pt x="107902" y="37090"/>
                    <a:pt x="102207" y="32059"/>
                    <a:pt x="95222" y="31312"/>
                  </a:cubicBezTo>
                  <a:cubicBezTo>
                    <a:pt x="94462" y="31194"/>
                    <a:pt x="93682" y="31132"/>
                    <a:pt x="92887" y="31132"/>
                  </a:cubicBezTo>
                  <a:cubicBezTo>
                    <a:pt x="89087" y="31132"/>
                    <a:pt x="85620" y="32532"/>
                    <a:pt x="82968" y="34835"/>
                  </a:cubicBezTo>
                  <a:cubicBezTo>
                    <a:pt x="79856" y="26457"/>
                    <a:pt x="71741" y="20485"/>
                    <a:pt x="62220" y="20485"/>
                  </a:cubicBezTo>
                  <a:cubicBezTo>
                    <a:pt x="60457" y="20485"/>
                    <a:pt x="58746" y="20690"/>
                    <a:pt x="57102" y="21078"/>
                  </a:cubicBezTo>
                  <a:cubicBezTo>
                    <a:pt x="57156" y="20730"/>
                    <a:pt x="57192" y="20374"/>
                    <a:pt x="57192" y="20012"/>
                  </a:cubicBezTo>
                  <a:cubicBezTo>
                    <a:pt x="57192" y="16131"/>
                    <a:pt x="54022" y="12984"/>
                    <a:pt x="50111" y="12984"/>
                  </a:cubicBezTo>
                  <a:cubicBezTo>
                    <a:pt x="48729" y="12984"/>
                    <a:pt x="47444" y="13382"/>
                    <a:pt x="46353" y="14063"/>
                  </a:cubicBezTo>
                  <a:cubicBezTo>
                    <a:pt x="43530" y="5883"/>
                    <a:pt x="35720" y="1"/>
                    <a:pt x="26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1476300" y="4800135"/>
              <a:ext cx="162969" cy="386235"/>
            </a:xfrm>
            <a:custGeom>
              <a:rect b="b" l="l" r="r" t="t"/>
              <a:pathLst>
                <a:path extrusionOk="0" h="14739" w="6219">
                  <a:moveTo>
                    <a:pt x="5500" y="1"/>
                  </a:moveTo>
                  <a:lnTo>
                    <a:pt x="4958" y="7923"/>
                  </a:lnTo>
                  <a:lnTo>
                    <a:pt x="359" y="3765"/>
                  </a:lnTo>
                  <a:lnTo>
                    <a:pt x="1" y="4090"/>
                  </a:lnTo>
                  <a:lnTo>
                    <a:pt x="4819" y="9950"/>
                  </a:lnTo>
                  <a:lnTo>
                    <a:pt x="4494" y="14739"/>
                  </a:lnTo>
                  <a:lnTo>
                    <a:pt x="6219" y="14739"/>
                  </a:lnTo>
                  <a:lnTo>
                    <a:pt x="6056" y="41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357084" y="4267571"/>
              <a:ext cx="465899" cy="795767"/>
            </a:xfrm>
            <a:custGeom>
              <a:rect b="b" l="l" r="r" t="t"/>
              <a:pathLst>
                <a:path extrusionOk="0" h="30367" w="17779">
                  <a:moveTo>
                    <a:pt x="9023" y="0"/>
                  </a:moveTo>
                  <a:lnTo>
                    <a:pt x="8739" y="13515"/>
                  </a:lnTo>
                  <a:lnTo>
                    <a:pt x="583" y="6805"/>
                  </a:lnTo>
                  <a:lnTo>
                    <a:pt x="1" y="7393"/>
                  </a:lnTo>
                  <a:lnTo>
                    <a:pt x="8668" y="16971"/>
                  </a:lnTo>
                  <a:lnTo>
                    <a:pt x="8386" y="30297"/>
                  </a:lnTo>
                  <a:lnTo>
                    <a:pt x="11742" y="30366"/>
                  </a:lnTo>
                  <a:lnTo>
                    <a:pt x="10582" y="10439"/>
                  </a:lnTo>
                  <a:lnTo>
                    <a:pt x="14063" y="6534"/>
                  </a:lnTo>
                  <a:lnTo>
                    <a:pt x="17778" y="5764"/>
                  </a:lnTo>
                  <a:lnTo>
                    <a:pt x="17778" y="5474"/>
                  </a:lnTo>
                  <a:lnTo>
                    <a:pt x="15097" y="5413"/>
                  </a:lnTo>
                  <a:lnTo>
                    <a:pt x="17778" y="2179"/>
                  </a:lnTo>
                  <a:lnTo>
                    <a:pt x="17415" y="1663"/>
                  </a:lnTo>
                  <a:lnTo>
                    <a:pt x="10421" y="7715"/>
                  </a:lnTo>
                  <a:lnTo>
                    <a:pt x="9974" y="2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rgbClr val="2223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-53391" y="4572073"/>
              <a:ext cx="1319998" cy="614298"/>
            </a:xfrm>
            <a:custGeom>
              <a:rect b="b" l="l" r="r" t="t"/>
              <a:pathLst>
                <a:path extrusionOk="0" h="23442" w="50372">
                  <a:moveTo>
                    <a:pt x="4587" y="0"/>
                  </a:moveTo>
                  <a:cubicBezTo>
                    <a:pt x="2889" y="0"/>
                    <a:pt x="1343" y="390"/>
                    <a:pt x="0" y="1090"/>
                  </a:cubicBezTo>
                  <a:lnTo>
                    <a:pt x="0" y="23442"/>
                  </a:lnTo>
                  <a:lnTo>
                    <a:pt x="50371" y="23442"/>
                  </a:lnTo>
                  <a:cubicBezTo>
                    <a:pt x="49810" y="21805"/>
                    <a:pt x="48253" y="20627"/>
                    <a:pt x="46415" y="20627"/>
                  </a:cubicBezTo>
                  <a:cubicBezTo>
                    <a:pt x="45757" y="20627"/>
                    <a:pt x="45135" y="20783"/>
                    <a:pt x="44581" y="21052"/>
                  </a:cubicBezTo>
                  <a:cubicBezTo>
                    <a:pt x="43776" y="17865"/>
                    <a:pt x="41032" y="15440"/>
                    <a:pt x="37669" y="15079"/>
                  </a:cubicBezTo>
                  <a:cubicBezTo>
                    <a:pt x="37303" y="15024"/>
                    <a:pt x="36927" y="14993"/>
                    <a:pt x="36544" y="14993"/>
                  </a:cubicBezTo>
                  <a:cubicBezTo>
                    <a:pt x="34715" y="14993"/>
                    <a:pt x="33044" y="15667"/>
                    <a:pt x="31769" y="16777"/>
                  </a:cubicBezTo>
                  <a:cubicBezTo>
                    <a:pt x="30271" y="12745"/>
                    <a:pt x="26362" y="9866"/>
                    <a:pt x="21777" y="9866"/>
                  </a:cubicBezTo>
                  <a:cubicBezTo>
                    <a:pt x="20928" y="9866"/>
                    <a:pt x="20104" y="9967"/>
                    <a:pt x="19313" y="10152"/>
                  </a:cubicBezTo>
                  <a:cubicBezTo>
                    <a:pt x="19338" y="9984"/>
                    <a:pt x="19356" y="9814"/>
                    <a:pt x="19356" y="9639"/>
                  </a:cubicBezTo>
                  <a:cubicBezTo>
                    <a:pt x="19356" y="7769"/>
                    <a:pt x="17830" y="6253"/>
                    <a:pt x="15947" y="6253"/>
                  </a:cubicBezTo>
                  <a:cubicBezTo>
                    <a:pt x="15282" y="6253"/>
                    <a:pt x="14662" y="6445"/>
                    <a:pt x="14137" y="6773"/>
                  </a:cubicBezTo>
                  <a:cubicBezTo>
                    <a:pt x="12778" y="2832"/>
                    <a:pt x="9016" y="0"/>
                    <a:pt x="4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34"/>
            <p:cNvSpPr/>
            <p:nvPr/>
          </p:nvSpPr>
          <p:spPr>
            <a:xfrm>
              <a:off x="1197950" y="4457190"/>
              <a:ext cx="245934" cy="165930"/>
            </a:xfrm>
            <a:custGeom>
              <a:rect b="b" l="l" r="r" t="t"/>
              <a:pathLst>
                <a:path extrusionOk="0" h="6332" w="9385">
                  <a:moveTo>
                    <a:pt x="9345" y="1"/>
                  </a:moveTo>
                  <a:cubicBezTo>
                    <a:pt x="9288" y="9"/>
                    <a:pt x="3494" y="960"/>
                    <a:pt x="0" y="6193"/>
                  </a:cubicBezTo>
                  <a:lnTo>
                    <a:pt x="212" y="6331"/>
                  </a:lnTo>
                  <a:cubicBezTo>
                    <a:pt x="3641" y="1194"/>
                    <a:pt x="9327" y="259"/>
                    <a:pt x="9385" y="247"/>
                  </a:cubicBezTo>
                  <a:lnTo>
                    <a:pt x="93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34"/>
            <p:cNvSpPr/>
            <p:nvPr/>
          </p:nvSpPr>
          <p:spPr>
            <a:xfrm>
              <a:off x="2026946" y="4818478"/>
              <a:ext cx="96251" cy="163388"/>
            </a:xfrm>
            <a:custGeom>
              <a:rect b="b" l="l" r="r" t="t"/>
              <a:pathLst>
                <a:path extrusionOk="0" h="6235" w="3673">
                  <a:moveTo>
                    <a:pt x="3507" y="1"/>
                  </a:moveTo>
                  <a:cubicBezTo>
                    <a:pt x="1757" y="1544"/>
                    <a:pt x="609" y="3563"/>
                    <a:pt x="1" y="6177"/>
                  </a:cubicBezTo>
                  <a:lnTo>
                    <a:pt x="247" y="6234"/>
                  </a:lnTo>
                  <a:cubicBezTo>
                    <a:pt x="841" y="3673"/>
                    <a:pt x="1963" y="1696"/>
                    <a:pt x="3673" y="186"/>
                  </a:cubicBezTo>
                  <a:lnTo>
                    <a:pt x="35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1158564" y="4275694"/>
              <a:ext cx="27935" cy="76230"/>
            </a:xfrm>
            <a:custGeom>
              <a:rect b="b" l="l" r="r" t="t"/>
              <a:pathLst>
                <a:path extrusionOk="0" h="2909" w="1066">
                  <a:moveTo>
                    <a:pt x="242" y="0"/>
                  </a:moveTo>
                  <a:lnTo>
                    <a:pt x="0" y="70"/>
                  </a:lnTo>
                  <a:lnTo>
                    <a:pt x="824" y="2908"/>
                  </a:lnTo>
                  <a:lnTo>
                    <a:pt x="1065" y="2839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2737599" y="5050628"/>
              <a:ext cx="82048" cy="69889"/>
            </a:xfrm>
            <a:custGeom>
              <a:rect b="b" l="l" r="r" t="t"/>
              <a:pathLst>
                <a:path extrusionOk="0" h="2667" w="3131">
                  <a:moveTo>
                    <a:pt x="3014" y="1"/>
                  </a:moveTo>
                  <a:cubicBezTo>
                    <a:pt x="2936" y="41"/>
                    <a:pt x="1057" y="1021"/>
                    <a:pt x="0" y="2523"/>
                  </a:cubicBezTo>
                  <a:lnTo>
                    <a:pt x="205" y="2667"/>
                  </a:lnTo>
                  <a:cubicBezTo>
                    <a:pt x="1227" y="1215"/>
                    <a:pt x="3111" y="233"/>
                    <a:pt x="3130" y="221"/>
                  </a:cubicBezTo>
                  <a:lnTo>
                    <a:pt x="3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117544" y="4214820"/>
              <a:ext cx="44680" cy="169101"/>
            </a:xfrm>
            <a:custGeom>
              <a:rect b="b" l="l" r="r" t="t"/>
              <a:pathLst>
                <a:path extrusionOk="0" h="6453" w="1705">
                  <a:moveTo>
                    <a:pt x="1479" y="1"/>
                  </a:moveTo>
                  <a:cubicBezTo>
                    <a:pt x="1467" y="28"/>
                    <a:pt x="139" y="2781"/>
                    <a:pt x="0" y="6442"/>
                  </a:cubicBezTo>
                  <a:lnTo>
                    <a:pt x="253" y="6452"/>
                  </a:lnTo>
                  <a:cubicBezTo>
                    <a:pt x="388" y="2845"/>
                    <a:pt x="1692" y="138"/>
                    <a:pt x="1705" y="108"/>
                  </a:cubicBezTo>
                  <a:lnTo>
                    <a:pt x="1479" y="1"/>
                  </a:lnTo>
                  <a:close/>
                </a:path>
              </a:pathLst>
            </a:custGeom>
            <a:solidFill>
              <a:srgbClr val="2223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1103272" y="4616516"/>
              <a:ext cx="199918" cy="57939"/>
            </a:xfrm>
            <a:custGeom>
              <a:rect b="b" l="l" r="r" t="t"/>
              <a:pathLst>
                <a:path extrusionOk="0" h="2211" w="7629">
                  <a:moveTo>
                    <a:pt x="3620" y="0"/>
                  </a:moveTo>
                  <a:cubicBezTo>
                    <a:pt x="3476" y="0"/>
                    <a:pt x="3330" y="6"/>
                    <a:pt x="3184" y="19"/>
                  </a:cubicBezTo>
                  <a:cubicBezTo>
                    <a:pt x="1722" y="149"/>
                    <a:pt x="534" y="922"/>
                    <a:pt x="0" y="2089"/>
                  </a:cubicBezTo>
                  <a:lnTo>
                    <a:pt x="231" y="2191"/>
                  </a:lnTo>
                  <a:cubicBezTo>
                    <a:pt x="724" y="1107"/>
                    <a:pt x="1835" y="388"/>
                    <a:pt x="3205" y="267"/>
                  </a:cubicBezTo>
                  <a:cubicBezTo>
                    <a:pt x="3343" y="255"/>
                    <a:pt x="3481" y="249"/>
                    <a:pt x="3618" y="249"/>
                  </a:cubicBezTo>
                  <a:cubicBezTo>
                    <a:pt x="5133" y="249"/>
                    <a:pt x="6563" y="976"/>
                    <a:pt x="7420" y="2210"/>
                  </a:cubicBezTo>
                  <a:lnTo>
                    <a:pt x="7628" y="2070"/>
                  </a:lnTo>
                  <a:cubicBezTo>
                    <a:pt x="6723" y="768"/>
                    <a:pt x="521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344375" y="4834909"/>
              <a:ext cx="109013" cy="65748"/>
            </a:xfrm>
            <a:custGeom>
              <a:rect b="b" l="l" r="r" t="t"/>
              <a:pathLst>
                <a:path extrusionOk="0" h="2509" w="4160">
                  <a:moveTo>
                    <a:pt x="4106" y="1"/>
                  </a:moveTo>
                  <a:cubicBezTo>
                    <a:pt x="3995" y="25"/>
                    <a:pt x="1343" y="621"/>
                    <a:pt x="1" y="2356"/>
                  </a:cubicBezTo>
                  <a:lnTo>
                    <a:pt x="200" y="2509"/>
                  </a:lnTo>
                  <a:cubicBezTo>
                    <a:pt x="1487" y="846"/>
                    <a:pt x="4134" y="250"/>
                    <a:pt x="4159" y="247"/>
                  </a:cubicBezTo>
                  <a:lnTo>
                    <a:pt x="4106" y="1"/>
                  </a:lnTo>
                  <a:close/>
                </a:path>
              </a:pathLst>
            </a:custGeom>
            <a:solidFill>
              <a:srgbClr val="2223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775971" y="5010744"/>
              <a:ext cx="18291" cy="85638"/>
            </a:xfrm>
            <a:custGeom>
              <a:rect b="b" l="l" r="r" t="t"/>
              <a:pathLst>
                <a:path extrusionOk="0" h="3268" w="698">
                  <a:moveTo>
                    <a:pt x="238" y="1"/>
                  </a:moveTo>
                  <a:lnTo>
                    <a:pt x="1" y="78"/>
                  </a:lnTo>
                  <a:cubicBezTo>
                    <a:pt x="4" y="92"/>
                    <a:pt x="444" y="1426"/>
                    <a:pt x="330" y="3253"/>
                  </a:cubicBezTo>
                  <a:lnTo>
                    <a:pt x="581" y="3267"/>
                  </a:lnTo>
                  <a:cubicBezTo>
                    <a:pt x="697" y="1388"/>
                    <a:pt x="259" y="54"/>
                    <a:pt x="238" y="1"/>
                  </a:cubicBezTo>
                  <a:close/>
                </a:path>
              </a:pathLst>
            </a:custGeom>
            <a:solidFill>
              <a:srgbClr val="2223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313872" y="4748642"/>
              <a:ext cx="19470" cy="93971"/>
            </a:xfrm>
            <a:custGeom>
              <a:rect b="b" l="l" r="r" t="t"/>
              <a:pathLst>
                <a:path extrusionOk="0" h="3586" w="743">
                  <a:moveTo>
                    <a:pt x="240" y="0"/>
                  </a:moveTo>
                  <a:lnTo>
                    <a:pt x="1" y="71"/>
                  </a:lnTo>
                  <a:cubicBezTo>
                    <a:pt x="6" y="87"/>
                    <a:pt x="481" y="1723"/>
                    <a:pt x="1" y="3521"/>
                  </a:cubicBezTo>
                  <a:lnTo>
                    <a:pt x="243" y="3585"/>
                  </a:lnTo>
                  <a:cubicBezTo>
                    <a:pt x="742" y="1716"/>
                    <a:pt x="262" y="69"/>
                    <a:pt x="240" y="0"/>
                  </a:cubicBezTo>
                  <a:close/>
                </a:path>
              </a:pathLst>
            </a:custGeom>
            <a:solidFill>
              <a:srgbClr val="2223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35"/>
          <p:cNvSpPr/>
          <p:nvPr/>
        </p:nvSpPr>
        <p:spPr>
          <a:xfrm>
            <a:off x="1591974" y="3139993"/>
            <a:ext cx="467400" cy="4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5" name="Google Shape;1615;p35"/>
          <p:cNvSpPr/>
          <p:nvPr/>
        </p:nvSpPr>
        <p:spPr>
          <a:xfrm>
            <a:off x="1591974" y="2484193"/>
            <a:ext cx="467400" cy="4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6" name="Google Shape;1616;p35"/>
          <p:cNvSpPr/>
          <p:nvPr/>
        </p:nvSpPr>
        <p:spPr>
          <a:xfrm>
            <a:off x="1595109" y="1163076"/>
            <a:ext cx="467400" cy="4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7" name="Google Shape;1617;p35"/>
          <p:cNvSpPr/>
          <p:nvPr/>
        </p:nvSpPr>
        <p:spPr>
          <a:xfrm>
            <a:off x="1591977" y="1823634"/>
            <a:ext cx="467400" cy="4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8" name="Google Shape;1618;p3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Acknowledgements</a:t>
            </a:r>
            <a:endParaRPr/>
          </a:p>
        </p:txBody>
      </p:sp>
      <p:sp>
        <p:nvSpPr>
          <p:cNvPr id="1619" name="Google Shape;1619;p35"/>
          <p:cNvSpPr txBox="1"/>
          <p:nvPr>
            <p:ph idx="2" type="title"/>
          </p:nvPr>
        </p:nvSpPr>
        <p:spPr>
          <a:xfrm>
            <a:off x="2227602" y="998225"/>
            <a:ext cx="3483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800"/>
              <a:t>Airbnb Data Source:</a:t>
            </a:r>
            <a:endParaRPr sz="1800"/>
          </a:p>
        </p:txBody>
      </p:sp>
      <p:sp>
        <p:nvSpPr>
          <p:cNvPr id="1620" name="Google Shape;1620;p35"/>
          <p:cNvSpPr txBox="1"/>
          <p:nvPr>
            <p:ph idx="1" type="subTitle"/>
          </p:nvPr>
        </p:nvSpPr>
        <p:spPr>
          <a:xfrm>
            <a:off x="2127075" y="1424251"/>
            <a:ext cx="5654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274300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Inside Airbnb: http://insideairbnb.com/get-the-data.html</a:t>
            </a:r>
            <a:endParaRPr sz="12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/>
          </a:p>
        </p:txBody>
      </p:sp>
      <p:grpSp>
        <p:nvGrpSpPr>
          <p:cNvPr id="1621" name="Google Shape;1621;p35"/>
          <p:cNvGrpSpPr/>
          <p:nvPr/>
        </p:nvGrpSpPr>
        <p:grpSpPr>
          <a:xfrm>
            <a:off x="1733610" y="1239916"/>
            <a:ext cx="183926" cy="313323"/>
            <a:chOff x="1099075" y="3341900"/>
            <a:chExt cx="337975" cy="575750"/>
          </a:xfrm>
        </p:grpSpPr>
        <p:sp>
          <p:nvSpPr>
            <p:cNvPr id="1622" name="Google Shape;1622;p35"/>
            <p:cNvSpPr/>
            <p:nvPr/>
          </p:nvSpPr>
          <p:spPr>
            <a:xfrm>
              <a:off x="1245625" y="3650100"/>
              <a:ext cx="45000" cy="16875"/>
            </a:xfrm>
            <a:custGeom>
              <a:rect b="b" l="l" r="r" t="t"/>
              <a:pathLst>
                <a:path extrusionOk="0" h="675" w="1800">
                  <a:moveTo>
                    <a:pt x="1" y="1"/>
                  </a:moveTo>
                  <a:lnTo>
                    <a:pt x="1" y="675"/>
                  </a:lnTo>
                  <a:lnTo>
                    <a:pt x="675" y="675"/>
                  </a:lnTo>
                  <a:lnTo>
                    <a:pt x="675" y="1"/>
                  </a:lnTo>
                  <a:close/>
                  <a:moveTo>
                    <a:pt x="1126" y="1"/>
                  </a:moveTo>
                  <a:lnTo>
                    <a:pt x="1126" y="675"/>
                  </a:lnTo>
                  <a:lnTo>
                    <a:pt x="1800" y="675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35"/>
            <p:cNvSpPr/>
            <p:nvPr/>
          </p:nvSpPr>
          <p:spPr>
            <a:xfrm>
              <a:off x="1114825" y="3570950"/>
              <a:ext cx="306475" cy="175125"/>
            </a:xfrm>
            <a:custGeom>
              <a:rect b="b" l="l" r="r" t="t"/>
              <a:pathLst>
                <a:path extrusionOk="0" h="7005" w="12259">
                  <a:moveTo>
                    <a:pt x="11524" y="675"/>
                  </a:moveTo>
                  <a:lnTo>
                    <a:pt x="11032" y="6330"/>
                  </a:lnTo>
                  <a:lnTo>
                    <a:pt x="1231" y="6330"/>
                  </a:lnTo>
                  <a:lnTo>
                    <a:pt x="740" y="675"/>
                  </a:lnTo>
                  <a:close/>
                  <a:moveTo>
                    <a:pt x="1" y="0"/>
                  </a:moveTo>
                  <a:lnTo>
                    <a:pt x="612" y="7004"/>
                  </a:lnTo>
                  <a:lnTo>
                    <a:pt x="11649" y="7004"/>
                  </a:lnTo>
                  <a:lnTo>
                    <a:pt x="12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35"/>
            <p:cNvSpPr/>
            <p:nvPr/>
          </p:nvSpPr>
          <p:spPr>
            <a:xfrm>
              <a:off x="1099075" y="3396700"/>
              <a:ext cx="337975" cy="157550"/>
            </a:xfrm>
            <a:custGeom>
              <a:rect b="b" l="l" r="r" t="t"/>
              <a:pathLst>
                <a:path extrusionOk="0" h="6302" w="13519">
                  <a:moveTo>
                    <a:pt x="11707" y="676"/>
                  </a:moveTo>
                  <a:lnTo>
                    <a:pt x="12063" y="2121"/>
                  </a:lnTo>
                  <a:lnTo>
                    <a:pt x="1460" y="2121"/>
                  </a:lnTo>
                  <a:lnTo>
                    <a:pt x="1817" y="676"/>
                  </a:lnTo>
                  <a:close/>
                  <a:moveTo>
                    <a:pt x="12850" y="2794"/>
                  </a:moveTo>
                  <a:lnTo>
                    <a:pt x="12850" y="4515"/>
                  </a:lnTo>
                  <a:lnTo>
                    <a:pt x="676" y="4515"/>
                  </a:lnTo>
                  <a:lnTo>
                    <a:pt x="676" y="2794"/>
                  </a:lnTo>
                  <a:close/>
                  <a:moveTo>
                    <a:pt x="1287" y="1"/>
                  </a:moveTo>
                  <a:lnTo>
                    <a:pt x="764" y="2121"/>
                  </a:lnTo>
                  <a:lnTo>
                    <a:pt x="1" y="2121"/>
                  </a:lnTo>
                  <a:lnTo>
                    <a:pt x="1" y="5192"/>
                  </a:lnTo>
                  <a:lnTo>
                    <a:pt x="690" y="5192"/>
                  </a:lnTo>
                  <a:lnTo>
                    <a:pt x="780" y="6301"/>
                  </a:lnTo>
                  <a:lnTo>
                    <a:pt x="1452" y="6246"/>
                  </a:lnTo>
                  <a:lnTo>
                    <a:pt x="1366" y="5192"/>
                  </a:lnTo>
                  <a:lnTo>
                    <a:pt x="12154" y="5192"/>
                  </a:lnTo>
                  <a:lnTo>
                    <a:pt x="12068" y="6246"/>
                  </a:lnTo>
                  <a:lnTo>
                    <a:pt x="12740" y="6301"/>
                  </a:lnTo>
                  <a:lnTo>
                    <a:pt x="12829" y="5192"/>
                  </a:lnTo>
                  <a:lnTo>
                    <a:pt x="13519" y="5192"/>
                  </a:lnTo>
                  <a:lnTo>
                    <a:pt x="13519" y="2121"/>
                  </a:lnTo>
                  <a:lnTo>
                    <a:pt x="12759" y="2121"/>
                  </a:lnTo>
                  <a:lnTo>
                    <a:pt x="122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35"/>
            <p:cNvSpPr/>
            <p:nvPr/>
          </p:nvSpPr>
          <p:spPr>
            <a:xfrm>
              <a:off x="1135875" y="3762775"/>
              <a:ext cx="264625" cy="154875"/>
            </a:xfrm>
            <a:custGeom>
              <a:rect b="b" l="l" r="r" t="t"/>
              <a:pathLst>
                <a:path extrusionOk="0" h="6195" w="10585">
                  <a:moveTo>
                    <a:pt x="9137" y="4847"/>
                  </a:moveTo>
                  <a:lnTo>
                    <a:pt x="9082" y="5520"/>
                  </a:lnTo>
                  <a:lnTo>
                    <a:pt x="1498" y="5520"/>
                  </a:lnTo>
                  <a:lnTo>
                    <a:pt x="1445" y="4847"/>
                  </a:lnTo>
                  <a:close/>
                  <a:moveTo>
                    <a:pt x="671" y="0"/>
                  </a:moveTo>
                  <a:lnTo>
                    <a:pt x="0" y="55"/>
                  </a:lnTo>
                  <a:lnTo>
                    <a:pt x="392" y="4844"/>
                  </a:lnTo>
                  <a:lnTo>
                    <a:pt x="770" y="4844"/>
                  </a:lnTo>
                  <a:lnTo>
                    <a:pt x="876" y="6194"/>
                  </a:lnTo>
                  <a:lnTo>
                    <a:pt x="9707" y="6194"/>
                  </a:lnTo>
                  <a:lnTo>
                    <a:pt x="9814" y="4844"/>
                  </a:lnTo>
                  <a:lnTo>
                    <a:pt x="10193" y="4844"/>
                  </a:lnTo>
                  <a:lnTo>
                    <a:pt x="10585" y="55"/>
                  </a:lnTo>
                  <a:lnTo>
                    <a:pt x="9913" y="0"/>
                  </a:lnTo>
                  <a:lnTo>
                    <a:pt x="9569" y="4170"/>
                  </a:lnTo>
                  <a:lnTo>
                    <a:pt x="1013" y="4170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1240575" y="3341900"/>
              <a:ext cx="55025" cy="37425"/>
            </a:xfrm>
            <a:custGeom>
              <a:rect b="b" l="l" r="r" t="t"/>
              <a:pathLst>
                <a:path extrusionOk="0" h="1497" w="2201">
                  <a:moveTo>
                    <a:pt x="1" y="1"/>
                  </a:moveTo>
                  <a:lnTo>
                    <a:pt x="1" y="1497"/>
                  </a:lnTo>
                  <a:lnTo>
                    <a:pt x="674" y="1497"/>
                  </a:lnTo>
                  <a:lnTo>
                    <a:pt x="674" y="674"/>
                  </a:lnTo>
                  <a:lnTo>
                    <a:pt x="1527" y="674"/>
                  </a:lnTo>
                  <a:lnTo>
                    <a:pt x="1527" y="1497"/>
                  </a:lnTo>
                  <a:lnTo>
                    <a:pt x="2201" y="1497"/>
                  </a:lnTo>
                  <a:lnTo>
                    <a:pt x="2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7" name="Google Shape;1627;p35"/>
          <p:cNvGrpSpPr/>
          <p:nvPr/>
        </p:nvGrpSpPr>
        <p:grpSpPr>
          <a:xfrm>
            <a:off x="8050850" y="372775"/>
            <a:ext cx="591275" cy="423625"/>
            <a:chOff x="3594625" y="4184125"/>
            <a:chExt cx="591275" cy="423625"/>
          </a:xfrm>
        </p:grpSpPr>
        <p:grpSp>
          <p:nvGrpSpPr>
            <p:cNvPr id="1628" name="Google Shape;1628;p35"/>
            <p:cNvGrpSpPr/>
            <p:nvPr/>
          </p:nvGrpSpPr>
          <p:grpSpPr>
            <a:xfrm>
              <a:off x="3594625" y="4184125"/>
              <a:ext cx="591275" cy="423625"/>
              <a:chOff x="6423800" y="3391463"/>
              <a:chExt cx="591275" cy="423625"/>
            </a:xfrm>
          </p:grpSpPr>
          <p:sp>
            <p:nvSpPr>
              <p:cNvPr id="1629" name="Google Shape;1629;p35"/>
              <p:cNvSpPr/>
              <p:nvPr/>
            </p:nvSpPr>
            <p:spPr>
              <a:xfrm>
                <a:off x="6732875" y="3391463"/>
                <a:ext cx="282200" cy="257125"/>
              </a:xfrm>
              <a:custGeom>
                <a:rect b="b" l="l" r="r" t="t"/>
                <a:pathLst>
                  <a:path extrusionOk="0" h="10285" w="11288">
                    <a:moveTo>
                      <a:pt x="5644" y="1"/>
                    </a:moveTo>
                    <a:cubicBezTo>
                      <a:pt x="4328" y="1"/>
                      <a:pt x="3012" y="503"/>
                      <a:pt x="2008" y="1507"/>
                    </a:cubicBezTo>
                    <a:cubicBezTo>
                      <a:pt x="1" y="3514"/>
                      <a:pt x="1" y="6771"/>
                      <a:pt x="2008" y="8779"/>
                    </a:cubicBezTo>
                    <a:cubicBezTo>
                      <a:pt x="3012" y="9783"/>
                      <a:pt x="4328" y="10285"/>
                      <a:pt x="5644" y="10285"/>
                    </a:cubicBezTo>
                    <a:cubicBezTo>
                      <a:pt x="6960" y="10285"/>
                      <a:pt x="8275" y="9783"/>
                      <a:pt x="9279" y="8779"/>
                    </a:cubicBezTo>
                    <a:cubicBezTo>
                      <a:pt x="11287" y="6771"/>
                      <a:pt x="11287" y="3514"/>
                      <a:pt x="9279" y="1507"/>
                    </a:cubicBezTo>
                    <a:cubicBezTo>
                      <a:pt x="8275" y="503"/>
                      <a:pt x="6960" y="1"/>
                      <a:pt x="56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35"/>
              <p:cNvSpPr/>
              <p:nvPr/>
            </p:nvSpPr>
            <p:spPr>
              <a:xfrm>
                <a:off x="6869850" y="3446263"/>
                <a:ext cx="8300" cy="368825"/>
              </a:xfrm>
              <a:custGeom>
                <a:rect b="b" l="l" r="r" t="t"/>
                <a:pathLst>
                  <a:path extrusionOk="0" h="14753" w="332">
                    <a:moveTo>
                      <a:pt x="166" y="0"/>
                    </a:moveTo>
                    <a:cubicBezTo>
                      <a:pt x="75" y="0"/>
                      <a:pt x="0" y="75"/>
                      <a:pt x="0" y="166"/>
                    </a:cubicBezTo>
                    <a:lnTo>
                      <a:pt x="0" y="14587"/>
                    </a:lnTo>
                    <a:cubicBezTo>
                      <a:pt x="0" y="14678"/>
                      <a:pt x="75" y="14752"/>
                      <a:pt x="166" y="14752"/>
                    </a:cubicBezTo>
                    <a:cubicBezTo>
                      <a:pt x="257" y="14752"/>
                      <a:pt x="331" y="14678"/>
                      <a:pt x="331" y="14587"/>
                    </a:cubicBezTo>
                    <a:lnTo>
                      <a:pt x="331" y="166"/>
                    </a:lnTo>
                    <a:cubicBezTo>
                      <a:pt x="331" y="75"/>
                      <a:pt x="257" y="0"/>
                      <a:pt x="166" y="0"/>
                    </a:cubicBezTo>
                    <a:close/>
                  </a:path>
                </a:pathLst>
              </a:custGeom>
              <a:solidFill>
                <a:srgbClr val="4235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35"/>
              <p:cNvSpPr/>
              <p:nvPr/>
            </p:nvSpPr>
            <p:spPr>
              <a:xfrm>
                <a:off x="6819300" y="3492713"/>
                <a:ext cx="114050" cy="45300"/>
              </a:xfrm>
              <a:custGeom>
                <a:rect b="b" l="l" r="r" t="t"/>
                <a:pathLst>
                  <a:path extrusionOk="0" h="1812" w="4562">
                    <a:moveTo>
                      <a:pt x="4372" y="1"/>
                    </a:moveTo>
                    <a:cubicBezTo>
                      <a:pt x="4340" y="1"/>
                      <a:pt x="4308" y="10"/>
                      <a:pt x="4280" y="29"/>
                    </a:cubicBezTo>
                    <a:lnTo>
                      <a:pt x="2194" y="1444"/>
                    </a:lnTo>
                    <a:lnTo>
                      <a:pt x="288" y="34"/>
                    </a:lnTo>
                    <a:cubicBezTo>
                      <a:pt x="258" y="12"/>
                      <a:pt x="223" y="2"/>
                      <a:pt x="189" y="2"/>
                    </a:cubicBezTo>
                    <a:cubicBezTo>
                      <a:pt x="138" y="2"/>
                      <a:pt x="87" y="25"/>
                      <a:pt x="56" y="69"/>
                    </a:cubicBezTo>
                    <a:cubicBezTo>
                      <a:pt x="1" y="144"/>
                      <a:pt x="18" y="246"/>
                      <a:pt x="90" y="301"/>
                    </a:cubicBezTo>
                    <a:lnTo>
                      <a:pt x="2092" y="1779"/>
                    </a:lnTo>
                    <a:cubicBezTo>
                      <a:pt x="2120" y="1802"/>
                      <a:pt x="2153" y="1812"/>
                      <a:pt x="2188" y="1812"/>
                    </a:cubicBezTo>
                    <a:cubicBezTo>
                      <a:pt x="2221" y="1812"/>
                      <a:pt x="2252" y="1802"/>
                      <a:pt x="2284" y="1782"/>
                    </a:cubicBezTo>
                    <a:lnTo>
                      <a:pt x="4465" y="303"/>
                    </a:lnTo>
                    <a:cubicBezTo>
                      <a:pt x="4540" y="251"/>
                      <a:pt x="4562" y="150"/>
                      <a:pt x="4510" y="72"/>
                    </a:cubicBezTo>
                    <a:cubicBezTo>
                      <a:pt x="4477" y="26"/>
                      <a:pt x="4425" y="1"/>
                      <a:pt x="4372" y="1"/>
                    </a:cubicBezTo>
                    <a:close/>
                  </a:path>
                </a:pathLst>
              </a:custGeom>
              <a:solidFill>
                <a:srgbClr val="4235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35"/>
              <p:cNvSpPr/>
              <p:nvPr/>
            </p:nvSpPr>
            <p:spPr>
              <a:xfrm>
                <a:off x="6819300" y="3552763"/>
                <a:ext cx="114050" cy="45300"/>
              </a:xfrm>
              <a:custGeom>
                <a:rect b="b" l="l" r="r" t="t"/>
                <a:pathLst>
                  <a:path extrusionOk="0" h="1812" w="4562">
                    <a:moveTo>
                      <a:pt x="4372" y="1"/>
                    </a:moveTo>
                    <a:cubicBezTo>
                      <a:pt x="4340" y="1"/>
                      <a:pt x="4308" y="10"/>
                      <a:pt x="4280" y="29"/>
                    </a:cubicBezTo>
                    <a:lnTo>
                      <a:pt x="2194" y="1444"/>
                    </a:lnTo>
                    <a:lnTo>
                      <a:pt x="288" y="34"/>
                    </a:lnTo>
                    <a:cubicBezTo>
                      <a:pt x="258" y="12"/>
                      <a:pt x="223" y="2"/>
                      <a:pt x="189" y="2"/>
                    </a:cubicBezTo>
                    <a:cubicBezTo>
                      <a:pt x="138" y="2"/>
                      <a:pt x="87" y="25"/>
                      <a:pt x="56" y="69"/>
                    </a:cubicBezTo>
                    <a:cubicBezTo>
                      <a:pt x="1" y="144"/>
                      <a:pt x="18" y="246"/>
                      <a:pt x="90" y="301"/>
                    </a:cubicBezTo>
                    <a:lnTo>
                      <a:pt x="2092" y="1779"/>
                    </a:lnTo>
                    <a:cubicBezTo>
                      <a:pt x="2120" y="1802"/>
                      <a:pt x="2153" y="1812"/>
                      <a:pt x="2188" y="1812"/>
                    </a:cubicBezTo>
                    <a:cubicBezTo>
                      <a:pt x="2221" y="1812"/>
                      <a:pt x="2252" y="1802"/>
                      <a:pt x="2284" y="1782"/>
                    </a:cubicBezTo>
                    <a:lnTo>
                      <a:pt x="4465" y="303"/>
                    </a:lnTo>
                    <a:cubicBezTo>
                      <a:pt x="4540" y="251"/>
                      <a:pt x="4562" y="150"/>
                      <a:pt x="4510" y="72"/>
                    </a:cubicBezTo>
                    <a:cubicBezTo>
                      <a:pt x="4477" y="26"/>
                      <a:pt x="4425" y="1"/>
                      <a:pt x="4372" y="1"/>
                    </a:cubicBezTo>
                    <a:close/>
                  </a:path>
                </a:pathLst>
              </a:custGeom>
              <a:solidFill>
                <a:srgbClr val="4235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3" name="Google Shape;1633;p35"/>
              <p:cNvSpPr/>
              <p:nvPr/>
            </p:nvSpPr>
            <p:spPr>
              <a:xfrm>
                <a:off x="6423800" y="3391763"/>
                <a:ext cx="257125" cy="257125"/>
              </a:xfrm>
              <a:custGeom>
                <a:rect b="b" l="l" r="r" t="t"/>
                <a:pathLst>
                  <a:path extrusionOk="0" h="10285" w="10285">
                    <a:moveTo>
                      <a:pt x="5143" y="0"/>
                    </a:moveTo>
                    <a:cubicBezTo>
                      <a:pt x="2303" y="0"/>
                      <a:pt x="0" y="2303"/>
                      <a:pt x="0" y="5142"/>
                    </a:cubicBezTo>
                    <a:cubicBezTo>
                      <a:pt x="0" y="7982"/>
                      <a:pt x="2303" y="10284"/>
                      <a:pt x="5143" y="10284"/>
                    </a:cubicBezTo>
                    <a:cubicBezTo>
                      <a:pt x="7982" y="10284"/>
                      <a:pt x="10285" y="7982"/>
                      <a:pt x="10285" y="5142"/>
                    </a:cubicBezTo>
                    <a:cubicBezTo>
                      <a:pt x="10285" y="2303"/>
                      <a:pt x="7982" y="0"/>
                      <a:pt x="51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35"/>
              <p:cNvSpPr/>
              <p:nvPr/>
            </p:nvSpPr>
            <p:spPr>
              <a:xfrm>
                <a:off x="6548450" y="3446013"/>
                <a:ext cx="8325" cy="368825"/>
              </a:xfrm>
              <a:custGeom>
                <a:rect b="b" l="l" r="r" t="t"/>
                <a:pathLst>
                  <a:path extrusionOk="0" h="14753" w="333">
                    <a:moveTo>
                      <a:pt x="166" y="0"/>
                    </a:moveTo>
                    <a:cubicBezTo>
                      <a:pt x="75" y="0"/>
                      <a:pt x="1" y="75"/>
                      <a:pt x="1" y="166"/>
                    </a:cubicBezTo>
                    <a:lnTo>
                      <a:pt x="1" y="14587"/>
                    </a:lnTo>
                    <a:cubicBezTo>
                      <a:pt x="1" y="14678"/>
                      <a:pt x="75" y="14752"/>
                      <a:pt x="166" y="14752"/>
                    </a:cubicBezTo>
                    <a:cubicBezTo>
                      <a:pt x="258" y="14752"/>
                      <a:pt x="332" y="14678"/>
                      <a:pt x="332" y="14587"/>
                    </a:cubicBezTo>
                    <a:lnTo>
                      <a:pt x="332" y="166"/>
                    </a:lnTo>
                    <a:cubicBezTo>
                      <a:pt x="332" y="75"/>
                      <a:pt x="258" y="0"/>
                      <a:pt x="166" y="0"/>
                    </a:cubicBezTo>
                    <a:close/>
                  </a:path>
                </a:pathLst>
              </a:custGeom>
              <a:solidFill>
                <a:srgbClr val="4235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35"/>
              <p:cNvSpPr/>
              <p:nvPr/>
            </p:nvSpPr>
            <p:spPr>
              <a:xfrm>
                <a:off x="6497925" y="3492463"/>
                <a:ext cx="114050" cy="45300"/>
              </a:xfrm>
              <a:custGeom>
                <a:rect b="b" l="l" r="r" t="t"/>
                <a:pathLst>
                  <a:path extrusionOk="0" h="1812" w="4562">
                    <a:moveTo>
                      <a:pt x="4372" y="1"/>
                    </a:moveTo>
                    <a:cubicBezTo>
                      <a:pt x="4340" y="1"/>
                      <a:pt x="4308" y="10"/>
                      <a:pt x="4280" y="29"/>
                    </a:cubicBezTo>
                    <a:lnTo>
                      <a:pt x="2194" y="1444"/>
                    </a:lnTo>
                    <a:lnTo>
                      <a:pt x="287" y="33"/>
                    </a:lnTo>
                    <a:cubicBezTo>
                      <a:pt x="258" y="12"/>
                      <a:pt x="224" y="2"/>
                      <a:pt x="190" y="2"/>
                    </a:cubicBezTo>
                    <a:cubicBezTo>
                      <a:pt x="138" y="2"/>
                      <a:pt x="87" y="25"/>
                      <a:pt x="55" y="69"/>
                    </a:cubicBezTo>
                    <a:cubicBezTo>
                      <a:pt x="1" y="144"/>
                      <a:pt x="17" y="246"/>
                      <a:pt x="90" y="301"/>
                    </a:cubicBezTo>
                    <a:lnTo>
                      <a:pt x="2091" y="1779"/>
                    </a:lnTo>
                    <a:cubicBezTo>
                      <a:pt x="2120" y="1802"/>
                      <a:pt x="2153" y="1812"/>
                      <a:pt x="2187" y="1812"/>
                    </a:cubicBezTo>
                    <a:cubicBezTo>
                      <a:pt x="2221" y="1812"/>
                      <a:pt x="2252" y="1802"/>
                      <a:pt x="2284" y="1780"/>
                    </a:cubicBezTo>
                    <a:lnTo>
                      <a:pt x="4465" y="303"/>
                    </a:lnTo>
                    <a:cubicBezTo>
                      <a:pt x="4540" y="251"/>
                      <a:pt x="4561" y="149"/>
                      <a:pt x="4510" y="72"/>
                    </a:cubicBezTo>
                    <a:cubicBezTo>
                      <a:pt x="4477" y="26"/>
                      <a:pt x="4425" y="1"/>
                      <a:pt x="4372" y="1"/>
                    </a:cubicBezTo>
                    <a:close/>
                  </a:path>
                </a:pathLst>
              </a:custGeom>
              <a:solidFill>
                <a:srgbClr val="4235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35"/>
              <p:cNvSpPr/>
              <p:nvPr/>
            </p:nvSpPr>
            <p:spPr>
              <a:xfrm>
                <a:off x="6497925" y="3552463"/>
                <a:ext cx="114050" cy="45325"/>
              </a:xfrm>
              <a:custGeom>
                <a:rect b="b" l="l" r="r" t="t"/>
                <a:pathLst>
                  <a:path extrusionOk="0" h="1813" w="4562">
                    <a:moveTo>
                      <a:pt x="4372" y="0"/>
                    </a:moveTo>
                    <a:cubicBezTo>
                      <a:pt x="4340" y="0"/>
                      <a:pt x="4308" y="10"/>
                      <a:pt x="4280" y="30"/>
                    </a:cubicBezTo>
                    <a:lnTo>
                      <a:pt x="2194" y="1443"/>
                    </a:lnTo>
                    <a:lnTo>
                      <a:pt x="287" y="33"/>
                    </a:lnTo>
                    <a:cubicBezTo>
                      <a:pt x="258" y="12"/>
                      <a:pt x="223" y="2"/>
                      <a:pt x="189" y="2"/>
                    </a:cubicBezTo>
                    <a:cubicBezTo>
                      <a:pt x="138" y="2"/>
                      <a:pt x="87" y="25"/>
                      <a:pt x="55" y="68"/>
                    </a:cubicBezTo>
                    <a:cubicBezTo>
                      <a:pt x="1" y="142"/>
                      <a:pt x="17" y="247"/>
                      <a:pt x="90" y="300"/>
                    </a:cubicBezTo>
                    <a:lnTo>
                      <a:pt x="2091" y="1779"/>
                    </a:lnTo>
                    <a:cubicBezTo>
                      <a:pt x="2120" y="1802"/>
                      <a:pt x="2153" y="1812"/>
                      <a:pt x="2187" y="1812"/>
                    </a:cubicBezTo>
                    <a:cubicBezTo>
                      <a:pt x="2221" y="1812"/>
                      <a:pt x="2252" y="1804"/>
                      <a:pt x="2284" y="1781"/>
                    </a:cubicBezTo>
                    <a:lnTo>
                      <a:pt x="4465" y="303"/>
                    </a:lnTo>
                    <a:cubicBezTo>
                      <a:pt x="4540" y="250"/>
                      <a:pt x="4561" y="149"/>
                      <a:pt x="4510" y="73"/>
                    </a:cubicBezTo>
                    <a:cubicBezTo>
                      <a:pt x="4477" y="26"/>
                      <a:pt x="4425" y="0"/>
                      <a:pt x="4372" y="0"/>
                    </a:cubicBezTo>
                    <a:close/>
                  </a:path>
                </a:pathLst>
              </a:custGeom>
              <a:solidFill>
                <a:srgbClr val="4235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37" name="Google Shape;1637;p35"/>
            <p:cNvCxnSpPr/>
            <p:nvPr/>
          </p:nvCxnSpPr>
          <p:spPr>
            <a:xfrm rot="10800000">
              <a:off x="3617563" y="4603500"/>
              <a:ext cx="54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38" name="Google Shape;1638;p35"/>
          <p:cNvSpPr txBox="1"/>
          <p:nvPr/>
        </p:nvSpPr>
        <p:spPr>
          <a:xfrm>
            <a:off x="2221926" y="1639085"/>
            <a:ext cx="4699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zha On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Shiny </a:t>
            </a:r>
            <a:r>
              <a:rPr lang="en-US" sz="18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pp Code </a:t>
            </a:r>
            <a:r>
              <a:rPr lang="en-US" sz="18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Reference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:</a:t>
            </a:r>
            <a:endParaRPr sz="1800"/>
          </a:p>
        </p:txBody>
      </p:sp>
      <p:sp>
        <p:nvSpPr>
          <p:cNvPr id="1639" name="Google Shape;1639;p35"/>
          <p:cNvSpPr txBox="1"/>
          <p:nvPr/>
        </p:nvSpPr>
        <p:spPr>
          <a:xfrm>
            <a:off x="2079461" y="1884122"/>
            <a:ext cx="6493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2743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Github (Author:gl2668) : https://github.com/gl2668/airbnb_priceR</a:t>
            </a:r>
            <a:br>
              <a:rPr b="0" i="0" lang="en-US" sz="1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endParaRPr b="0" i="0" sz="12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640" name="Google Shape;1640;p35"/>
          <p:cNvGrpSpPr/>
          <p:nvPr/>
        </p:nvGrpSpPr>
        <p:grpSpPr>
          <a:xfrm>
            <a:off x="1640862" y="1867367"/>
            <a:ext cx="375866" cy="399995"/>
            <a:chOff x="2601400" y="3297325"/>
            <a:chExt cx="575775" cy="539150"/>
          </a:xfrm>
        </p:grpSpPr>
        <p:sp>
          <p:nvSpPr>
            <p:cNvPr id="1641" name="Google Shape;1641;p35"/>
            <p:cNvSpPr/>
            <p:nvPr/>
          </p:nvSpPr>
          <p:spPr>
            <a:xfrm>
              <a:off x="2747500" y="3505750"/>
              <a:ext cx="45000" cy="16875"/>
            </a:xfrm>
            <a:custGeom>
              <a:rect b="b" l="l" r="r" t="t"/>
              <a:pathLst>
                <a:path extrusionOk="0" h="675" w="1800">
                  <a:moveTo>
                    <a:pt x="1" y="1"/>
                  </a:moveTo>
                  <a:lnTo>
                    <a:pt x="1" y="675"/>
                  </a:lnTo>
                  <a:lnTo>
                    <a:pt x="675" y="675"/>
                  </a:lnTo>
                  <a:lnTo>
                    <a:pt x="675" y="1"/>
                  </a:lnTo>
                  <a:close/>
                  <a:moveTo>
                    <a:pt x="1126" y="1"/>
                  </a:moveTo>
                  <a:lnTo>
                    <a:pt x="1126" y="675"/>
                  </a:lnTo>
                  <a:lnTo>
                    <a:pt x="1800" y="675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35"/>
            <p:cNvSpPr/>
            <p:nvPr/>
          </p:nvSpPr>
          <p:spPr>
            <a:xfrm>
              <a:off x="2655575" y="3297325"/>
              <a:ext cx="228900" cy="344575"/>
            </a:xfrm>
            <a:custGeom>
              <a:rect b="b" l="l" r="r" t="t"/>
              <a:pathLst>
                <a:path extrusionOk="0" h="13783" w="9156">
                  <a:moveTo>
                    <a:pt x="4577" y="676"/>
                  </a:moveTo>
                  <a:cubicBezTo>
                    <a:pt x="6730" y="676"/>
                    <a:pt x="8480" y="2426"/>
                    <a:pt x="8480" y="4579"/>
                  </a:cubicBezTo>
                  <a:cubicBezTo>
                    <a:pt x="8480" y="6417"/>
                    <a:pt x="5588" y="11027"/>
                    <a:pt x="4577" y="12570"/>
                  </a:cubicBezTo>
                  <a:cubicBezTo>
                    <a:pt x="3571" y="11034"/>
                    <a:pt x="673" y="6420"/>
                    <a:pt x="673" y="4579"/>
                  </a:cubicBezTo>
                  <a:cubicBezTo>
                    <a:pt x="673" y="2426"/>
                    <a:pt x="2424" y="676"/>
                    <a:pt x="4577" y="676"/>
                  </a:cubicBezTo>
                  <a:close/>
                  <a:moveTo>
                    <a:pt x="4577" y="0"/>
                  </a:moveTo>
                  <a:cubicBezTo>
                    <a:pt x="2053" y="0"/>
                    <a:pt x="0" y="2055"/>
                    <a:pt x="0" y="4579"/>
                  </a:cubicBezTo>
                  <a:cubicBezTo>
                    <a:pt x="0" y="6773"/>
                    <a:pt x="3339" y="11957"/>
                    <a:pt x="4577" y="13783"/>
                  </a:cubicBezTo>
                  <a:cubicBezTo>
                    <a:pt x="5815" y="11956"/>
                    <a:pt x="9156" y="6771"/>
                    <a:pt x="9156" y="4579"/>
                  </a:cubicBezTo>
                  <a:cubicBezTo>
                    <a:pt x="9156" y="2055"/>
                    <a:pt x="7102" y="0"/>
                    <a:pt x="4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35"/>
            <p:cNvSpPr/>
            <p:nvPr/>
          </p:nvSpPr>
          <p:spPr>
            <a:xfrm>
              <a:off x="2715575" y="3357375"/>
              <a:ext cx="108850" cy="108850"/>
            </a:xfrm>
            <a:custGeom>
              <a:rect b="b" l="l" r="r" t="t"/>
              <a:pathLst>
                <a:path extrusionOk="0" h="4354" w="4354">
                  <a:moveTo>
                    <a:pt x="2177" y="676"/>
                  </a:moveTo>
                  <a:cubicBezTo>
                    <a:pt x="3006" y="676"/>
                    <a:pt x="3677" y="1350"/>
                    <a:pt x="3677" y="2177"/>
                  </a:cubicBezTo>
                  <a:cubicBezTo>
                    <a:pt x="3677" y="3003"/>
                    <a:pt x="3003" y="3678"/>
                    <a:pt x="2177" y="3678"/>
                  </a:cubicBezTo>
                  <a:cubicBezTo>
                    <a:pt x="1350" y="3678"/>
                    <a:pt x="676" y="3006"/>
                    <a:pt x="676" y="2177"/>
                  </a:cubicBezTo>
                  <a:cubicBezTo>
                    <a:pt x="676" y="1348"/>
                    <a:pt x="1350" y="676"/>
                    <a:pt x="2177" y="676"/>
                  </a:cubicBezTo>
                  <a:close/>
                  <a:moveTo>
                    <a:pt x="2177" y="0"/>
                  </a:moveTo>
                  <a:cubicBezTo>
                    <a:pt x="979" y="0"/>
                    <a:pt x="1" y="977"/>
                    <a:pt x="1" y="2177"/>
                  </a:cubicBezTo>
                  <a:cubicBezTo>
                    <a:pt x="1" y="3376"/>
                    <a:pt x="975" y="4353"/>
                    <a:pt x="2177" y="4353"/>
                  </a:cubicBezTo>
                  <a:cubicBezTo>
                    <a:pt x="3376" y="4353"/>
                    <a:pt x="4354" y="3377"/>
                    <a:pt x="4354" y="2177"/>
                  </a:cubicBezTo>
                  <a:cubicBezTo>
                    <a:pt x="4354" y="978"/>
                    <a:pt x="3378" y="0"/>
                    <a:pt x="2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35"/>
            <p:cNvSpPr/>
            <p:nvPr/>
          </p:nvSpPr>
          <p:spPr>
            <a:xfrm>
              <a:off x="2601400" y="3461500"/>
              <a:ext cx="575775" cy="374975"/>
            </a:xfrm>
            <a:custGeom>
              <a:rect b="b" l="l" r="r" t="t"/>
              <a:pathLst>
                <a:path extrusionOk="0" h="14999" w="23031">
                  <a:moveTo>
                    <a:pt x="21523" y="0"/>
                  </a:moveTo>
                  <a:lnTo>
                    <a:pt x="18122" y="3402"/>
                  </a:lnTo>
                  <a:lnTo>
                    <a:pt x="16802" y="3402"/>
                  </a:lnTo>
                  <a:lnTo>
                    <a:pt x="13960" y="520"/>
                  </a:lnTo>
                  <a:lnTo>
                    <a:pt x="11226" y="520"/>
                  </a:lnTo>
                  <a:lnTo>
                    <a:pt x="11226" y="1194"/>
                  </a:lnTo>
                  <a:lnTo>
                    <a:pt x="13678" y="1194"/>
                  </a:lnTo>
                  <a:lnTo>
                    <a:pt x="16520" y="4076"/>
                  </a:lnTo>
                  <a:lnTo>
                    <a:pt x="18402" y="4076"/>
                  </a:lnTo>
                  <a:lnTo>
                    <a:pt x="21523" y="954"/>
                  </a:lnTo>
                  <a:lnTo>
                    <a:pt x="22357" y="1787"/>
                  </a:lnTo>
                  <a:lnTo>
                    <a:pt x="22357" y="2796"/>
                  </a:lnTo>
                  <a:lnTo>
                    <a:pt x="21552" y="3599"/>
                  </a:lnTo>
                  <a:lnTo>
                    <a:pt x="21552" y="9048"/>
                  </a:lnTo>
                  <a:lnTo>
                    <a:pt x="20497" y="10100"/>
                  </a:lnTo>
                  <a:lnTo>
                    <a:pt x="20497" y="11633"/>
                  </a:lnTo>
                  <a:lnTo>
                    <a:pt x="21276" y="12410"/>
                  </a:lnTo>
                  <a:lnTo>
                    <a:pt x="21276" y="13038"/>
                  </a:lnTo>
                  <a:lnTo>
                    <a:pt x="20787" y="13526"/>
                  </a:lnTo>
                  <a:lnTo>
                    <a:pt x="19070" y="11808"/>
                  </a:lnTo>
                  <a:lnTo>
                    <a:pt x="13678" y="11808"/>
                  </a:lnTo>
                  <a:lnTo>
                    <a:pt x="13133" y="13123"/>
                  </a:lnTo>
                  <a:lnTo>
                    <a:pt x="13695" y="13686"/>
                  </a:lnTo>
                  <a:lnTo>
                    <a:pt x="13054" y="14325"/>
                  </a:lnTo>
                  <a:lnTo>
                    <a:pt x="12260" y="14325"/>
                  </a:lnTo>
                  <a:lnTo>
                    <a:pt x="9742" y="11808"/>
                  </a:lnTo>
                  <a:lnTo>
                    <a:pt x="5423" y="11808"/>
                  </a:lnTo>
                  <a:lnTo>
                    <a:pt x="676" y="7061"/>
                  </a:lnTo>
                  <a:lnTo>
                    <a:pt x="676" y="1194"/>
                  </a:lnTo>
                  <a:lnTo>
                    <a:pt x="2263" y="1194"/>
                  </a:lnTo>
                  <a:lnTo>
                    <a:pt x="2263" y="520"/>
                  </a:lnTo>
                  <a:lnTo>
                    <a:pt x="0" y="520"/>
                  </a:lnTo>
                  <a:lnTo>
                    <a:pt x="0" y="7341"/>
                  </a:lnTo>
                  <a:lnTo>
                    <a:pt x="5141" y="12482"/>
                  </a:lnTo>
                  <a:lnTo>
                    <a:pt x="9461" y="12482"/>
                  </a:lnTo>
                  <a:lnTo>
                    <a:pt x="11978" y="14999"/>
                  </a:lnTo>
                  <a:lnTo>
                    <a:pt x="13333" y="14999"/>
                  </a:lnTo>
                  <a:lnTo>
                    <a:pt x="14648" y="13686"/>
                  </a:lnTo>
                  <a:lnTo>
                    <a:pt x="13927" y="12965"/>
                  </a:lnTo>
                  <a:lnTo>
                    <a:pt x="14126" y="12482"/>
                  </a:lnTo>
                  <a:lnTo>
                    <a:pt x="18787" y="12482"/>
                  </a:lnTo>
                  <a:lnTo>
                    <a:pt x="20785" y="14480"/>
                  </a:lnTo>
                  <a:lnTo>
                    <a:pt x="21948" y="13317"/>
                  </a:lnTo>
                  <a:lnTo>
                    <a:pt x="21948" y="12130"/>
                  </a:lnTo>
                  <a:lnTo>
                    <a:pt x="21171" y="11352"/>
                  </a:lnTo>
                  <a:lnTo>
                    <a:pt x="21171" y="10379"/>
                  </a:lnTo>
                  <a:lnTo>
                    <a:pt x="22225" y="9325"/>
                  </a:lnTo>
                  <a:lnTo>
                    <a:pt x="22225" y="3878"/>
                  </a:lnTo>
                  <a:lnTo>
                    <a:pt x="23031" y="3075"/>
                  </a:lnTo>
                  <a:lnTo>
                    <a:pt x="23031" y="1508"/>
                  </a:lnTo>
                  <a:lnTo>
                    <a:pt x="21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5" name="Google Shape;1645;p35"/>
          <p:cNvSpPr txBox="1"/>
          <p:nvPr/>
        </p:nvSpPr>
        <p:spPr>
          <a:xfrm>
            <a:off x="2203284" y="2279941"/>
            <a:ext cx="4699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zha On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Map by Price Code Reference:</a:t>
            </a:r>
            <a:endParaRPr sz="1100"/>
          </a:p>
        </p:txBody>
      </p:sp>
      <p:sp>
        <p:nvSpPr>
          <p:cNvPr id="1646" name="Google Shape;1646;p35"/>
          <p:cNvSpPr txBox="1"/>
          <p:nvPr/>
        </p:nvSpPr>
        <p:spPr>
          <a:xfrm>
            <a:off x="2052550" y="2552486"/>
            <a:ext cx="7257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2743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RPubs-NYC Maps(Author: Jake Hofman) https://rpubs.com/jhofman/nycmaps</a:t>
            </a:r>
            <a:br>
              <a:rPr b="0" i="0" lang="en-US" sz="1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endParaRPr b="0" i="0" sz="12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47" name="Google Shape;1647;p35"/>
          <p:cNvSpPr txBox="1"/>
          <p:nvPr/>
        </p:nvSpPr>
        <p:spPr>
          <a:xfrm>
            <a:off x="2069533" y="3159202"/>
            <a:ext cx="7257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2743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Github (Author:wch): https://gist.github.com/wch/5436415/</a:t>
            </a:r>
            <a:endParaRPr sz="1200"/>
          </a:p>
        </p:txBody>
      </p:sp>
      <p:sp>
        <p:nvSpPr>
          <p:cNvPr id="1648" name="Google Shape;1648;p35"/>
          <p:cNvSpPr txBox="1"/>
          <p:nvPr/>
        </p:nvSpPr>
        <p:spPr>
          <a:xfrm>
            <a:off x="2231041" y="2961086"/>
            <a:ext cx="4699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zha On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Dynamic Plot Code </a:t>
            </a:r>
            <a:r>
              <a:rPr lang="en-US" sz="18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Reference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:</a:t>
            </a:r>
            <a:endParaRPr sz="1800"/>
          </a:p>
        </p:txBody>
      </p:sp>
      <p:sp>
        <p:nvSpPr>
          <p:cNvPr id="1649" name="Google Shape;1649;p35"/>
          <p:cNvSpPr txBox="1"/>
          <p:nvPr/>
        </p:nvSpPr>
        <p:spPr>
          <a:xfrm>
            <a:off x="2052583" y="3842127"/>
            <a:ext cx="7257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2743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United State Icon Pack : </a:t>
            </a:r>
            <a:r>
              <a:rPr lang="en-US" sz="12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https://www.flaticon.com/packs/united-states-4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Free Vector : https://www.freepik.com/popular-vectors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50" name="Google Shape;1650;p35"/>
          <p:cNvSpPr txBox="1"/>
          <p:nvPr/>
        </p:nvSpPr>
        <p:spPr>
          <a:xfrm>
            <a:off x="2203266" y="3590661"/>
            <a:ext cx="4699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zha One"/>
              <a:buNone/>
            </a:pPr>
            <a:r>
              <a:rPr lang="en-US" sz="18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Icon Source:</a:t>
            </a:r>
            <a:endParaRPr sz="1100"/>
          </a:p>
        </p:txBody>
      </p:sp>
      <p:sp>
        <p:nvSpPr>
          <p:cNvPr id="1651" name="Google Shape;1651;p35"/>
          <p:cNvSpPr txBox="1"/>
          <p:nvPr>
            <p:ph idx="2" type="title"/>
          </p:nvPr>
        </p:nvSpPr>
        <p:spPr>
          <a:xfrm>
            <a:off x="2170052" y="4364300"/>
            <a:ext cx="3483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800"/>
              <a:t>Amenities Info:</a:t>
            </a:r>
            <a:endParaRPr sz="1800"/>
          </a:p>
        </p:txBody>
      </p:sp>
      <p:sp>
        <p:nvSpPr>
          <p:cNvPr id="1652" name="Google Shape;1652;p35"/>
          <p:cNvSpPr txBox="1"/>
          <p:nvPr>
            <p:ph idx="1" type="subTitle"/>
          </p:nvPr>
        </p:nvSpPr>
        <p:spPr>
          <a:xfrm>
            <a:off x="1917124" y="4637925"/>
            <a:ext cx="6826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274300">
            <a:noAutofit/>
          </a:bodyPr>
          <a:lstStyle/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https://www.airbnb.com/resources/hosting-homes/a/the-amenities-guests-want-25</a:t>
            </a:r>
            <a:br>
              <a:rPr lang="en-US"/>
            </a:br>
            <a:endParaRPr/>
          </a:p>
        </p:txBody>
      </p:sp>
      <p:grpSp>
        <p:nvGrpSpPr>
          <p:cNvPr id="1653" name="Google Shape;1653;p35"/>
          <p:cNvGrpSpPr/>
          <p:nvPr/>
        </p:nvGrpSpPr>
        <p:grpSpPr>
          <a:xfrm>
            <a:off x="1736848" y="2560378"/>
            <a:ext cx="183926" cy="313323"/>
            <a:chOff x="1099075" y="3341900"/>
            <a:chExt cx="337975" cy="575750"/>
          </a:xfrm>
        </p:grpSpPr>
        <p:sp>
          <p:nvSpPr>
            <p:cNvPr id="1654" name="Google Shape;1654;p35"/>
            <p:cNvSpPr/>
            <p:nvPr/>
          </p:nvSpPr>
          <p:spPr>
            <a:xfrm>
              <a:off x="1245625" y="3650100"/>
              <a:ext cx="45000" cy="16875"/>
            </a:xfrm>
            <a:custGeom>
              <a:rect b="b" l="l" r="r" t="t"/>
              <a:pathLst>
                <a:path extrusionOk="0" h="675" w="1800">
                  <a:moveTo>
                    <a:pt x="1" y="1"/>
                  </a:moveTo>
                  <a:lnTo>
                    <a:pt x="1" y="675"/>
                  </a:lnTo>
                  <a:lnTo>
                    <a:pt x="675" y="675"/>
                  </a:lnTo>
                  <a:lnTo>
                    <a:pt x="675" y="1"/>
                  </a:lnTo>
                  <a:close/>
                  <a:moveTo>
                    <a:pt x="1126" y="1"/>
                  </a:moveTo>
                  <a:lnTo>
                    <a:pt x="1126" y="675"/>
                  </a:lnTo>
                  <a:lnTo>
                    <a:pt x="1800" y="675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35"/>
            <p:cNvSpPr/>
            <p:nvPr/>
          </p:nvSpPr>
          <p:spPr>
            <a:xfrm>
              <a:off x="1114825" y="3570950"/>
              <a:ext cx="306475" cy="175125"/>
            </a:xfrm>
            <a:custGeom>
              <a:rect b="b" l="l" r="r" t="t"/>
              <a:pathLst>
                <a:path extrusionOk="0" h="7005" w="12259">
                  <a:moveTo>
                    <a:pt x="11524" y="675"/>
                  </a:moveTo>
                  <a:lnTo>
                    <a:pt x="11032" y="6330"/>
                  </a:lnTo>
                  <a:lnTo>
                    <a:pt x="1231" y="6330"/>
                  </a:lnTo>
                  <a:lnTo>
                    <a:pt x="740" y="675"/>
                  </a:lnTo>
                  <a:close/>
                  <a:moveTo>
                    <a:pt x="1" y="0"/>
                  </a:moveTo>
                  <a:lnTo>
                    <a:pt x="612" y="7004"/>
                  </a:lnTo>
                  <a:lnTo>
                    <a:pt x="11649" y="7004"/>
                  </a:lnTo>
                  <a:lnTo>
                    <a:pt x="12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35"/>
            <p:cNvSpPr/>
            <p:nvPr/>
          </p:nvSpPr>
          <p:spPr>
            <a:xfrm>
              <a:off x="1099075" y="3396700"/>
              <a:ext cx="337975" cy="157550"/>
            </a:xfrm>
            <a:custGeom>
              <a:rect b="b" l="l" r="r" t="t"/>
              <a:pathLst>
                <a:path extrusionOk="0" h="6302" w="13519">
                  <a:moveTo>
                    <a:pt x="11707" y="676"/>
                  </a:moveTo>
                  <a:lnTo>
                    <a:pt x="12063" y="2121"/>
                  </a:lnTo>
                  <a:lnTo>
                    <a:pt x="1460" y="2121"/>
                  </a:lnTo>
                  <a:lnTo>
                    <a:pt x="1817" y="676"/>
                  </a:lnTo>
                  <a:close/>
                  <a:moveTo>
                    <a:pt x="12850" y="2794"/>
                  </a:moveTo>
                  <a:lnTo>
                    <a:pt x="12850" y="4515"/>
                  </a:lnTo>
                  <a:lnTo>
                    <a:pt x="676" y="4515"/>
                  </a:lnTo>
                  <a:lnTo>
                    <a:pt x="676" y="2794"/>
                  </a:lnTo>
                  <a:close/>
                  <a:moveTo>
                    <a:pt x="1287" y="1"/>
                  </a:moveTo>
                  <a:lnTo>
                    <a:pt x="764" y="2121"/>
                  </a:lnTo>
                  <a:lnTo>
                    <a:pt x="1" y="2121"/>
                  </a:lnTo>
                  <a:lnTo>
                    <a:pt x="1" y="5192"/>
                  </a:lnTo>
                  <a:lnTo>
                    <a:pt x="690" y="5192"/>
                  </a:lnTo>
                  <a:lnTo>
                    <a:pt x="780" y="6301"/>
                  </a:lnTo>
                  <a:lnTo>
                    <a:pt x="1452" y="6246"/>
                  </a:lnTo>
                  <a:lnTo>
                    <a:pt x="1366" y="5192"/>
                  </a:lnTo>
                  <a:lnTo>
                    <a:pt x="12154" y="5192"/>
                  </a:lnTo>
                  <a:lnTo>
                    <a:pt x="12068" y="6246"/>
                  </a:lnTo>
                  <a:lnTo>
                    <a:pt x="12740" y="6301"/>
                  </a:lnTo>
                  <a:lnTo>
                    <a:pt x="12829" y="5192"/>
                  </a:lnTo>
                  <a:lnTo>
                    <a:pt x="13519" y="5192"/>
                  </a:lnTo>
                  <a:lnTo>
                    <a:pt x="13519" y="2121"/>
                  </a:lnTo>
                  <a:lnTo>
                    <a:pt x="12759" y="2121"/>
                  </a:lnTo>
                  <a:lnTo>
                    <a:pt x="122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35"/>
            <p:cNvSpPr/>
            <p:nvPr/>
          </p:nvSpPr>
          <p:spPr>
            <a:xfrm>
              <a:off x="1135875" y="3762775"/>
              <a:ext cx="264625" cy="154875"/>
            </a:xfrm>
            <a:custGeom>
              <a:rect b="b" l="l" r="r" t="t"/>
              <a:pathLst>
                <a:path extrusionOk="0" h="6195" w="10585">
                  <a:moveTo>
                    <a:pt x="9137" y="4847"/>
                  </a:moveTo>
                  <a:lnTo>
                    <a:pt x="9082" y="5520"/>
                  </a:lnTo>
                  <a:lnTo>
                    <a:pt x="1498" y="5520"/>
                  </a:lnTo>
                  <a:lnTo>
                    <a:pt x="1445" y="4847"/>
                  </a:lnTo>
                  <a:close/>
                  <a:moveTo>
                    <a:pt x="671" y="0"/>
                  </a:moveTo>
                  <a:lnTo>
                    <a:pt x="0" y="55"/>
                  </a:lnTo>
                  <a:lnTo>
                    <a:pt x="392" y="4844"/>
                  </a:lnTo>
                  <a:lnTo>
                    <a:pt x="770" y="4844"/>
                  </a:lnTo>
                  <a:lnTo>
                    <a:pt x="876" y="6194"/>
                  </a:lnTo>
                  <a:lnTo>
                    <a:pt x="9707" y="6194"/>
                  </a:lnTo>
                  <a:lnTo>
                    <a:pt x="9814" y="4844"/>
                  </a:lnTo>
                  <a:lnTo>
                    <a:pt x="10193" y="4844"/>
                  </a:lnTo>
                  <a:lnTo>
                    <a:pt x="10585" y="55"/>
                  </a:lnTo>
                  <a:lnTo>
                    <a:pt x="9913" y="0"/>
                  </a:lnTo>
                  <a:lnTo>
                    <a:pt x="9569" y="4170"/>
                  </a:lnTo>
                  <a:lnTo>
                    <a:pt x="1013" y="4170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35"/>
            <p:cNvSpPr/>
            <p:nvPr/>
          </p:nvSpPr>
          <p:spPr>
            <a:xfrm>
              <a:off x="1240575" y="3341900"/>
              <a:ext cx="55025" cy="37425"/>
            </a:xfrm>
            <a:custGeom>
              <a:rect b="b" l="l" r="r" t="t"/>
              <a:pathLst>
                <a:path extrusionOk="0" h="1497" w="2201">
                  <a:moveTo>
                    <a:pt x="1" y="1"/>
                  </a:moveTo>
                  <a:lnTo>
                    <a:pt x="1" y="1497"/>
                  </a:lnTo>
                  <a:lnTo>
                    <a:pt x="674" y="1497"/>
                  </a:lnTo>
                  <a:lnTo>
                    <a:pt x="674" y="674"/>
                  </a:lnTo>
                  <a:lnTo>
                    <a:pt x="1527" y="674"/>
                  </a:lnTo>
                  <a:lnTo>
                    <a:pt x="1527" y="1497"/>
                  </a:lnTo>
                  <a:lnTo>
                    <a:pt x="2201" y="1497"/>
                  </a:lnTo>
                  <a:lnTo>
                    <a:pt x="2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9" name="Google Shape;1659;p35"/>
          <p:cNvGrpSpPr/>
          <p:nvPr/>
        </p:nvGrpSpPr>
        <p:grpSpPr>
          <a:xfrm>
            <a:off x="1640887" y="3173692"/>
            <a:ext cx="375866" cy="399995"/>
            <a:chOff x="2601400" y="3297325"/>
            <a:chExt cx="575775" cy="539150"/>
          </a:xfrm>
        </p:grpSpPr>
        <p:sp>
          <p:nvSpPr>
            <p:cNvPr id="1660" name="Google Shape;1660;p35"/>
            <p:cNvSpPr/>
            <p:nvPr/>
          </p:nvSpPr>
          <p:spPr>
            <a:xfrm>
              <a:off x="2747500" y="3505750"/>
              <a:ext cx="45000" cy="16875"/>
            </a:xfrm>
            <a:custGeom>
              <a:rect b="b" l="l" r="r" t="t"/>
              <a:pathLst>
                <a:path extrusionOk="0" h="675" w="1800">
                  <a:moveTo>
                    <a:pt x="1" y="1"/>
                  </a:moveTo>
                  <a:lnTo>
                    <a:pt x="1" y="675"/>
                  </a:lnTo>
                  <a:lnTo>
                    <a:pt x="675" y="675"/>
                  </a:lnTo>
                  <a:lnTo>
                    <a:pt x="675" y="1"/>
                  </a:lnTo>
                  <a:close/>
                  <a:moveTo>
                    <a:pt x="1126" y="1"/>
                  </a:moveTo>
                  <a:lnTo>
                    <a:pt x="1126" y="675"/>
                  </a:lnTo>
                  <a:lnTo>
                    <a:pt x="1800" y="675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35"/>
            <p:cNvSpPr/>
            <p:nvPr/>
          </p:nvSpPr>
          <p:spPr>
            <a:xfrm>
              <a:off x="2655575" y="3297325"/>
              <a:ext cx="228900" cy="344575"/>
            </a:xfrm>
            <a:custGeom>
              <a:rect b="b" l="l" r="r" t="t"/>
              <a:pathLst>
                <a:path extrusionOk="0" h="13783" w="9156">
                  <a:moveTo>
                    <a:pt x="4577" y="676"/>
                  </a:moveTo>
                  <a:cubicBezTo>
                    <a:pt x="6730" y="676"/>
                    <a:pt x="8480" y="2426"/>
                    <a:pt x="8480" y="4579"/>
                  </a:cubicBezTo>
                  <a:cubicBezTo>
                    <a:pt x="8480" y="6417"/>
                    <a:pt x="5588" y="11027"/>
                    <a:pt x="4577" y="12570"/>
                  </a:cubicBezTo>
                  <a:cubicBezTo>
                    <a:pt x="3571" y="11034"/>
                    <a:pt x="673" y="6420"/>
                    <a:pt x="673" y="4579"/>
                  </a:cubicBezTo>
                  <a:cubicBezTo>
                    <a:pt x="673" y="2426"/>
                    <a:pt x="2424" y="676"/>
                    <a:pt x="4577" y="676"/>
                  </a:cubicBezTo>
                  <a:close/>
                  <a:moveTo>
                    <a:pt x="4577" y="0"/>
                  </a:moveTo>
                  <a:cubicBezTo>
                    <a:pt x="2053" y="0"/>
                    <a:pt x="0" y="2055"/>
                    <a:pt x="0" y="4579"/>
                  </a:cubicBezTo>
                  <a:cubicBezTo>
                    <a:pt x="0" y="6773"/>
                    <a:pt x="3339" y="11957"/>
                    <a:pt x="4577" y="13783"/>
                  </a:cubicBezTo>
                  <a:cubicBezTo>
                    <a:pt x="5815" y="11956"/>
                    <a:pt x="9156" y="6771"/>
                    <a:pt x="9156" y="4579"/>
                  </a:cubicBezTo>
                  <a:cubicBezTo>
                    <a:pt x="9156" y="2055"/>
                    <a:pt x="7102" y="0"/>
                    <a:pt x="4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35"/>
            <p:cNvSpPr/>
            <p:nvPr/>
          </p:nvSpPr>
          <p:spPr>
            <a:xfrm>
              <a:off x="2715575" y="3357375"/>
              <a:ext cx="108850" cy="108850"/>
            </a:xfrm>
            <a:custGeom>
              <a:rect b="b" l="l" r="r" t="t"/>
              <a:pathLst>
                <a:path extrusionOk="0" h="4354" w="4354">
                  <a:moveTo>
                    <a:pt x="2177" y="676"/>
                  </a:moveTo>
                  <a:cubicBezTo>
                    <a:pt x="3006" y="676"/>
                    <a:pt x="3677" y="1350"/>
                    <a:pt x="3677" y="2177"/>
                  </a:cubicBezTo>
                  <a:cubicBezTo>
                    <a:pt x="3677" y="3003"/>
                    <a:pt x="3003" y="3678"/>
                    <a:pt x="2177" y="3678"/>
                  </a:cubicBezTo>
                  <a:cubicBezTo>
                    <a:pt x="1350" y="3678"/>
                    <a:pt x="676" y="3006"/>
                    <a:pt x="676" y="2177"/>
                  </a:cubicBezTo>
                  <a:cubicBezTo>
                    <a:pt x="676" y="1348"/>
                    <a:pt x="1350" y="676"/>
                    <a:pt x="2177" y="676"/>
                  </a:cubicBezTo>
                  <a:close/>
                  <a:moveTo>
                    <a:pt x="2177" y="0"/>
                  </a:moveTo>
                  <a:cubicBezTo>
                    <a:pt x="979" y="0"/>
                    <a:pt x="1" y="977"/>
                    <a:pt x="1" y="2177"/>
                  </a:cubicBezTo>
                  <a:cubicBezTo>
                    <a:pt x="1" y="3376"/>
                    <a:pt x="975" y="4353"/>
                    <a:pt x="2177" y="4353"/>
                  </a:cubicBezTo>
                  <a:cubicBezTo>
                    <a:pt x="3376" y="4353"/>
                    <a:pt x="4354" y="3377"/>
                    <a:pt x="4354" y="2177"/>
                  </a:cubicBezTo>
                  <a:cubicBezTo>
                    <a:pt x="4354" y="978"/>
                    <a:pt x="3378" y="0"/>
                    <a:pt x="2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35"/>
            <p:cNvSpPr/>
            <p:nvPr/>
          </p:nvSpPr>
          <p:spPr>
            <a:xfrm>
              <a:off x="2601400" y="3461500"/>
              <a:ext cx="575775" cy="374975"/>
            </a:xfrm>
            <a:custGeom>
              <a:rect b="b" l="l" r="r" t="t"/>
              <a:pathLst>
                <a:path extrusionOk="0" h="14999" w="23031">
                  <a:moveTo>
                    <a:pt x="21523" y="0"/>
                  </a:moveTo>
                  <a:lnTo>
                    <a:pt x="18122" y="3402"/>
                  </a:lnTo>
                  <a:lnTo>
                    <a:pt x="16802" y="3402"/>
                  </a:lnTo>
                  <a:lnTo>
                    <a:pt x="13960" y="520"/>
                  </a:lnTo>
                  <a:lnTo>
                    <a:pt x="11226" y="520"/>
                  </a:lnTo>
                  <a:lnTo>
                    <a:pt x="11226" y="1194"/>
                  </a:lnTo>
                  <a:lnTo>
                    <a:pt x="13678" y="1194"/>
                  </a:lnTo>
                  <a:lnTo>
                    <a:pt x="16520" y="4076"/>
                  </a:lnTo>
                  <a:lnTo>
                    <a:pt x="18402" y="4076"/>
                  </a:lnTo>
                  <a:lnTo>
                    <a:pt x="21523" y="954"/>
                  </a:lnTo>
                  <a:lnTo>
                    <a:pt x="22357" y="1787"/>
                  </a:lnTo>
                  <a:lnTo>
                    <a:pt x="22357" y="2796"/>
                  </a:lnTo>
                  <a:lnTo>
                    <a:pt x="21552" y="3599"/>
                  </a:lnTo>
                  <a:lnTo>
                    <a:pt x="21552" y="9048"/>
                  </a:lnTo>
                  <a:lnTo>
                    <a:pt x="20497" y="10100"/>
                  </a:lnTo>
                  <a:lnTo>
                    <a:pt x="20497" y="11633"/>
                  </a:lnTo>
                  <a:lnTo>
                    <a:pt x="21276" y="12410"/>
                  </a:lnTo>
                  <a:lnTo>
                    <a:pt x="21276" y="13038"/>
                  </a:lnTo>
                  <a:lnTo>
                    <a:pt x="20787" y="13526"/>
                  </a:lnTo>
                  <a:lnTo>
                    <a:pt x="19070" y="11808"/>
                  </a:lnTo>
                  <a:lnTo>
                    <a:pt x="13678" y="11808"/>
                  </a:lnTo>
                  <a:lnTo>
                    <a:pt x="13133" y="13123"/>
                  </a:lnTo>
                  <a:lnTo>
                    <a:pt x="13695" y="13686"/>
                  </a:lnTo>
                  <a:lnTo>
                    <a:pt x="13054" y="14325"/>
                  </a:lnTo>
                  <a:lnTo>
                    <a:pt x="12260" y="14325"/>
                  </a:lnTo>
                  <a:lnTo>
                    <a:pt x="9742" y="11808"/>
                  </a:lnTo>
                  <a:lnTo>
                    <a:pt x="5423" y="11808"/>
                  </a:lnTo>
                  <a:lnTo>
                    <a:pt x="676" y="7061"/>
                  </a:lnTo>
                  <a:lnTo>
                    <a:pt x="676" y="1194"/>
                  </a:lnTo>
                  <a:lnTo>
                    <a:pt x="2263" y="1194"/>
                  </a:lnTo>
                  <a:lnTo>
                    <a:pt x="2263" y="520"/>
                  </a:lnTo>
                  <a:lnTo>
                    <a:pt x="0" y="520"/>
                  </a:lnTo>
                  <a:lnTo>
                    <a:pt x="0" y="7341"/>
                  </a:lnTo>
                  <a:lnTo>
                    <a:pt x="5141" y="12482"/>
                  </a:lnTo>
                  <a:lnTo>
                    <a:pt x="9461" y="12482"/>
                  </a:lnTo>
                  <a:lnTo>
                    <a:pt x="11978" y="14999"/>
                  </a:lnTo>
                  <a:lnTo>
                    <a:pt x="13333" y="14999"/>
                  </a:lnTo>
                  <a:lnTo>
                    <a:pt x="14648" y="13686"/>
                  </a:lnTo>
                  <a:lnTo>
                    <a:pt x="13927" y="12965"/>
                  </a:lnTo>
                  <a:lnTo>
                    <a:pt x="14126" y="12482"/>
                  </a:lnTo>
                  <a:lnTo>
                    <a:pt x="18787" y="12482"/>
                  </a:lnTo>
                  <a:lnTo>
                    <a:pt x="20785" y="14480"/>
                  </a:lnTo>
                  <a:lnTo>
                    <a:pt x="21948" y="13317"/>
                  </a:lnTo>
                  <a:lnTo>
                    <a:pt x="21948" y="12130"/>
                  </a:lnTo>
                  <a:lnTo>
                    <a:pt x="21171" y="11352"/>
                  </a:lnTo>
                  <a:lnTo>
                    <a:pt x="21171" y="10379"/>
                  </a:lnTo>
                  <a:lnTo>
                    <a:pt x="22225" y="9325"/>
                  </a:lnTo>
                  <a:lnTo>
                    <a:pt x="22225" y="3878"/>
                  </a:lnTo>
                  <a:lnTo>
                    <a:pt x="23031" y="3075"/>
                  </a:lnTo>
                  <a:lnTo>
                    <a:pt x="23031" y="1508"/>
                  </a:lnTo>
                  <a:lnTo>
                    <a:pt x="21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4" name="Google Shape;1664;p35"/>
          <p:cNvSpPr/>
          <p:nvPr/>
        </p:nvSpPr>
        <p:spPr>
          <a:xfrm>
            <a:off x="1595112" y="4485268"/>
            <a:ext cx="467400" cy="4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35"/>
          <p:cNvSpPr/>
          <p:nvPr/>
        </p:nvSpPr>
        <p:spPr>
          <a:xfrm>
            <a:off x="1595099" y="3795768"/>
            <a:ext cx="467400" cy="4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6" name="Google Shape;1666;p35"/>
          <p:cNvGrpSpPr/>
          <p:nvPr/>
        </p:nvGrpSpPr>
        <p:grpSpPr>
          <a:xfrm>
            <a:off x="1733598" y="3873653"/>
            <a:ext cx="183926" cy="313323"/>
            <a:chOff x="1099075" y="3341900"/>
            <a:chExt cx="337975" cy="575750"/>
          </a:xfrm>
        </p:grpSpPr>
        <p:sp>
          <p:nvSpPr>
            <p:cNvPr id="1667" name="Google Shape;1667;p35"/>
            <p:cNvSpPr/>
            <p:nvPr/>
          </p:nvSpPr>
          <p:spPr>
            <a:xfrm>
              <a:off x="1245625" y="3650100"/>
              <a:ext cx="45000" cy="16875"/>
            </a:xfrm>
            <a:custGeom>
              <a:rect b="b" l="l" r="r" t="t"/>
              <a:pathLst>
                <a:path extrusionOk="0" h="675" w="1800">
                  <a:moveTo>
                    <a:pt x="1" y="1"/>
                  </a:moveTo>
                  <a:lnTo>
                    <a:pt x="1" y="675"/>
                  </a:lnTo>
                  <a:lnTo>
                    <a:pt x="675" y="675"/>
                  </a:lnTo>
                  <a:lnTo>
                    <a:pt x="675" y="1"/>
                  </a:lnTo>
                  <a:close/>
                  <a:moveTo>
                    <a:pt x="1126" y="1"/>
                  </a:moveTo>
                  <a:lnTo>
                    <a:pt x="1126" y="675"/>
                  </a:lnTo>
                  <a:lnTo>
                    <a:pt x="1800" y="675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35"/>
            <p:cNvSpPr/>
            <p:nvPr/>
          </p:nvSpPr>
          <p:spPr>
            <a:xfrm>
              <a:off x="1114825" y="3570950"/>
              <a:ext cx="306475" cy="175125"/>
            </a:xfrm>
            <a:custGeom>
              <a:rect b="b" l="l" r="r" t="t"/>
              <a:pathLst>
                <a:path extrusionOk="0" h="7005" w="12259">
                  <a:moveTo>
                    <a:pt x="11524" y="675"/>
                  </a:moveTo>
                  <a:lnTo>
                    <a:pt x="11032" y="6330"/>
                  </a:lnTo>
                  <a:lnTo>
                    <a:pt x="1231" y="6330"/>
                  </a:lnTo>
                  <a:lnTo>
                    <a:pt x="740" y="675"/>
                  </a:lnTo>
                  <a:close/>
                  <a:moveTo>
                    <a:pt x="1" y="0"/>
                  </a:moveTo>
                  <a:lnTo>
                    <a:pt x="612" y="7004"/>
                  </a:lnTo>
                  <a:lnTo>
                    <a:pt x="11649" y="7004"/>
                  </a:lnTo>
                  <a:lnTo>
                    <a:pt x="12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35"/>
            <p:cNvSpPr/>
            <p:nvPr/>
          </p:nvSpPr>
          <p:spPr>
            <a:xfrm>
              <a:off x="1099075" y="3396700"/>
              <a:ext cx="337975" cy="157550"/>
            </a:xfrm>
            <a:custGeom>
              <a:rect b="b" l="l" r="r" t="t"/>
              <a:pathLst>
                <a:path extrusionOk="0" h="6302" w="13519">
                  <a:moveTo>
                    <a:pt x="11707" y="676"/>
                  </a:moveTo>
                  <a:lnTo>
                    <a:pt x="12063" y="2121"/>
                  </a:lnTo>
                  <a:lnTo>
                    <a:pt x="1460" y="2121"/>
                  </a:lnTo>
                  <a:lnTo>
                    <a:pt x="1817" y="676"/>
                  </a:lnTo>
                  <a:close/>
                  <a:moveTo>
                    <a:pt x="12850" y="2794"/>
                  </a:moveTo>
                  <a:lnTo>
                    <a:pt x="12850" y="4515"/>
                  </a:lnTo>
                  <a:lnTo>
                    <a:pt x="676" y="4515"/>
                  </a:lnTo>
                  <a:lnTo>
                    <a:pt x="676" y="2794"/>
                  </a:lnTo>
                  <a:close/>
                  <a:moveTo>
                    <a:pt x="1287" y="1"/>
                  </a:moveTo>
                  <a:lnTo>
                    <a:pt x="764" y="2121"/>
                  </a:lnTo>
                  <a:lnTo>
                    <a:pt x="1" y="2121"/>
                  </a:lnTo>
                  <a:lnTo>
                    <a:pt x="1" y="5192"/>
                  </a:lnTo>
                  <a:lnTo>
                    <a:pt x="690" y="5192"/>
                  </a:lnTo>
                  <a:lnTo>
                    <a:pt x="780" y="6301"/>
                  </a:lnTo>
                  <a:lnTo>
                    <a:pt x="1452" y="6246"/>
                  </a:lnTo>
                  <a:lnTo>
                    <a:pt x="1366" y="5192"/>
                  </a:lnTo>
                  <a:lnTo>
                    <a:pt x="12154" y="5192"/>
                  </a:lnTo>
                  <a:lnTo>
                    <a:pt x="12068" y="6246"/>
                  </a:lnTo>
                  <a:lnTo>
                    <a:pt x="12740" y="6301"/>
                  </a:lnTo>
                  <a:lnTo>
                    <a:pt x="12829" y="5192"/>
                  </a:lnTo>
                  <a:lnTo>
                    <a:pt x="13519" y="5192"/>
                  </a:lnTo>
                  <a:lnTo>
                    <a:pt x="13519" y="2121"/>
                  </a:lnTo>
                  <a:lnTo>
                    <a:pt x="12759" y="2121"/>
                  </a:lnTo>
                  <a:lnTo>
                    <a:pt x="122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35"/>
            <p:cNvSpPr/>
            <p:nvPr/>
          </p:nvSpPr>
          <p:spPr>
            <a:xfrm>
              <a:off x="1135875" y="3762775"/>
              <a:ext cx="264625" cy="154875"/>
            </a:xfrm>
            <a:custGeom>
              <a:rect b="b" l="l" r="r" t="t"/>
              <a:pathLst>
                <a:path extrusionOk="0" h="6195" w="10585">
                  <a:moveTo>
                    <a:pt x="9137" y="4847"/>
                  </a:moveTo>
                  <a:lnTo>
                    <a:pt x="9082" y="5520"/>
                  </a:lnTo>
                  <a:lnTo>
                    <a:pt x="1498" y="5520"/>
                  </a:lnTo>
                  <a:lnTo>
                    <a:pt x="1445" y="4847"/>
                  </a:lnTo>
                  <a:close/>
                  <a:moveTo>
                    <a:pt x="671" y="0"/>
                  </a:moveTo>
                  <a:lnTo>
                    <a:pt x="0" y="55"/>
                  </a:lnTo>
                  <a:lnTo>
                    <a:pt x="392" y="4844"/>
                  </a:lnTo>
                  <a:lnTo>
                    <a:pt x="770" y="4844"/>
                  </a:lnTo>
                  <a:lnTo>
                    <a:pt x="876" y="6194"/>
                  </a:lnTo>
                  <a:lnTo>
                    <a:pt x="9707" y="6194"/>
                  </a:lnTo>
                  <a:lnTo>
                    <a:pt x="9814" y="4844"/>
                  </a:lnTo>
                  <a:lnTo>
                    <a:pt x="10193" y="4844"/>
                  </a:lnTo>
                  <a:lnTo>
                    <a:pt x="10585" y="55"/>
                  </a:lnTo>
                  <a:lnTo>
                    <a:pt x="9913" y="0"/>
                  </a:lnTo>
                  <a:lnTo>
                    <a:pt x="9569" y="4170"/>
                  </a:lnTo>
                  <a:lnTo>
                    <a:pt x="1013" y="4170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35"/>
            <p:cNvSpPr/>
            <p:nvPr/>
          </p:nvSpPr>
          <p:spPr>
            <a:xfrm>
              <a:off x="1240575" y="3341900"/>
              <a:ext cx="55025" cy="37425"/>
            </a:xfrm>
            <a:custGeom>
              <a:rect b="b" l="l" r="r" t="t"/>
              <a:pathLst>
                <a:path extrusionOk="0" h="1497" w="2201">
                  <a:moveTo>
                    <a:pt x="1" y="1"/>
                  </a:moveTo>
                  <a:lnTo>
                    <a:pt x="1" y="1497"/>
                  </a:lnTo>
                  <a:lnTo>
                    <a:pt x="674" y="1497"/>
                  </a:lnTo>
                  <a:lnTo>
                    <a:pt x="674" y="674"/>
                  </a:lnTo>
                  <a:lnTo>
                    <a:pt x="1527" y="674"/>
                  </a:lnTo>
                  <a:lnTo>
                    <a:pt x="1527" y="1497"/>
                  </a:lnTo>
                  <a:lnTo>
                    <a:pt x="2201" y="1497"/>
                  </a:lnTo>
                  <a:lnTo>
                    <a:pt x="2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2" name="Google Shape;1672;p35"/>
          <p:cNvGrpSpPr/>
          <p:nvPr/>
        </p:nvGrpSpPr>
        <p:grpSpPr>
          <a:xfrm>
            <a:off x="1637637" y="4523380"/>
            <a:ext cx="375866" cy="399995"/>
            <a:chOff x="2601400" y="3297325"/>
            <a:chExt cx="575775" cy="539150"/>
          </a:xfrm>
        </p:grpSpPr>
        <p:sp>
          <p:nvSpPr>
            <p:cNvPr id="1673" name="Google Shape;1673;p35"/>
            <p:cNvSpPr/>
            <p:nvPr/>
          </p:nvSpPr>
          <p:spPr>
            <a:xfrm>
              <a:off x="2747500" y="3505750"/>
              <a:ext cx="45000" cy="16875"/>
            </a:xfrm>
            <a:custGeom>
              <a:rect b="b" l="l" r="r" t="t"/>
              <a:pathLst>
                <a:path extrusionOk="0" h="675" w="1800">
                  <a:moveTo>
                    <a:pt x="1" y="1"/>
                  </a:moveTo>
                  <a:lnTo>
                    <a:pt x="1" y="675"/>
                  </a:lnTo>
                  <a:lnTo>
                    <a:pt x="675" y="675"/>
                  </a:lnTo>
                  <a:lnTo>
                    <a:pt x="675" y="1"/>
                  </a:lnTo>
                  <a:close/>
                  <a:moveTo>
                    <a:pt x="1126" y="1"/>
                  </a:moveTo>
                  <a:lnTo>
                    <a:pt x="1126" y="675"/>
                  </a:lnTo>
                  <a:lnTo>
                    <a:pt x="1800" y="675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35"/>
            <p:cNvSpPr/>
            <p:nvPr/>
          </p:nvSpPr>
          <p:spPr>
            <a:xfrm>
              <a:off x="2655575" y="3297325"/>
              <a:ext cx="228900" cy="344575"/>
            </a:xfrm>
            <a:custGeom>
              <a:rect b="b" l="l" r="r" t="t"/>
              <a:pathLst>
                <a:path extrusionOk="0" h="13783" w="9156">
                  <a:moveTo>
                    <a:pt x="4577" y="676"/>
                  </a:moveTo>
                  <a:cubicBezTo>
                    <a:pt x="6730" y="676"/>
                    <a:pt x="8480" y="2426"/>
                    <a:pt x="8480" y="4579"/>
                  </a:cubicBezTo>
                  <a:cubicBezTo>
                    <a:pt x="8480" y="6417"/>
                    <a:pt x="5588" y="11027"/>
                    <a:pt x="4577" y="12570"/>
                  </a:cubicBezTo>
                  <a:cubicBezTo>
                    <a:pt x="3571" y="11034"/>
                    <a:pt x="673" y="6420"/>
                    <a:pt x="673" y="4579"/>
                  </a:cubicBezTo>
                  <a:cubicBezTo>
                    <a:pt x="673" y="2426"/>
                    <a:pt x="2424" y="676"/>
                    <a:pt x="4577" y="676"/>
                  </a:cubicBezTo>
                  <a:close/>
                  <a:moveTo>
                    <a:pt x="4577" y="0"/>
                  </a:moveTo>
                  <a:cubicBezTo>
                    <a:pt x="2053" y="0"/>
                    <a:pt x="0" y="2055"/>
                    <a:pt x="0" y="4579"/>
                  </a:cubicBezTo>
                  <a:cubicBezTo>
                    <a:pt x="0" y="6773"/>
                    <a:pt x="3339" y="11957"/>
                    <a:pt x="4577" y="13783"/>
                  </a:cubicBezTo>
                  <a:cubicBezTo>
                    <a:pt x="5815" y="11956"/>
                    <a:pt x="9156" y="6771"/>
                    <a:pt x="9156" y="4579"/>
                  </a:cubicBezTo>
                  <a:cubicBezTo>
                    <a:pt x="9156" y="2055"/>
                    <a:pt x="7102" y="0"/>
                    <a:pt x="4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35"/>
            <p:cNvSpPr/>
            <p:nvPr/>
          </p:nvSpPr>
          <p:spPr>
            <a:xfrm>
              <a:off x="2715575" y="3357375"/>
              <a:ext cx="108850" cy="108850"/>
            </a:xfrm>
            <a:custGeom>
              <a:rect b="b" l="l" r="r" t="t"/>
              <a:pathLst>
                <a:path extrusionOk="0" h="4354" w="4354">
                  <a:moveTo>
                    <a:pt x="2177" y="676"/>
                  </a:moveTo>
                  <a:cubicBezTo>
                    <a:pt x="3006" y="676"/>
                    <a:pt x="3677" y="1350"/>
                    <a:pt x="3677" y="2177"/>
                  </a:cubicBezTo>
                  <a:cubicBezTo>
                    <a:pt x="3677" y="3003"/>
                    <a:pt x="3003" y="3678"/>
                    <a:pt x="2177" y="3678"/>
                  </a:cubicBezTo>
                  <a:cubicBezTo>
                    <a:pt x="1350" y="3678"/>
                    <a:pt x="676" y="3006"/>
                    <a:pt x="676" y="2177"/>
                  </a:cubicBezTo>
                  <a:cubicBezTo>
                    <a:pt x="676" y="1348"/>
                    <a:pt x="1350" y="676"/>
                    <a:pt x="2177" y="676"/>
                  </a:cubicBezTo>
                  <a:close/>
                  <a:moveTo>
                    <a:pt x="2177" y="0"/>
                  </a:moveTo>
                  <a:cubicBezTo>
                    <a:pt x="979" y="0"/>
                    <a:pt x="1" y="977"/>
                    <a:pt x="1" y="2177"/>
                  </a:cubicBezTo>
                  <a:cubicBezTo>
                    <a:pt x="1" y="3376"/>
                    <a:pt x="975" y="4353"/>
                    <a:pt x="2177" y="4353"/>
                  </a:cubicBezTo>
                  <a:cubicBezTo>
                    <a:pt x="3376" y="4353"/>
                    <a:pt x="4354" y="3377"/>
                    <a:pt x="4354" y="2177"/>
                  </a:cubicBezTo>
                  <a:cubicBezTo>
                    <a:pt x="4354" y="978"/>
                    <a:pt x="3378" y="0"/>
                    <a:pt x="2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35"/>
            <p:cNvSpPr/>
            <p:nvPr/>
          </p:nvSpPr>
          <p:spPr>
            <a:xfrm>
              <a:off x="2601400" y="3461500"/>
              <a:ext cx="575775" cy="374975"/>
            </a:xfrm>
            <a:custGeom>
              <a:rect b="b" l="l" r="r" t="t"/>
              <a:pathLst>
                <a:path extrusionOk="0" h="14999" w="23031">
                  <a:moveTo>
                    <a:pt x="21523" y="0"/>
                  </a:moveTo>
                  <a:lnTo>
                    <a:pt x="18122" y="3402"/>
                  </a:lnTo>
                  <a:lnTo>
                    <a:pt x="16802" y="3402"/>
                  </a:lnTo>
                  <a:lnTo>
                    <a:pt x="13960" y="520"/>
                  </a:lnTo>
                  <a:lnTo>
                    <a:pt x="11226" y="520"/>
                  </a:lnTo>
                  <a:lnTo>
                    <a:pt x="11226" y="1194"/>
                  </a:lnTo>
                  <a:lnTo>
                    <a:pt x="13678" y="1194"/>
                  </a:lnTo>
                  <a:lnTo>
                    <a:pt x="16520" y="4076"/>
                  </a:lnTo>
                  <a:lnTo>
                    <a:pt x="18402" y="4076"/>
                  </a:lnTo>
                  <a:lnTo>
                    <a:pt x="21523" y="954"/>
                  </a:lnTo>
                  <a:lnTo>
                    <a:pt x="22357" y="1787"/>
                  </a:lnTo>
                  <a:lnTo>
                    <a:pt x="22357" y="2796"/>
                  </a:lnTo>
                  <a:lnTo>
                    <a:pt x="21552" y="3599"/>
                  </a:lnTo>
                  <a:lnTo>
                    <a:pt x="21552" y="9048"/>
                  </a:lnTo>
                  <a:lnTo>
                    <a:pt x="20497" y="10100"/>
                  </a:lnTo>
                  <a:lnTo>
                    <a:pt x="20497" y="11633"/>
                  </a:lnTo>
                  <a:lnTo>
                    <a:pt x="21276" y="12410"/>
                  </a:lnTo>
                  <a:lnTo>
                    <a:pt x="21276" y="13038"/>
                  </a:lnTo>
                  <a:lnTo>
                    <a:pt x="20787" y="13526"/>
                  </a:lnTo>
                  <a:lnTo>
                    <a:pt x="19070" y="11808"/>
                  </a:lnTo>
                  <a:lnTo>
                    <a:pt x="13678" y="11808"/>
                  </a:lnTo>
                  <a:lnTo>
                    <a:pt x="13133" y="13123"/>
                  </a:lnTo>
                  <a:lnTo>
                    <a:pt x="13695" y="13686"/>
                  </a:lnTo>
                  <a:lnTo>
                    <a:pt x="13054" y="14325"/>
                  </a:lnTo>
                  <a:lnTo>
                    <a:pt x="12260" y="14325"/>
                  </a:lnTo>
                  <a:lnTo>
                    <a:pt x="9742" y="11808"/>
                  </a:lnTo>
                  <a:lnTo>
                    <a:pt x="5423" y="11808"/>
                  </a:lnTo>
                  <a:lnTo>
                    <a:pt x="676" y="7061"/>
                  </a:lnTo>
                  <a:lnTo>
                    <a:pt x="676" y="1194"/>
                  </a:lnTo>
                  <a:lnTo>
                    <a:pt x="2263" y="1194"/>
                  </a:lnTo>
                  <a:lnTo>
                    <a:pt x="2263" y="520"/>
                  </a:lnTo>
                  <a:lnTo>
                    <a:pt x="0" y="520"/>
                  </a:lnTo>
                  <a:lnTo>
                    <a:pt x="0" y="7341"/>
                  </a:lnTo>
                  <a:lnTo>
                    <a:pt x="5141" y="12482"/>
                  </a:lnTo>
                  <a:lnTo>
                    <a:pt x="9461" y="12482"/>
                  </a:lnTo>
                  <a:lnTo>
                    <a:pt x="11978" y="14999"/>
                  </a:lnTo>
                  <a:lnTo>
                    <a:pt x="13333" y="14999"/>
                  </a:lnTo>
                  <a:lnTo>
                    <a:pt x="14648" y="13686"/>
                  </a:lnTo>
                  <a:lnTo>
                    <a:pt x="13927" y="12965"/>
                  </a:lnTo>
                  <a:lnTo>
                    <a:pt x="14126" y="12482"/>
                  </a:lnTo>
                  <a:lnTo>
                    <a:pt x="18787" y="12482"/>
                  </a:lnTo>
                  <a:lnTo>
                    <a:pt x="20785" y="14480"/>
                  </a:lnTo>
                  <a:lnTo>
                    <a:pt x="21948" y="13317"/>
                  </a:lnTo>
                  <a:lnTo>
                    <a:pt x="21948" y="12130"/>
                  </a:lnTo>
                  <a:lnTo>
                    <a:pt x="21171" y="11352"/>
                  </a:lnTo>
                  <a:lnTo>
                    <a:pt x="21171" y="10379"/>
                  </a:lnTo>
                  <a:lnTo>
                    <a:pt x="22225" y="9325"/>
                  </a:lnTo>
                  <a:lnTo>
                    <a:pt x="22225" y="3878"/>
                  </a:lnTo>
                  <a:lnTo>
                    <a:pt x="23031" y="3075"/>
                  </a:lnTo>
                  <a:lnTo>
                    <a:pt x="23031" y="1508"/>
                  </a:lnTo>
                  <a:lnTo>
                    <a:pt x="21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9"/>
          <p:cNvSpPr txBox="1"/>
          <p:nvPr>
            <p:ph idx="1" type="subTitle"/>
          </p:nvPr>
        </p:nvSpPr>
        <p:spPr>
          <a:xfrm>
            <a:off x="1482350" y="1645925"/>
            <a:ext cx="61557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</a:t>
            </a:r>
            <a:r>
              <a:rPr lang="en-US"/>
              <a:t>Don’t know how </a:t>
            </a:r>
            <a:r>
              <a:rPr lang="en-US"/>
              <a:t>to find the best listings on Airbnb for your stay?”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r>
              <a:rPr b="1" lang="en-US" sz="2700">
                <a:solidFill>
                  <a:schemeClr val="accent4"/>
                </a:solidFill>
              </a:rPr>
              <a:t>Let us help you!</a:t>
            </a:r>
            <a:endParaRPr b="1" sz="2700">
              <a:solidFill>
                <a:schemeClr val="accent4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695" name="Google Shape;695;p19"/>
          <p:cNvGrpSpPr/>
          <p:nvPr/>
        </p:nvGrpSpPr>
        <p:grpSpPr>
          <a:xfrm>
            <a:off x="1501675" y="4053873"/>
            <a:ext cx="6142500" cy="559811"/>
            <a:chOff x="1501675" y="4053873"/>
            <a:chExt cx="6142500" cy="559811"/>
          </a:xfrm>
        </p:grpSpPr>
        <p:grpSp>
          <p:nvGrpSpPr>
            <p:cNvPr id="696" name="Google Shape;696;p19"/>
            <p:cNvGrpSpPr/>
            <p:nvPr/>
          </p:nvGrpSpPr>
          <p:grpSpPr>
            <a:xfrm>
              <a:off x="7128000" y="4152875"/>
              <a:ext cx="198650" cy="450625"/>
              <a:chOff x="4668225" y="1611725"/>
              <a:chExt cx="198650" cy="450625"/>
            </a:xfrm>
          </p:grpSpPr>
          <p:sp>
            <p:nvSpPr>
              <p:cNvPr id="697" name="Google Shape;697;p19"/>
              <p:cNvSpPr/>
              <p:nvPr/>
            </p:nvSpPr>
            <p:spPr>
              <a:xfrm>
                <a:off x="4668225" y="1611725"/>
                <a:ext cx="198650" cy="360900"/>
              </a:xfrm>
              <a:custGeom>
                <a:rect b="b" l="l" r="r" t="t"/>
                <a:pathLst>
                  <a:path extrusionOk="0" h="14436" w="7946">
                    <a:moveTo>
                      <a:pt x="3974" y="0"/>
                    </a:moveTo>
                    <a:cubicBezTo>
                      <a:pt x="2329" y="0"/>
                      <a:pt x="995" y="1563"/>
                      <a:pt x="995" y="3487"/>
                    </a:cubicBezTo>
                    <a:cubicBezTo>
                      <a:pt x="995" y="3655"/>
                      <a:pt x="1005" y="3820"/>
                      <a:pt x="1025" y="3980"/>
                    </a:cubicBezTo>
                    <a:cubicBezTo>
                      <a:pt x="1062" y="4279"/>
                      <a:pt x="989" y="4577"/>
                      <a:pt x="814" y="4821"/>
                    </a:cubicBezTo>
                    <a:cubicBezTo>
                      <a:pt x="304" y="5527"/>
                      <a:pt x="0" y="6409"/>
                      <a:pt x="0" y="7367"/>
                    </a:cubicBezTo>
                    <a:cubicBezTo>
                      <a:pt x="0" y="8293"/>
                      <a:pt x="286" y="9148"/>
                      <a:pt x="767" y="9845"/>
                    </a:cubicBezTo>
                    <a:cubicBezTo>
                      <a:pt x="942" y="10095"/>
                      <a:pt x="1023" y="10397"/>
                      <a:pt x="1003" y="10702"/>
                    </a:cubicBezTo>
                    <a:cubicBezTo>
                      <a:pt x="999" y="10783"/>
                      <a:pt x="995" y="10864"/>
                      <a:pt x="995" y="10948"/>
                    </a:cubicBezTo>
                    <a:cubicBezTo>
                      <a:pt x="995" y="12873"/>
                      <a:pt x="2329" y="14435"/>
                      <a:pt x="3974" y="14435"/>
                    </a:cubicBezTo>
                    <a:cubicBezTo>
                      <a:pt x="5619" y="14435"/>
                      <a:pt x="6951" y="12873"/>
                      <a:pt x="6951" y="10948"/>
                    </a:cubicBezTo>
                    <a:cubicBezTo>
                      <a:pt x="6951" y="10864"/>
                      <a:pt x="6947" y="10783"/>
                      <a:pt x="6943" y="10702"/>
                    </a:cubicBezTo>
                    <a:cubicBezTo>
                      <a:pt x="6923" y="10397"/>
                      <a:pt x="7008" y="10095"/>
                      <a:pt x="7179" y="9845"/>
                    </a:cubicBezTo>
                    <a:cubicBezTo>
                      <a:pt x="7660" y="9148"/>
                      <a:pt x="7946" y="8293"/>
                      <a:pt x="7946" y="7367"/>
                    </a:cubicBezTo>
                    <a:cubicBezTo>
                      <a:pt x="7946" y="6409"/>
                      <a:pt x="7642" y="5527"/>
                      <a:pt x="7132" y="4821"/>
                    </a:cubicBezTo>
                    <a:cubicBezTo>
                      <a:pt x="6959" y="4577"/>
                      <a:pt x="6884" y="4279"/>
                      <a:pt x="6921" y="3980"/>
                    </a:cubicBezTo>
                    <a:cubicBezTo>
                      <a:pt x="6941" y="3820"/>
                      <a:pt x="6951" y="3655"/>
                      <a:pt x="6951" y="3487"/>
                    </a:cubicBezTo>
                    <a:cubicBezTo>
                      <a:pt x="6951" y="1563"/>
                      <a:pt x="5617" y="0"/>
                      <a:pt x="39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9"/>
              <p:cNvSpPr/>
              <p:nvPr/>
            </p:nvSpPr>
            <p:spPr>
              <a:xfrm>
                <a:off x="4759250" y="1700425"/>
                <a:ext cx="8250" cy="361925"/>
              </a:xfrm>
              <a:custGeom>
                <a:rect b="b" l="l" r="r" t="t"/>
                <a:pathLst>
                  <a:path extrusionOk="0" h="14477" w="330">
                    <a:moveTo>
                      <a:pt x="0" y="1"/>
                    </a:moveTo>
                    <a:lnTo>
                      <a:pt x="0" y="14477"/>
                    </a:lnTo>
                    <a:lnTo>
                      <a:pt x="329" y="14477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19"/>
              <p:cNvSpPr/>
              <p:nvPr/>
            </p:nvSpPr>
            <p:spPr>
              <a:xfrm>
                <a:off x="4726350" y="1746275"/>
                <a:ext cx="40250" cy="44650"/>
              </a:xfrm>
              <a:custGeom>
                <a:rect b="b" l="l" r="r" t="t"/>
                <a:pathLst>
                  <a:path extrusionOk="0" h="1786" w="1610">
                    <a:moveTo>
                      <a:pt x="250" y="1"/>
                    </a:moveTo>
                    <a:lnTo>
                      <a:pt x="0" y="217"/>
                    </a:lnTo>
                    <a:lnTo>
                      <a:pt x="1361" y="1786"/>
                    </a:lnTo>
                    <a:lnTo>
                      <a:pt x="1610" y="1569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4760325" y="1810950"/>
                <a:ext cx="48200" cy="48150"/>
              </a:xfrm>
              <a:custGeom>
                <a:rect b="b" l="l" r="r" t="t"/>
                <a:pathLst>
                  <a:path extrusionOk="0" h="1926" w="1928">
                    <a:moveTo>
                      <a:pt x="1693" y="0"/>
                    </a:moveTo>
                    <a:lnTo>
                      <a:pt x="0" y="1693"/>
                    </a:lnTo>
                    <a:lnTo>
                      <a:pt x="233" y="1925"/>
                    </a:lnTo>
                    <a:lnTo>
                      <a:pt x="1927" y="233"/>
                    </a:lnTo>
                    <a:lnTo>
                      <a:pt x="1693" y="0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01" name="Google Shape;701;p19"/>
            <p:cNvCxnSpPr/>
            <p:nvPr/>
          </p:nvCxnSpPr>
          <p:spPr>
            <a:xfrm>
              <a:off x="7098775" y="4608350"/>
              <a:ext cx="54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02" name="Google Shape;702;p19"/>
            <p:cNvGrpSpPr/>
            <p:nvPr/>
          </p:nvGrpSpPr>
          <p:grpSpPr>
            <a:xfrm flipH="1">
              <a:off x="1507806" y="4053873"/>
              <a:ext cx="246783" cy="559811"/>
              <a:chOff x="4668225" y="1611725"/>
              <a:chExt cx="198650" cy="450625"/>
            </a:xfrm>
          </p:grpSpPr>
          <p:sp>
            <p:nvSpPr>
              <p:cNvPr id="703" name="Google Shape;703;p19"/>
              <p:cNvSpPr/>
              <p:nvPr/>
            </p:nvSpPr>
            <p:spPr>
              <a:xfrm>
                <a:off x="4668225" y="1611725"/>
                <a:ext cx="198650" cy="360900"/>
              </a:xfrm>
              <a:custGeom>
                <a:rect b="b" l="l" r="r" t="t"/>
                <a:pathLst>
                  <a:path extrusionOk="0" h="14436" w="7946">
                    <a:moveTo>
                      <a:pt x="3974" y="0"/>
                    </a:moveTo>
                    <a:cubicBezTo>
                      <a:pt x="2329" y="0"/>
                      <a:pt x="995" y="1563"/>
                      <a:pt x="995" y="3487"/>
                    </a:cubicBezTo>
                    <a:cubicBezTo>
                      <a:pt x="995" y="3655"/>
                      <a:pt x="1005" y="3820"/>
                      <a:pt x="1025" y="3980"/>
                    </a:cubicBezTo>
                    <a:cubicBezTo>
                      <a:pt x="1062" y="4279"/>
                      <a:pt x="989" y="4577"/>
                      <a:pt x="814" y="4821"/>
                    </a:cubicBezTo>
                    <a:cubicBezTo>
                      <a:pt x="304" y="5527"/>
                      <a:pt x="0" y="6409"/>
                      <a:pt x="0" y="7367"/>
                    </a:cubicBezTo>
                    <a:cubicBezTo>
                      <a:pt x="0" y="8293"/>
                      <a:pt x="286" y="9148"/>
                      <a:pt x="767" y="9845"/>
                    </a:cubicBezTo>
                    <a:cubicBezTo>
                      <a:pt x="942" y="10095"/>
                      <a:pt x="1023" y="10397"/>
                      <a:pt x="1003" y="10702"/>
                    </a:cubicBezTo>
                    <a:cubicBezTo>
                      <a:pt x="999" y="10783"/>
                      <a:pt x="995" y="10864"/>
                      <a:pt x="995" y="10948"/>
                    </a:cubicBezTo>
                    <a:cubicBezTo>
                      <a:pt x="995" y="12873"/>
                      <a:pt x="2329" y="14435"/>
                      <a:pt x="3974" y="14435"/>
                    </a:cubicBezTo>
                    <a:cubicBezTo>
                      <a:pt x="5619" y="14435"/>
                      <a:pt x="6951" y="12873"/>
                      <a:pt x="6951" y="10948"/>
                    </a:cubicBezTo>
                    <a:cubicBezTo>
                      <a:pt x="6951" y="10864"/>
                      <a:pt x="6947" y="10783"/>
                      <a:pt x="6943" y="10702"/>
                    </a:cubicBezTo>
                    <a:cubicBezTo>
                      <a:pt x="6923" y="10397"/>
                      <a:pt x="7008" y="10095"/>
                      <a:pt x="7179" y="9845"/>
                    </a:cubicBezTo>
                    <a:cubicBezTo>
                      <a:pt x="7660" y="9148"/>
                      <a:pt x="7946" y="8293"/>
                      <a:pt x="7946" y="7367"/>
                    </a:cubicBezTo>
                    <a:cubicBezTo>
                      <a:pt x="7946" y="6409"/>
                      <a:pt x="7642" y="5527"/>
                      <a:pt x="7132" y="4821"/>
                    </a:cubicBezTo>
                    <a:cubicBezTo>
                      <a:pt x="6959" y="4577"/>
                      <a:pt x="6884" y="4279"/>
                      <a:pt x="6921" y="3980"/>
                    </a:cubicBezTo>
                    <a:cubicBezTo>
                      <a:pt x="6941" y="3820"/>
                      <a:pt x="6951" y="3655"/>
                      <a:pt x="6951" y="3487"/>
                    </a:cubicBezTo>
                    <a:cubicBezTo>
                      <a:pt x="6951" y="1563"/>
                      <a:pt x="5617" y="0"/>
                      <a:pt x="39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9"/>
              <p:cNvSpPr/>
              <p:nvPr/>
            </p:nvSpPr>
            <p:spPr>
              <a:xfrm>
                <a:off x="4759250" y="1700425"/>
                <a:ext cx="8250" cy="361925"/>
              </a:xfrm>
              <a:custGeom>
                <a:rect b="b" l="l" r="r" t="t"/>
                <a:pathLst>
                  <a:path extrusionOk="0" h="14477" w="330">
                    <a:moveTo>
                      <a:pt x="0" y="1"/>
                    </a:moveTo>
                    <a:lnTo>
                      <a:pt x="0" y="14477"/>
                    </a:lnTo>
                    <a:lnTo>
                      <a:pt x="329" y="14477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19"/>
              <p:cNvSpPr/>
              <p:nvPr/>
            </p:nvSpPr>
            <p:spPr>
              <a:xfrm>
                <a:off x="4726350" y="1746275"/>
                <a:ext cx="40250" cy="44650"/>
              </a:xfrm>
              <a:custGeom>
                <a:rect b="b" l="l" r="r" t="t"/>
                <a:pathLst>
                  <a:path extrusionOk="0" h="1786" w="1610">
                    <a:moveTo>
                      <a:pt x="250" y="1"/>
                    </a:moveTo>
                    <a:lnTo>
                      <a:pt x="0" y="217"/>
                    </a:lnTo>
                    <a:lnTo>
                      <a:pt x="1361" y="1786"/>
                    </a:lnTo>
                    <a:lnTo>
                      <a:pt x="1610" y="1569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9"/>
              <p:cNvSpPr/>
              <p:nvPr/>
            </p:nvSpPr>
            <p:spPr>
              <a:xfrm>
                <a:off x="4760325" y="1810950"/>
                <a:ext cx="48200" cy="48150"/>
              </a:xfrm>
              <a:custGeom>
                <a:rect b="b" l="l" r="r" t="t"/>
                <a:pathLst>
                  <a:path extrusionOk="0" h="1926" w="1928">
                    <a:moveTo>
                      <a:pt x="1693" y="0"/>
                    </a:moveTo>
                    <a:lnTo>
                      <a:pt x="0" y="1693"/>
                    </a:lnTo>
                    <a:lnTo>
                      <a:pt x="233" y="1925"/>
                    </a:lnTo>
                    <a:lnTo>
                      <a:pt x="1927" y="233"/>
                    </a:lnTo>
                    <a:lnTo>
                      <a:pt x="1693" y="0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07" name="Google Shape;707;p19"/>
            <p:cNvCxnSpPr/>
            <p:nvPr/>
          </p:nvCxnSpPr>
          <p:spPr>
            <a:xfrm rot="10800000">
              <a:off x="1501675" y="4608350"/>
              <a:ext cx="54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08" name="Google Shape;708;p19"/>
            <p:cNvGrpSpPr/>
            <p:nvPr/>
          </p:nvGrpSpPr>
          <p:grpSpPr>
            <a:xfrm>
              <a:off x="7391262" y="4053873"/>
              <a:ext cx="246783" cy="559811"/>
              <a:chOff x="4668225" y="1611725"/>
              <a:chExt cx="198650" cy="450625"/>
            </a:xfrm>
          </p:grpSpPr>
          <p:sp>
            <p:nvSpPr>
              <p:cNvPr id="709" name="Google Shape;709;p19"/>
              <p:cNvSpPr/>
              <p:nvPr/>
            </p:nvSpPr>
            <p:spPr>
              <a:xfrm>
                <a:off x="4668225" y="1611725"/>
                <a:ext cx="198650" cy="360900"/>
              </a:xfrm>
              <a:custGeom>
                <a:rect b="b" l="l" r="r" t="t"/>
                <a:pathLst>
                  <a:path extrusionOk="0" h="14436" w="7946">
                    <a:moveTo>
                      <a:pt x="3974" y="0"/>
                    </a:moveTo>
                    <a:cubicBezTo>
                      <a:pt x="2329" y="0"/>
                      <a:pt x="995" y="1563"/>
                      <a:pt x="995" y="3487"/>
                    </a:cubicBezTo>
                    <a:cubicBezTo>
                      <a:pt x="995" y="3655"/>
                      <a:pt x="1005" y="3820"/>
                      <a:pt x="1025" y="3980"/>
                    </a:cubicBezTo>
                    <a:cubicBezTo>
                      <a:pt x="1062" y="4279"/>
                      <a:pt x="989" y="4577"/>
                      <a:pt x="814" y="4821"/>
                    </a:cubicBezTo>
                    <a:cubicBezTo>
                      <a:pt x="304" y="5527"/>
                      <a:pt x="0" y="6409"/>
                      <a:pt x="0" y="7367"/>
                    </a:cubicBezTo>
                    <a:cubicBezTo>
                      <a:pt x="0" y="8293"/>
                      <a:pt x="286" y="9148"/>
                      <a:pt x="767" y="9845"/>
                    </a:cubicBezTo>
                    <a:cubicBezTo>
                      <a:pt x="942" y="10095"/>
                      <a:pt x="1023" y="10397"/>
                      <a:pt x="1003" y="10702"/>
                    </a:cubicBezTo>
                    <a:cubicBezTo>
                      <a:pt x="999" y="10783"/>
                      <a:pt x="995" y="10864"/>
                      <a:pt x="995" y="10948"/>
                    </a:cubicBezTo>
                    <a:cubicBezTo>
                      <a:pt x="995" y="12873"/>
                      <a:pt x="2329" y="14435"/>
                      <a:pt x="3974" y="14435"/>
                    </a:cubicBezTo>
                    <a:cubicBezTo>
                      <a:pt x="5619" y="14435"/>
                      <a:pt x="6951" y="12873"/>
                      <a:pt x="6951" y="10948"/>
                    </a:cubicBezTo>
                    <a:cubicBezTo>
                      <a:pt x="6951" y="10864"/>
                      <a:pt x="6947" y="10783"/>
                      <a:pt x="6943" y="10702"/>
                    </a:cubicBezTo>
                    <a:cubicBezTo>
                      <a:pt x="6923" y="10397"/>
                      <a:pt x="7008" y="10095"/>
                      <a:pt x="7179" y="9845"/>
                    </a:cubicBezTo>
                    <a:cubicBezTo>
                      <a:pt x="7660" y="9148"/>
                      <a:pt x="7946" y="8293"/>
                      <a:pt x="7946" y="7367"/>
                    </a:cubicBezTo>
                    <a:cubicBezTo>
                      <a:pt x="7946" y="6409"/>
                      <a:pt x="7642" y="5527"/>
                      <a:pt x="7132" y="4821"/>
                    </a:cubicBezTo>
                    <a:cubicBezTo>
                      <a:pt x="6959" y="4577"/>
                      <a:pt x="6884" y="4279"/>
                      <a:pt x="6921" y="3980"/>
                    </a:cubicBezTo>
                    <a:cubicBezTo>
                      <a:pt x="6941" y="3820"/>
                      <a:pt x="6951" y="3655"/>
                      <a:pt x="6951" y="3487"/>
                    </a:cubicBezTo>
                    <a:cubicBezTo>
                      <a:pt x="6951" y="1563"/>
                      <a:pt x="5617" y="0"/>
                      <a:pt x="39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9"/>
              <p:cNvSpPr/>
              <p:nvPr/>
            </p:nvSpPr>
            <p:spPr>
              <a:xfrm>
                <a:off x="4759250" y="1700425"/>
                <a:ext cx="8250" cy="361925"/>
              </a:xfrm>
              <a:custGeom>
                <a:rect b="b" l="l" r="r" t="t"/>
                <a:pathLst>
                  <a:path extrusionOk="0" h="14477" w="330">
                    <a:moveTo>
                      <a:pt x="0" y="1"/>
                    </a:moveTo>
                    <a:lnTo>
                      <a:pt x="0" y="14477"/>
                    </a:lnTo>
                    <a:lnTo>
                      <a:pt x="329" y="14477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9"/>
              <p:cNvSpPr/>
              <p:nvPr/>
            </p:nvSpPr>
            <p:spPr>
              <a:xfrm>
                <a:off x="4726350" y="1746275"/>
                <a:ext cx="40250" cy="44650"/>
              </a:xfrm>
              <a:custGeom>
                <a:rect b="b" l="l" r="r" t="t"/>
                <a:pathLst>
                  <a:path extrusionOk="0" h="1786" w="1610">
                    <a:moveTo>
                      <a:pt x="250" y="1"/>
                    </a:moveTo>
                    <a:lnTo>
                      <a:pt x="0" y="217"/>
                    </a:lnTo>
                    <a:lnTo>
                      <a:pt x="1361" y="1786"/>
                    </a:lnTo>
                    <a:lnTo>
                      <a:pt x="1610" y="1569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4760325" y="1810950"/>
                <a:ext cx="48200" cy="48150"/>
              </a:xfrm>
              <a:custGeom>
                <a:rect b="b" l="l" r="r" t="t"/>
                <a:pathLst>
                  <a:path extrusionOk="0" h="1926" w="1928">
                    <a:moveTo>
                      <a:pt x="1693" y="0"/>
                    </a:moveTo>
                    <a:lnTo>
                      <a:pt x="0" y="1693"/>
                    </a:lnTo>
                    <a:lnTo>
                      <a:pt x="233" y="1925"/>
                    </a:lnTo>
                    <a:lnTo>
                      <a:pt x="1927" y="233"/>
                    </a:lnTo>
                    <a:lnTo>
                      <a:pt x="1693" y="0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3" name="Google Shape;713;p19"/>
            <p:cNvGrpSpPr/>
            <p:nvPr/>
          </p:nvGrpSpPr>
          <p:grpSpPr>
            <a:xfrm flipH="1">
              <a:off x="1819200" y="4152875"/>
              <a:ext cx="198650" cy="450625"/>
              <a:chOff x="4668225" y="1611725"/>
              <a:chExt cx="198650" cy="450625"/>
            </a:xfrm>
          </p:grpSpPr>
          <p:sp>
            <p:nvSpPr>
              <p:cNvPr id="714" name="Google Shape;714;p19"/>
              <p:cNvSpPr/>
              <p:nvPr/>
            </p:nvSpPr>
            <p:spPr>
              <a:xfrm>
                <a:off x="4668225" y="1611725"/>
                <a:ext cx="198650" cy="360900"/>
              </a:xfrm>
              <a:custGeom>
                <a:rect b="b" l="l" r="r" t="t"/>
                <a:pathLst>
                  <a:path extrusionOk="0" h="14436" w="7946">
                    <a:moveTo>
                      <a:pt x="3974" y="0"/>
                    </a:moveTo>
                    <a:cubicBezTo>
                      <a:pt x="2329" y="0"/>
                      <a:pt x="995" y="1563"/>
                      <a:pt x="995" y="3487"/>
                    </a:cubicBezTo>
                    <a:cubicBezTo>
                      <a:pt x="995" y="3655"/>
                      <a:pt x="1005" y="3820"/>
                      <a:pt x="1025" y="3980"/>
                    </a:cubicBezTo>
                    <a:cubicBezTo>
                      <a:pt x="1062" y="4279"/>
                      <a:pt x="989" y="4577"/>
                      <a:pt x="814" y="4821"/>
                    </a:cubicBezTo>
                    <a:cubicBezTo>
                      <a:pt x="304" y="5527"/>
                      <a:pt x="0" y="6409"/>
                      <a:pt x="0" y="7367"/>
                    </a:cubicBezTo>
                    <a:cubicBezTo>
                      <a:pt x="0" y="8293"/>
                      <a:pt x="286" y="9148"/>
                      <a:pt x="767" y="9845"/>
                    </a:cubicBezTo>
                    <a:cubicBezTo>
                      <a:pt x="942" y="10095"/>
                      <a:pt x="1023" y="10397"/>
                      <a:pt x="1003" y="10702"/>
                    </a:cubicBezTo>
                    <a:cubicBezTo>
                      <a:pt x="999" y="10783"/>
                      <a:pt x="995" y="10864"/>
                      <a:pt x="995" y="10948"/>
                    </a:cubicBezTo>
                    <a:cubicBezTo>
                      <a:pt x="995" y="12873"/>
                      <a:pt x="2329" y="14435"/>
                      <a:pt x="3974" y="14435"/>
                    </a:cubicBezTo>
                    <a:cubicBezTo>
                      <a:pt x="5619" y="14435"/>
                      <a:pt x="6951" y="12873"/>
                      <a:pt x="6951" y="10948"/>
                    </a:cubicBezTo>
                    <a:cubicBezTo>
                      <a:pt x="6951" y="10864"/>
                      <a:pt x="6947" y="10783"/>
                      <a:pt x="6943" y="10702"/>
                    </a:cubicBezTo>
                    <a:cubicBezTo>
                      <a:pt x="6923" y="10397"/>
                      <a:pt x="7008" y="10095"/>
                      <a:pt x="7179" y="9845"/>
                    </a:cubicBezTo>
                    <a:cubicBezTo>
                      <a:pt x="7660" y="9148"/>
                      <a:pt x="7946" y="8293"/>
                      <a:pt x="7946" y="7367"/>
                    </a:cubicBezTo>
                    <a:cubicBezTo>
                      <a:pt x="7946" y="6409"/>
                      <a:pt x="7642" y="5527"/>
                      <a:pt x="7132" y="4821"/>
                    </a:cubicBezTo>
                    <a:cubicBezTo>
                      <a:pt x="6959" y="4577"/>
                      <a:pt x="6884" y="4279"/>
                      <a:pt x="6921" y="3980"/>
                    </a:cubicBezTo>
                    <a:cubicBezTo>
                      <a:pt x="6941" y="3820"/>
                      <a:pt x="6951" y="3655"/>
                      <a:pt x="6951" y="3487"/>
                    </a:cubicBezTo>
                    <a:cubicBezTo>
                      <a:pt x="6951" y="1563"/>
                      <a:pt x="5617" y="0"/>
                      <a:pt x="39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4759250" y="1700425"/>
                <a:ext cx="8250" cy="361925"/>
              </a:xfrm>
              <a:custGeom>
                <a:rect b="b" l="l" r="r" t="t"/>
                <a:pathLst>
                  <a:path extrusionOk="0" h="14477" w="330">
                    <a:moveTo>
                      <a:pt x="0" y="1"/>
                    </a:moveTo>
                    <a:lnTo>
                      <a:pt x="0" y="14477"/>
                    </a:lnTo>
                    <a:lnTo>
                      <a:pt x="329" y="14477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4726350" y="1746275"/>
                <a:ext cx="40250" cy="44650"/>
              </a:xfrm>
              <a:custGeom>
                <a:rect b="b" l="l" r="r" t="t"/>
                <a:pathLst>
                  <a:path extrusionOk="0" h="1786" w="1610">
                    <a:moveTo>
                      <a:pt x="250" y="1"/>
                    </a:moveTo>
                    <a:lnTo>
                      <a:pt x="0" y="217"/>
                    </a:lnTo>
                    <a:lnTo>
                      <a:pt x="1361" y="1786"/>
                    </a:lnTo>
                    <a:lnTo>
                      <a:pt x="1610" y="1569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4760325" y="1810950"/>
                <a:ext cx="48200" cy="48150"/>
              </a:xfrm>
              <a:custGeom>
                <a:rect b="b" l="l" r="r" t="t"/>
                <a:pathLst>
                  <a:path extrusionOk="0" h="1926" w="1928">
                    <a:moveTo>
                      <a:pt x="1693" y="0"/>
                    </a:moveTo>
                    <a:lnTo>
                      <a:pt x="0" y="1693"/>
                    </a:lnTo>
                    <a:lnTo>
                      <a:pt x="233" y="1925"/>
                    </a:lnTo>
                    <a:lnTo>
                      <a:pt x="1927" y="233"/>
                    </a:lnTo>
                    <a:lnTo>
                      <a:pt x="1693" y="0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Business Problem</a:t>
            </a:r>
            <a:endParaRPr/>
          </a:p>
        </p:txBody>
      </p:sp>
      <p:grpSp>
        <p:nvGrpSpPr>
          <p:cNvPr id="723" name="Google Shape;723;p20"/>
          <p:cNvGrpSpPr/>
          <p:nvPr/>
        </p:nvGrpSpPr>
        <p:grpSpPr>
          <a:xfrm>
            <a:off x="8307801" y="3326655"/>
            <a:ext cx="574113" cy="1816658"/>
            <a:chOff x="6268450" y="2589500"/>
            <a:chExt cx="789050" cy="2497125"/>
          </a:xfrm>
        </p:grpSpPr>
        <p:sp>
          <p:nvSpPr>
            <p:cNvPr id="724" name="Google Shape;724;p20"/>
            <p:cNvSpPr/>
            <p:nvPr/>
          </p:nvSpPr>
          <p:spPr>
            <a:xfrm>
              <a:off x="6668975" y="3108375"/>
              <a:ext cx="92625" cy="102750"/>
            </a:xfrm>
            <a:custGeom>
              <a:rect b="b" l="l" r="r" t="t"/>
              <a:pathLst>
                <a:path extrusionOk="0" h="4110" w="3705">
                  <a:moveTo>
                    <a:pt x="1" y="0"/>
                  </a:moveTo>
                  <a:lnTo>
                    <a:pt x="1" y="4110"/>
                  </a:lnTo>
                  <a:lnTo>
                    <a:pt x="3704" y="4110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6663800" y="3103250"/>
              <a:ext cx="102875" cy="112950"/>
            </a:xfrm>
            <a:custGeom>
              <a:rect b="b" l="l" r="r" t="t"/>
              <a:pathLst>
                <a:path extrusionOk="0" h="4518" w="4115">
                  <a:moveTo>
                    <a:pt x="3706" y="408"/>
                  </a:moveTo>
                  <a:lnTo>
                    <a:pt x="3706" y="4110"/>
                  </a:lnTo>
                  <a:lnTo>
                    <a:pt x="410" y="4110"/>
                  </a:lnTo>
                  <a:lnTo>
                    <a:pt x="410" y="408"/>
                  </a:lnTo>
                  <a:close/>
                  <a:moveTo>
                    <a:pt x="1" y="0"/>
                  </a:moveTo>
                  <a:lnTo>
                    <a:pt x="1" y="4518"/>
                  </a:lnTo>
                  <a:lnTo>
                    <a:pt x="4114" y="4518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6668975" y="2594575"/>
              <a:ext cx="46325" cy="513775"/>
            </a:xfrm>
            <a:custGeom>
              <a:rect b="b" l="l" r="r" t="t"/>
              <a:pathLst>
                <a:path extrusionOk="0" h="20551" w="1853">
                  <a:moveTo>
                    <a:pt x="1" y="0"/>
                  </a:moveTo>
                  <a:lnTo>
                    <a:pt x="1" y="20550"/>
                  </a:lnTo>
                  <a:lnTo>
                    <a:pt x="1852" y="20550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6663850" y="2589500"/>
              <a:ext cx="56525" cy="523975"/>
            </a:xfrm>
            <a:custGeom>
              <a:rect b="b" l="l" r="r" t="t"/>
              <a:pathLst>
                <a:path extrusionOk="0" h="20959" w="2261">
                  <a:moveTo>
                    <a:pt x="1853" y="408"/>
                  </a:moveTo>
                  <a:lnTo>
                    <a:pt x="1853" y="20550"/>
                  </a:lnTo>
                  <a:lnTo>
                    <a:pt x="408" y="20550"/>
                  </a:lnTo>
                  <a:lnTo>
                    <a:pt x="408" y="408"/>
                  </a:lnTo>
                  <a:close/>
                  <a:moveTo>
                    <a:pt x="1" y="0"/>
                  </a:moveTo>
                  <a:lnTo>
                    <a:pt x="1" y="20958"/>
                  </a:lnTo>
                  <a:lnTo>
                    <a:pt x="2260" y="20958"/>
                  </a:lnTo>
                  <a:lnTo>
                    <a:pt x="22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6692900" y="3413875"/>
              <a:ext cx="141400" cy="1609775"/>
            </a:xfrm>
            <a:custGeom>
              <a:rect b="b" l="l" r="r" t="t"/>
              <a:pathLst>
                <a:path extrusionOk="0" h="64391" w="5656">
                  <a:moveTo>
                    <a:pt x="1" y="1"/>
                  </a:moveTo>
                  <a:lnTo>
                    <a:pt x="1" y="64390"/>
                  </a:lnTo>
                  <a:lnTo>
                    <a:pt x="5655" y="64390"/>
                  </a:lnTo>
                  <a:lnTo>
                    <a:pt x="5655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6624250" y="3210625"/>
              <a:ext cx="210000" cy="1813025"/>
            </a:xfrm>
            <a:custGeom>
              <a:rect b="b" l="l" r="r" t="t"/>
              <a:pathLst>
                <a:path extrusionOk="0" h="72521" w="8400">
                  <a:moveTo>
                    <a:pt x="1" y="0"/>
                  </a:moveTo>
                  <a:lnTo>
                    <a:pt x="1" y="3387"/>
                  </a:lnTo>
                  <a:lnTo>
                    <a:pt x="1" y="72520"/>
                  </a:lnTo>
                  <a:lnTo>
                    <a:pt x="8399" y="72520"/>
                  </a:lnTo>
                  <a:lnTo>
                    <a:pt x="8399" y="8131"/>
                  </a:lnTo>
                  <a:lnTo>
                    <a:pt x="5493" y="8131"/>
                  </a:lnTo>
                  <a:lnTo>
                    <a:pt x="54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6541550" y="3629750"/>
              <a:ext cx="151300" cy="1393900"/>
            </a:xfrm>
            <a:custGeom>
              <a:rect b="b" l="l" r="r" t="t"/>
              <a:pathLst>
                <a:path extrusionOk="0" h="55756" w="6052">
                  <a:moveTo>
                    <a:pt x="1" y="1"/>
                  </a:moveTo>
                  <a:lnTo>
                    <a:pt x="1" y="55755"/>
                  </a:lnTo>
                  <a:lnTo>
                    <a:pt x="6051" y="55755"/>
                  </a:lnTo>
                  <a:lnTo>
                    <a:pt x="60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6536475" y="3624650"/>
              <a:ext cx="161575" cy="1404125"/>
            </a:xfrm>
            <a:custGeom>
              <a:rect b="b" l="l" r="r" t="t"/>
              <a:pathLst>
                <a:path extrusionOk="0" h="56165" w="6463">
                  <a:moveTo>
                    <a:pt x="6053" y="410"/>
                  </a:moveTo>
                  <a:lnTo>
                    <a:pt x="6053" y="55754"/>
                  </a:lnTo>
                  <a:lnTo>
                    <a:pt x="411" y="55754"/>
                  </a:lnTo>
                  <a:lnTo>
                    <a:pt x="411" y="410"/>
                  </a:lnTo>
                  <a:close/>
                  <a:moveTo>
                    <a:pt x="1" y="0"/>
                  </a:moveTo>
                  <a:lnTo>
                    <a:pt x="1" y="56164"/>
                  </a:lnTo>
                  <a:lnTo>
                    <a:pt x="6463" y="56164"/>
                  </a:lnTo>
                  <a:lnTo>
                    <a:pt x="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6447925" y="4063125"/>
              <a:ext cx="159125" cy="960575"/>
            </a:xfrm>
            <a:custGeom>
              <a:rect b="b" l="l" r="r" t="t"/>
              <a:pathLst>
                <a:path extrusionOk="0" h="38423" w="6365">
                  <a:moveTo>
                    <a:pt x="1" y="1"/>
                  </a:moveTo>
                  <a:lnTo>
                    <a:pt x="1" y="38422"/>
                  </a:lnTo>
                  <a:lnTo>
                    <a:pt x="6364" y="38422"/>
                  </a:lnTo>
                  <a:lnTo>
                    <a:pt x="6364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6447925" y="4063125"/>
              <a:ext cx="159125" cy="960575"/>
            </a:xfrm>
            <a:custGeom>
              <a:rect b="b" l="l" r="r" t="t"/>
              <a:pathLst>
                <a:path extrusionOk="0" h="38423" w="6365">
                  <a:moveTo>
                    <a:pt x="1" y="1"/>
                  </a:moveTo>
                  <a:lnTo>
                    <a:pt x="1" y="38422"/>
                  </a:lnTo>
                  <a:lnTo>
                    <a:pt x="6364" y="38422"/>
                  </a:lnTo>
                  <a:lnTo>
                    <a:pt x="6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6692900" y="3784425"/>
              <a:ext cx="180350" cy="1239225"/>
            </a:xfrm>
            <a:custGeom>
              <a:rect b="b" l="l" r="r" t="t"/>
              <a:pathLst>
                <a:path extrusionOk="0" h="49569" w="7214">
                  <a:moveTo>
                    <a:pt x="1" y="0"/>
                  </a:moveTo>
                  <a:lnTo>
                    <a:pt x="1" y="49568"/>
                  </a:lnTo>
                  <a:lnTo>
                    <a:pt x="7214" y="49568"/>
                  </a:lnTo>
                  <a:lnTo>
                    <a:pt x="72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6687800" y="3779300"/>
              <a:ext cx="190625" cy="1249475"/>
            </a:xfrm>
            <a:custGeom>
              <a:rect b="b" l="l" r="r" t="t"/>
              <a:pathLst>
                <a:path extrusionOk="0" h="49979" w="7625">
                  <a:moveTo>
                    <a:pt x="7213" y="412"/>
                  </a:moveTo>
                  <a:lnTo>
                    <a:pt x="7213" y="49568"/>
                  </a:lnTo>
                  <a:lnTo>
                    <a:pt x="410" y="49568"/>
                  </a:lnTo>
                  <a:lnTo>
                    <a:pt x="410" y="412"/>
                  </a:lnTo>
                  <a:close/>
                  <a:moveTo>
                    <a:pt x="0" y="0"/>
                  </a:moveTo>
                  <a:lnTo>
                    <a:pt x="0" y="49978"/>
                  </a:lnTo>
                  <a:lnTo>
                    <a:pt x="7624" y="49978"/>
                  </a:lnTo>
                  <a:lnTo>
                    <a:pt x="76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6763975" y="4166425"/>
              <a:ext cx="155175" cy="857225"/>
            </a:xfrm>
            <a:custGeom>
              <a:rect b="b" l="l" r="r" t="t"/>
              <a:pathLst>
                <a:path extrusionOk="0" h="34289" w="6207">
                  <a:moveTo>
                    <a:pt x="1" y="0"/>
                  </a:moveTo>
                  <a:lnTo>
                    <a:pt x="1" y="34288"/>
                  </a:lnTo>
                  <a:lnTo>
                    <a:pt x="6207" y="34288"/>
                  </a:lnTo>
                  <a:lnTo>
                    <a:pt x="6207" y="0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6763975" y="4166425"/>
              <a:ext cx="155175" cy="857225"/>
            </a:xfrm>
            <a:custGeom>
              <a:rect b="b" l="l" r="r" t="t"/>
              <a:pathLst>
                <a:path extrusionOk="0" h="34289" w="6207">
                  <a:moveTo>
                    <a:pt x="1" y="0"/>
                  </a:moveTo>
                  <a:lnTo>
                    <a:pt x="1" y="34288"/>
                  </a:lnTo>
                  <a:lnTo>
                    <a:pt x="6207" y="34288"/>
                  </a:lnTo>
                  <a:lnTo>
                    <a:pt x="6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6415075" y="4445050"/>
              <a:ext cx="191975" cy="578600"/>
            </a:xfrm>
            <a:custGeom>
              <a:rect b="b" l="l" r="r" t="t"/>
              <a:pathLst>
                <a:path extrusionOk="0" h="23144" w="7679">
                  <a:moveTo>
                    <a:pt x="1" y="0"/>
                  </a:moveTo>
                  <a:lnTo>
                    <a:pt x="1" y="23143"/>
                  </a:lnTo>
                  <a:lnTo>
                    <a:pt x="7678" y="23143"/>
                  </a:lnTo>
                  <a:lnTo>
                    <a:pt x="76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6409950" y="4439925"/>
              <a:ext cx="202200" cy="588850"/>
            </a:xfrm>
            <a:custGeom>
              <a:rect b="b" l="l" r="r" t="t"/>
              <a:pathLst>
                <a:path extrusionOk="0" h="23554" w="8088">
                  <a:moveTo>
                    <a:pt x="7678" y="410"/>
                  </a:moveTo>
                  <a:lnTo>
                    <a:pt x="7678" y="23143"/>
                  </a:lnTo>
                  <a:lnTo>
                    <a:pt x="408" y="23143"/>
                  </a:lnTo>
                  <a:lnTo>
                    <a:pt x="408" y="410"/>
                  </a:lnTo>
                  <a:close/>
                  <a:moveTo>
                    <a:pt x="1" y="0"/>
                  </a:moveTo>
                  <a:lnTo>
                    <a:pt x="1" y="23553"/>
                  </a:lnTo>
                  <a:lnTo>
                    <a:pt x="8088" y="23553"/>
                  </a:lnTo>
                  <a:lnTo>
                    <a:pt x="8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6357050" y="4718750"/>
              <a:ext cx="159125" cy="304950"/>
            </a:xfrm>
            <a:custGeom>
              <a:rect b="b" l="l" r="r" t="t"/>
              <a:pathLst>
                <a:path extrusionOk="0" h="12198" w="6365">
                  <a:moveTo>
                    <a:pt x="1" y="0"/>
                  </a:moveTo>
                  <a:lnTo>
                    <a:pt x="1" y="12197"/>
                  </a:lnTo>
                  <a:lnTo>
                    <a:pt x="6364" y="12197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6357050" y="4718750"/>
              <a:ext cx="159125" cy="304950"/>
            </a:xfrm>
            <a:custGeom>
              <a:rect b="b" l="l" r="r" t="t"/>
              <a:pathLst>
                <a:path extrusionOk="0" h="12198" w="6365">
                  <a:moveTo>
                    <a:pt x="1" y="0"/>
                  </a:moveTo>
                  <a:lnTo>
                    <a:pt x="1" y="12197"/>
                  </a:lnTo>
                  <a:lnTo>
                    <a:pt x="6364" y="12197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6764475" y="4545025"/>
              <a:ext cx="204625" cy="478675"/>
            </a:xfrm>
            <a:custGeom>
              <a:rect b="b" l="l" r="r" t="t"/>
              <a:pathLst>
                <a:path extrusionOk="0" h="19147" w="8185">
                  <a:moveTo>
                    <a:pt x="1" y="1"/>
                  </a:moveTo>
                  <a:lnTo>
                    <a:pt x="1" y="19146"/>
                  </a:lnTo>
                  <a:lnTo>
                    <a:pt x="8184" y="19146"/>
                  </a:lnTo>
                  <a:lnTo>
                    <a:pt x="8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6759350" y="4539900"/>
              <a:ext cx="214875" cy="488875"/>
            </a:xfrm>
            <a:custGeom>
              <a:rect b="b" l="l" r="r" t="t"/>
              <a:pathLst>
                <a:path extrusionOk="0" h="19555" w="8595">
                  <a:moveTo>
                    <a:pt x="8187" y="411"/>
                  </a:moveTo>
                  <a:lnTo>
                    <a:pt x="8187" y="19144"/>
                  </a:lnTo>
                  <a:lnTo>
                    <a:pt x="410" y="19144"/>
                  </a:lnTo>
                  <a:lnTo>
                    <a:pt x="410" y="411"/>
                  </a:lnTo>
                  <a:close/>
                  <a:moveTo>
                    <a:pt x="1" y="1"/>
                  </a:moveTo>
                  <a:lnTo>
                    <a:pt x="1" y="19554"/>
                  </a:lnTo>
                  <a:lnTo>
                    <a:pt x="8594" y="19554"/>
                  </a:lnTo>
                  <a:lnTo>
                    <a:pt x="85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6619125" y="329252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1"/>
                  </a:moveTo>
                  <a:cubicBezTo>
                    <a:pt x="93" y="1"/>
                    <a:pt x="1" y="93"/>
                    <a:pt x="1" y="205"/>
                  </a:cubicBezTo>
                  <a:cubicBezTo>
                    <a:pt x="1" y="320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20"/>
                    <a:pt x="3123" y="205"/>
                  </a:cubicBezTo>
                  <a:cubicBezTo>
                    <a:pt x="3123" y="93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6619125" y="3352750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1"/>
                  </a:moveTo>
                  <a:cubicBezTo>
                    <a:pt x="93" y="1"/>
                    <a:pt x="1" y="92"/>
                    <a:pt x="1" y="206"/>
                  </a:cubicBezTo>
                  <a:cubicBezTo>
                    <a:pt x="1" y="318"/>
                    <a:pt x="91" y="411"/>
                    <a:pt x="206" y="411"/>
                  </a:cubicBezTo>
                  <a:lnTo>
                    <a:pt x="2920" y="411"/>
                  </a:lnTo>
                  <a:cubicBezTo>
                    <a:pt x="3033" y="411"/>
                    <a:pt x="3123" y="318"/>
                    <a:pt x="3123" y="206"/>
                  </a:cubicBezTo>
                  <a:cubicBezTo>
                    <a:pt x="3123" y="92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6619125" y="3414975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0"/>
                  </a:moveTo>
                  <a:cubicBezTo>
                    <a:pt x="93" y="0"/>
                    <a:pt x="1" y="91"/>
                    <a:pt x="1" y="203"/>
                  </a:cubicBezTo>
                  <a:cubicBezTo>
                    <a:pt x="1" y="317"/>
                    <a:pt x="91" y="408"/>
                    <a:pt x="206" y="408"/>
                  </a:cubicBezTo>
                  <a:lnTo>
                    <a:pt x="2920" y="408"/>
                  </a:lnTo>
                  <a:cubicBezTo>
                    <a:pt x="3033" y="408"/>
                    <a:pt x="3123" y="317"/>
                    <a:pt x="3123" y="203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6619125" y="3475100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1"/>
                  </a:moveTo>
                  <a:cubicBezTo>
                    <a:pt x="93" y="1"/>
                    <a:pt x="1" y="91"/>
                    <a:pt x="1" y="206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20" y="409"/>
                  </a:lnTo>
                  <a:cubicBezTo>
                    <a:pt x="3033" y="409"/>
                    <a:pt x="3123" y="318"/>
                    <a:pt x="3123" y="206"/>
                  </a:cubicBezTo>
                  <a:cubicBezTo>
                    <a:pt x="3123" y="91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6768475" y="3509250"/>
              <a:ext cx="78075" cy="10250"/>
            </a:xfrm>
            <a:custGeom>
              <a:rect b="b" l="l" r="r" t="t"/>
              <a:pathLst>
                <a:path extrusionOk="0" h="410" w="3123">
                  <a:moveTo>
                    <a:pt x="203" y="0"/>
                  </a:moveTo>
                  <a:cubicBezTo>
                    <a:pt x="91" y="0"/>
                    <a:pt x="0" y="93"/>
                    <a:pt x="0" y="205"/>
                  </a:cubicBezTo>
                  <a:cubicBezTo>
                    <a:pt x="0" y="319"/>
                    <a:pt x="91" y="410"/>
                    <a:pt x="203" y="410"/>
                  </a:cubicBezTo>
                  <a:lnTo>
                    <a:pt x="2918" y="410"/>
                  </a:lnTo>
                  <a:cubicBezTo>
                    <a:pt x="3030" y="410"/>
                    <a:pt x="3123" y="319"/>
                    <a:pt x="3123" y="205"/>
                  </a:cubicBezTo>
                  <a:cubicBezTo>
                    <a:pt x="3123" y="93"/>
                    <a:pt x="3030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6768475" y="3569475"/>
              <a:ext cx="78075" cy="10275"/>
            </a:xfrm>
            <a:custGeom>
              <a:rect b="b" l="l" r="r" t="t"/>
              <a:pathLst>
                <a:path extrusionOk="0" h="411" w="3123">
                  <a:moveTo>
                    <a:pt x="203" y="1"/>
                  </a:moveTo>
                  <a:cubicBezTo>
                    <a:pt x="91" y="1"/>
                    <a:pt x="0" y="91"/>
                    <a:pt x="0" y="205"/>
                  </a:cubicBezTo>
                  <a:cubicBezTo>
                    <a:pt x="0" y="318"/>
                    <a:pt x="91" y="410"/>
                    <a:pt x="203" y="410"/>
                  </a:cubicBezTo>
                  <a:lnTo>
                    <a:pt x="2918" y="410"/>
                  </a:lnTo>
                  <a:cubicBezTo>
                    <a:pt x="3030" y="410"/>
                    <a:pt x="3123" y="318"/>
                    <a:pt x="3123" y="205"/>
                  </a:cubicBezTo>
                  <a:cubicBezTo>
                    <a:pt x="3123" y="91"/>
                    <a:pt x="3030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6768475" y="3631675"/>
              <a:ext cx="78075" cy="10225"/>
            </a:xfrm>
            <a:custGeom>
              <a:rect b="b" l="l" r="r" t="t"/>
              <a:pathLst>
                <a:path extrusionOk="0" h="409" w="3123">
                  <a:moveTo>
                    <a:pt x="203" y="1"/>
                  </a:moveTo>
                  <a:cubicBezTo>
                    <a:pt x="91" y="1"/>
                    <a:pt x="0" y="91"/>
                    <a:pt x="0" y="204"/>
                  </a:cubicBezTo>
                  <a:cubicBezTo>
                    <a:pt x="0" y="318"/>
                    <a:pt x="91" y="409"/>
                    <a:pt x="203" y="409"/>
                  </a:cubicBezTo>
                  <a:lnTo>
                    <a:pt x="2918" y="409"/>
                  </a:lnTo>
                  <a:cubicBezTo>
                    <a:pt x="3030" y="409"/>
                    <a:pt x="3123" y="318"/>
                    <a:pt x="3123" y="204"/>
                  </a:cubicBezTo>
                  <a:cubicBezTo>
                    <a:pt x="3123" y="91"/>
                    <a:pt x="3030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6768475" y="3691875"/>
              <a:ext cx="78075" cy="10275"/>
            </a:xfrm>
            <a:custGeom>
              <a:rect b="b" l="l" r="r" t="t"/>
              <a:pathLst>
                <a:path extrusionOk="0" h="411" w="3123">
                  <a:moveTo>
                    <a:pt x="203" y="0"/>
                  </a:moveTo>
                  <a:cubicBezTo>
                    <a:pt x="91" y="0"/>
                    <a:pt x="0" y="91"/>
                    <a:pt x="0" y="205"/>
                  </a:cubicBezTo>
                  <a:cubicBezTo>
                    <a:pt x="0" y="317"/>
                    <a:pt x="91" y="410"/>
                    <a:pt x="203" y="410"/>
                  </a:cubicBezTo>
                  <a:lnTo>
                    <a:pt x="2918" y="410"/>
                  </a:lnTo>
                  <a:cubicBezTo>
                    <a:pt x="3030" y="410"/>
                    <a:pt x="3123" y="317"/>
                    <a:pt x="3123" y="205"/>
                  </a:cubicBezTo>
                  <a:cubicBezTo>
                    <a:pt x="3123" y="91"/>
                    <a:pt x="3030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6536475" y="3730475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4" y="1"/>
                  </a:moveTo>
                  <a:cubicBezTo>
                    <a:pt x="92" y="1"/>
                    <a:pt x="1" y="91"/>
                    <a:pt x="1" y="206"/>
                  </a:cubicBezTo>
                  <a:cubicBezTo>
                    <a:pt x="1" y="318"/>
                    <a:pt x="92" y="409"/>
                    <a:pt x="204" y="409"/>
                  </a:cubicBezTo>
                  <a:lnTo>
                    <a:pt x="2919" y="409"/>
                  </a:lnTo>
                  <a:cubicBezTo>
                    <a:pt x="3031" y="409"/>
                    <a:pt x="3124" y="318"/>
                    <a:pt x="3124" y="206"/>
                  </a:cubicBezTo>
                  <a:cubicBezTo>
                    <a:pt x="3124" y="91"/>
                    <a:pt x="3031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6536475" y="379067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4" y="0"/>
                  </a:moveTo>
                  <a:cubicBezTo>
                    <a:pt x="92" y="0"/>
                    <a:pt x="1" y="93"/>
                    <a:pt x="1" y="205"/>
                  </a:cubicBezTo>
                  <a:cubicBezTo>
                    <a:pt x="1" y="319"/>
                    <a:pt x="92" y="410"/>
                    <a:pt x="204" y="410"/>
                  </a:cubicBezTo>
                  <a:lnTo>
                    <a:pt x="2919" y="410"/>
                  </a:lnTo>
                  <a:cubicBezTo>
                    <a:pt x="3031" y="410"/>
                    <a:pt x="3124" y="319"/>
                    <a:pt x="3124" y="205"/>
                  </a:cubicBezTo>
                  <a:cubicBezTo>
                    <a:pt x="3124" y="93"/>
                    <a:pt x="3031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6536475" y="3852875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4" y="1"/>
                  </a:moveTo>
                  <a:cubicBezTo>
                    <a:pt x="92" y="1"/>
                    <a:pt x="1" y="91"/>
                    <a:pt x="1" y="205"/>
                  </a:cubicBezTo>
                  <a:cubicBezTo>
                    <a:pt x="1" y="318"/>
                    <a:pt x="92" y="408"/>
                    <a:pt x="204" y="408"/>
                  </a:cubicBezTo>
                  <a:lnTo>
                    <a:pt x="2919" y="408"/>
                  </a:lnTo>
                  <a:cubicBezTo>
                    <a:pt x="3031" y="408"/>
                    <a:pt x="3124" y="318"/>
                    <a:pt x="3124" y="205"/>
                  </a:cubicBezTo>
                  <a:cubicBezTo>
                    <a:pt x="3124" y="91"/>
                    <a:pt x="3031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6536475" y="3913075"/>
              <a:ext cx="78100" cy="10250"/>
            </a:xfrm>
            <a:custGeom>
              <a:rect b="b" l="l" r="r" t="t"/>
              <a:pathLst>
                <a:path extrusionOk="0" h="410" w="3124">
                  <a:moveTo>
                    <a:pt x="204" y="0"/>
                  </a:moveTo>
                  <a:cubicBezTo>
                    <a:pt x="92" y="0"/>
                    <a:pt x="1" y="91"/>
                    <a:pt x="1" y="205"/>
                  </a:cubicBezTo>
                  <a:cubicBezTo>
                    <a:pt x="1" y="319"/>
                    <a:pt x="92" y="410"/>
                    <a:pt x="204" y="410"/>
                  </a:cubicBezTo>
                  <a:lnTo>
                    <a:pt x="2919" y="410"/>
                  </a:lnTo>
                  <a:cubicBezTo>
                    <a:pt x="3031" y="410"/>
                    <a:pt x="3124" y="319"/>
                    <a:pt x="3124" y="205"/>
                  </a:cubicBezTo>
                  <a:cubicBezTo>
                    <a:pt x="3124" y="91"/>
                    <a:pt x="3031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6795150" y="3880700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1"/>
                  </a:moveTo>
                  <a:cubicBezTo>
                    <a:pt x="92" y="1"/>
                    <a:pt x="1" y="91"/>
                    <a:pt x="1" y="206"/>
                  </a:cubicBezTo>
                  <a:cubicBezTo>
                    <a:pt x="1" y="318"/>
                    <a:pt x="92" y="408"/>
                    <a:pt x="206" y="408"/>
                  </a:cubicBezTo>
                  <a:lnTo>
                    <a:pt x="2919" y="408"/>
                  </a:lnTo>
                  <a:cubicBezTo>
                    <a:pt x="3033" y="408"/>
                    <a:pt x="3124" y="318"/>
                    <a:pt x="3124" y="206"/>
                  </a:cubicBezTo>
                  <a:cubicBezTo>
                    <a:pt x="3124" y="91"/>
                    <a:pt x="3033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6795150" y="3940900"/>
              <a:ext cx="78100" cy="10250"/>
            </a:xfrm>
            <a:custGeom>
              <a:rect b="b" l="l" r="r" t="t"/>
              <a:pathLst>
                <a:path extrusionOk="0" h="410" w="3124">
                  <a:moveTo>
                    <a:pt x="206" y="0"/>
                  </a:moveTo>
                  <a:cubicBezTo>
                    <a:pt x="92" y="0"/>
                    <a:pt x="1" y="93"/>
                    <a:pt x="1" y="205"/>
                  </a:cubicBezTo>
                  <a:cubicBezTo>
                    <a:pt x="1" y="319"/>
                    <a:pt x="92" y="410"/>
                    <a:pt x="206" y="410"/>
                  </a:cubicBezTo>
                  <a:lnTo>
                    <a:pt x="2919" y="410"/>
                  </a:lnTo>
                  <a:cubicBezTo>
                    <a:pt x="3033" y="410"/>
                    <a:pt x="3124" y="319"/>
                    <a:pt x="3124" y="205"/>
                  </a:cubicBezTo>
                  <a:cubicBezTo>
                    <a:pt x="3124" y="93"/>
                    <a:pt x="3033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6795150" y="4003100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0"/>
                  </a:moveTo>
                  <a:cubicBezTo>
                    <a:pt x="92" y="0"/>
                    <a:pt x="1" y="91"/>
                    <a:pt x="1" y="205"/>
                  </a:cubicBezTo>
                  <a:cubicBezTo>
                    <a:pt x="1" y="318"/>
                    <a:pt x="92" y="408"/>
                    <a:pt x="206" y="408"/>
                  </a:cubicBezTo>
                  <a:lnTo>
                    <a:pt x="2919" y="408"/>
                  </a:lnTo>
                  <a:cubicBezTo>
                    <a:pt x="3033" y="408"/>
                    <a:pt x="3124" y="318"/>
                    <a:pt x="3124" y="205"/>
                  </a:cubicBezTo>
                  <a:cubicBezTo>
                    <a:pt x="3124" y="91"/>
                    <a:pt x="3033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6795150" y="406327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20"/>
                    <a:pt x="92" y="411"/>
                    <a:pt x="206" y="411"/>
                  </a:cubicBezTo>
                  <a:lnTo>
                    <a:pt x="2919" y="411"/>
                  </a:lnTo>
                  <a:cubicBezTo>
                    <a:pt x="3033" y="411"/>
                    <a:pt x="3124" y="320"/>
                    <a:pt x="3124" y="206"/>
                  </a:cubicBezTo>
                  <a:cubicBezTo>
                    <a:pt x="3124" y="92"/>
                    <a:pt x="3033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6442800" y="4168600"/>
              <a:ext cx="78100" cy="10200"/>
            </a:xfrm>
            <a:custGeom>
              <a:rect b="b" l="l" r="r" t="t"/>
              <a:pathLst>
                <a:path extrusionOk="0" h="408" w="3124">
                  <a:moveTo>
                    <a:pt x="206" y="0"/>
                  </a:moveTo>
                  <a:cubicBezTo>
                    <a:pt x="93" y="0"/>
                    <a:pt x="1" y="91"/>
                    <a:pt x="1" y="205"/>
                  </a:cubicBezTo>
                  <a:cubicBezTo>
                    <a:pt x="1" y="317"/>
                    <a:pt x="91" y="408"/>
                    <a:pt x="206" y="408"/>
                  </a:cubicBezTo>
                  <a:lnTo>
                    <a:pt x="2920" y="408"/>
                  </a:lnTo>
                  <a:cubicBezTo>
                    <a:pt x="3033" y="408"/>
                    <a:pt x="3123" y="317"/>
                    <a:pt x="3123" y="205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6442800" y="422877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0"/>
                  </a:moveTo>
                  <a:cubicBezTo>
                    <a:pt x="93" y="0"/>
                    <a:pt x="1" y="91"/>
                    <a:pt x="1" y="205"/>
                  </a:cubicBezTo>
                  <a:cubicBezTo>
                    <a:pt x="1" y="320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20"/>
                    <a:pt x="3123" y="205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6442800" y="4290975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1"/>
                  </a:moveTo>
                  <a:cubicBezTo>
                    <a:pt x="93" y="1"/>
                    <a:pt x="1" y="91"/>
                    <a:pt x="1" y="206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20" y="409"/>
                  </a:lnTo>
                  <a:cubicBezTo>
                    <a:pt x="3033" y="409"/>
                    <a:pt x="3123" y="318"/>
                    <a:pt x="3123" y="206"/>
                  </a:cubicBezTo>
                  <a:cubicBezTo>
                    <a:pt x="3123" y="91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6442800" y="4351175"/>
              <a:ext cx="78100" cy="10250"/>
            </a:xfrm>
            <a:custGeom>
              <a:rect b="b" l="l" r="r" t="t"/>
              <a:pathLst>
                <a:path extrusionOk="0" h="410" w="3124">
                  <a:moveTo>
                    <a:pt x="206" y="0"/>
                  </a:moveTo>
                  <a:cubicBezTo>
                    <a:pt x="93" y="0"/>
                    <a:pt x="1" y="93"/>
                    <a:pt x="1" y="205"/>
                  </a:cubicBezTo>
                  <a:cubicBezTo>
                    <a:pt x="1" y="319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15"/>
                    <a:pt x="3123" y="205"/>
                  </a:cubicBezTo>
                  <a:cubicBezTo>
                    <a:pt x="3123" y="93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6844475" y="4259900"/>
              <a:ext cx="78075" cy="10225"/>
            </a:xfrm>
            <a:custGeom>
              <a:rect b="b" l="l" r="r" t="t"/>
              <a:pathLst>
                <a:path extrusionOk="0" h="409" w="3123">
                  <a:moveTo>
                    <a:pt x="205" y="1"/>
                  </a:moveTo>
                  <a:cubicBezTo>
                    <a:pt x="93" y="1"/>
                    <a:pt x="0" y="91"/>
                    <a:pt x="0" y="204"/>
                  </a:cubicBezTo>
                  <a:cubicBezTo>
                    <a:pt x="0" y="318"/>
                    <a:pt x="93" y="408"/>
                    <a:pt x="205" y="408"/>
                  </a:cubicBezTo>
                  <a:lnTo>
                    <a:pt x="2920" y="408"/>
                  </a:lnTo>
                  <a:cubicBezTo>
                    <a:pt x="3032" y="408"/>
                    <a:pt x="3123" y="318"/>
                    <a:pt x="3123" y="204"/>
                  </a:cubicBezTo>
                  <a:cubicBezTo>
                    <a:pt x="3123" y="91"/>
                    <a:pt x="3032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6844475" y="4320100"/>
              <a:ext cx="78075" cy="10250"/>
            </a:xfrm>
            <a:custGeom>
              <a:rect b="b" l="l" r="r" t="t"/>
              <a:pathLst>
                <a:path extrusionOk="0" h="410" w="3123">
                  <a:moveTo>
                    <a:pt x="205" y="0"/>
                  </a:moveTo>
                  <a:cubicBezTo>
                    <a:pt x="93" y="0"/>
                    <a:pt x="0" y="91"/>
                    <a:pt x="0" y="205"/>
                  </a:cubicBezTo>
                  <a:cubicBezTo>
                    <a:pt x="0" y="317"/>
                    <a:pt x="93" y="410"/>
                    <a:pt x="205" y="410"/>
                  </a:cubicBezTo>
                  <a:lnTo>
                    <a:pt x="2920" y="410"/>
                  </a:lnTo>
                  <a:cubicBezTo>
                    <a:pt x="3032" y="410"/>
                    <a:pt x="3123" y="317"/>
                    <a:pt x="3123" y="205"/>
                  </a:cubicBezTo>
                  <a:cubicBezTo>
                    <a:pt x="3123" y="91"/>
                    <a:pt x="3032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6844475" y="4382200"/>
              <a:ext cx="78075" cy="10275"/>
            </a:xfrm>
            <a:custGeom>
              <a:rect b="b" l="l" r="r" t="t"/>
              <a:pathLst>
                <a:path extrusionOk="0" h="411" w="3123">
                  <a:moveTo>
                    <a:pt x="205" y="0"/>
                  </a:moveTo>
                  <a:cubicBezTo>
                    <a:pt x="93" y="0"/>
                    <a:pt x="0" y="91"/>
                    <a:pt x="0" y="205"/>
                  </a:cubicBezTo>
                  <a:cubicBezTo>
                    <a:pt x="0" y="320"/>
                    <a:pt x="93" y="410"/>
                    <a:pt x="205" y="410"/>
                  </a:cubicBezTo>
                  <a:lnTo>
                    <a:pt x="2920" y="410"/>
                  </a:lnTo>
                  <a:cubicBezTo>
                    <a:pt x="3032" y="410"/>
                    <a:pt x="3123" y="320"/>
                    <a:pt x="3123" y="205"/>
                  </a:cubicBezTo>
                  <a:cubicBezTo>
                    <a:pt x="3123" y="91"/>
                    <a:pt x="3032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6844475" y="4442425"/>
              <a:ext cx="78075" cy="10225"/>
            </a:xfrm>
            <a:custGeom>
              <a:rect b="b" l="l" r="r" t="t"/>
              <a:pathLst>
                <a:path extrusionOk="0" h="409" w="3123">
                  <a:moveTo>
                    <a:pt x="205" y="1"/>
                  </a:moveTo>
                  <a:cubicBezTo>
                    <a:pt x="93" y="1"/>
                    <a:pt x="0" y="91"/>
                    <a:pt x="0" y="206"/>
                  </a:cubicBezTo>
                  <a:cubicBezTo>
                    <a:pt x="0" y="318"/>
                    <a:pt x="93" y="409"/>
                    <a:pt x="205" y="409"/>
                  </a:cubicBezTo>
                  <a:lnTo>
                    <a:pt x="2920" y="409"/>
                  </a:lnTo>
                  <a:cubicBezTo>
                    <a:pt x="3032" y="409"/>
                    <a:pt x="3123" y="318"/>
                    <a:pt x="3123" y="206"/>
                  </a:cubicBezTo>
                  <a:cubicBezTo>
                    <a:pt x="3123" y="91"/>
                    <a:pt x="3032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6408325" y="449207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1"/>
                  </a:moveTo>
                  <a:cubicBezTo>
                    <a:pt x="93" y="1"/>
                    <a:pt x="1" y="93"/>
                    <a:pt x="1" y="206"/>
                  </a:cubicBezTo>
                  <a:cubicBezTo>
                    <a:pt x="1" y="320"/>
                    <a:pt x="91" y="411"/>
                    <a:pt x="206" y="411"/>
                  </a:cubicBezTo>
                  <a:lnTo>
                    <a:pt x="2920" y="411"/>
                  </a:lnTo>
                  <a:cubicBezTo>
                    <a:pt x="3033" y="411"/>
                    <a:pt x="3123" y="318"/>
                    <a:pt x="3123" y="206"/>
                  </a:cubicBezTo>
                  <a:cubicBezTo>
                    <a:pt x="3123" y="93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6408325" y="4552275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0"/>
                  </a:moveTo>
                  <a:cubicBezTo>
                    <a:pt x="93" y="0"/>
                    <a:pt x="1" y="91"/>
                    <a:pt x="1" y="205"/>
                  </a:cubicBezTo>
                  <a:cubicBezTo>
                    <a:pt x="1" y="317"/>
                    <a:pt x="91" y="408"/>
                    <a:pt x="206" y="408"/>
                  </a:cubicBezTo>
                  <a:lnTo>
                    <a:pt x="2920" y="408"/>
                  </a:lnTo>
                  <a:cubicBezTo>
                    <a:pt x="3033" y="408"/>
                    <a:pt x="3123" y="317"/>
                    <a:pt x="3123" y="205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6408325" y="461442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1"/>
                  </a:moveTo>
                  <a:cubicBezTo>
                    <a:pt x="93" y="1"/>
                    <a:pt x="1" y="93"/>
                    <a:pt x="1" y="205"/>
                  </a:cubicBezTo>
                  <a:cubicBezTo>
                    <a:pt x="1" y="320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20"/>
                    <a:pt x="3123" y="205"/>
                  </a:cubicBezTo>
                  <a:cubicBezTo>
                    <a:pt x="3123" y="93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6408325" y="4674650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1"/>
                  </a:moveTo>
                  <a:cubicBezTo>
                    <a:pt x="93" y="1"/>
                    <a:pt x="1" y="92"/>
                    <a:pt x="1" y="206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20" y="409"/>
                  </a:lnTo>
                  <a:cubicBezTo>
                    <a:pt x="3033" y="409"/>
                    <a:pt x="3123" y="318"/>
                    <a:pt x="3123" y="206"/>
                  </a:cubicBezTo>
                  <a:cubicBezTo>
                    <a:pt x="3123" y="92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6530175" y="4669925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1"/>
                  </a:moveTo>
                  <a:cubicBezTo>
                    <a:pt x="91" y="1"/>
                    <a:pt x="1" y="91"/>
                    <a:pt x="1" y="204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18" y="409"/>
                  </a:lnTo>
                  <a:cubicBezTo>
                    <a:pt x="3031" y="409"/>
                    <a:pt x="3123" y="318"/>
                    <a:pt x="3123" y="204"/>
                  </a:cubicBezTo>
                  <a:cubicBezTo>
                    <a:pt x="3123" y="91"/>
                    <a:pt x="3033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6530175" y="473012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0"/>
                  </a:moveTo>
                  <a:cubicBezTo>
                    <a:pt x="91" y="0"/>
                    <a:pt x="1" y="91"/>
                    <a:pt x="1" y="205"/>
                  </a:cubicBezTo>
                  <a:cubicBezTo>
                    <a:pt x="1" y="317"/>
                    <a:pt x="91" y="410"/>
                    <a:pt x="206" y="410"/>
                  </a:cubicBezTo>
                  <a:lnTo>
                    <a:pt x="2918" y="410"/>
                  </a:lnTo>
                  <a:cubicBezTo>
                    <a:pt x="3031" y="410"/>
                    <a:pt x="3123" y="317"/>
                    <a:pt x="3123" y="205"/>
                  </a:cubicBezTo>
                  <a:cubicBezTo>
                    <a:pt x="3123" y="91"/>
                    <a:pt x="3033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6530175" y="4792325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1"/>
                  </a:moveTo>
                  <a:cubicBezTo>
                    <a:pt x="91" y="1"/>
                    <a:pt x="1" y="91"/>
                    <a:pt x="1" y="203"/>
                  </a:cubicBezTo>
                  <a:cubicBezTo>
                    <a:pt x="1" y="318"/>
                    <a:pt x="91" y="408"/>
                    <a:pt x="206" y="408"/>
                  </a:cubicBezTo>
                  <a:lnTo>
                    <a:pt x="2918" y="408"/>
                  </a:lnTo>
                  <a:cubicBezTo>
                    <a:pt x="3031" y="408"/>
                    <a:pt x="3123" y="318"/>
                    <a:pt x="3123" y="203"/>
                  </a:cubicBezTo>
                  <a:cubicBezTo>
                    <a:pt x="3123" y="91"/>
                    <a:pt x="3033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6530175" y="4852525"/>
              <a:ext cx="78100" cy="10250"/>
            </a:xfrm>
            <a:custGeom>
              <a:rect b="b" l="l" r="r" t="t"/>
              <a:pathLst>
                <a:path extrusionOk="0" h="410" w="3124">
                  <a:moveTo>
                    <a:pt x="206" y="0"/>
                  </a:moveTo>
                  <a:cubicBezTo>
                    <a:pt x="91" y="0"/>
                    <a:pt x="1" y="91"/>
                    <a:pt x="1" y="205"/>
                  </a:cubicBezTo>
                  <a:cubicBezTo>
                    <a:pt x="1" y="317"/>
                    <a:pt x="91" y="410"/>
                    <a:pt x="206" y="410"/>
                  </a:cubicBezTo>
                  <a:lnTo>
                    <a:pt x="2918" y="410"/>
                  </a:lnTo>
                  <a:cubicBezTo>
                    <a:pt x="3031" y="410"/>
                    <a:pt x="3123" y="315"/>
                    <a:pt x="3123" y="205"/>
                  </a:cubicBezTo>
                  <a:cubicBezTo>
                    <a:pt x="3123" y="91"/>
                    <a:pt x="3033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6761325" y="4806600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3" y="1"/>
                  </a:moveTo>
                  <a:cubicBezTo>
                    <a:pt x="91" y="1"/>
                    <a:pt x="0" y="92"/>
                    <a:pt x="0" y="204"/>
                  </a:cubicBezTo>
                  <a:cubicBezTo>
                    <a:pt x="0" y="318"/>
                    <a:pt x="91" y="409"/>
                    <a:pt x="203" y="409"/>
                  </a:cubicBezTo>
                  <a:lnTo>
                    <a:pt x="2918" y="409"/>
                  </a:lnTo>
                  <a:cubicBezTo>
                    <a:pt x="3029" y="409"/>
                    <a:pt x="3123" y="318"/>
                    <a:pt x="3123" y="204"/>
                  </a:cubicBezTo>
                  <a:cubicBezTo>
                    <a:pt x="3123" y="92"/>
                    <a:pt x="3031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6761325" y="4866800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3" y="0"/>
                  </a:moveTo>
                  <a:cubicBezTo>
                    <a:pt x="91" y="0"/>
                    <a:pt x="0" y="91"/>
                    <a:pt x="0" y="205"/>
                  </a:cubicBezTo>
                  <a:cubicBezTo>
                    <a:pt x="0" y="318"/>
                    <a:pt x="91" y="410"/>
                    <a:pt x="203" y="410"/>
                  </a:cubicBezTo>
                  <a:lnTo>
                    <a:pt x="2918" y="410"/>
                  </a:lnTo>
                  <a:cubicBezTo>
                    <a:pt x="3029" y="410"/>
                    <a:pt x="3123" y="318"/>
                    <a:pt x="3123" y="205"/>
                  </a:cubicBezTo>
                  <a:cubicBezTo>
                    <a:pt x="3123" y="91"/>
                    <a:pt x="3031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6761325" y="4928900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3" y="1"/>
                  </a:moveTo>
                  <a:cubicBezTo>
                    <a:pt x="91" y="1"/>
                    <a:pt x="0" y="91"/>
                    <a:pt x="0" y="206"/>
                  </a:cubicBezTo>
                  <a:cubicBezTo>
                    <a:pt x="0" y="320"/>
                    <a:pt x="91" y="410"/>
                    <a:pt x="203" y="410"/>
                  </a:cubicBezTo>
                  <a:lnTo>
                    <a:pt x="2918" y="410"/>
                  </a:lnTo>
                  <a:cubicBezTo>
                    <a:pt x="3029" y="410"/>
                    <a:pt x="3123" y="320"/>
                    <a:pt x="3123" y="206"/>
                  </a:cubicBezTo>
                  <a:cubicBezTo>
                    <a:pt x="3123" y="91"/>
                    <a:pt x="3031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6761325" y="4989150"/>
              <a:ext cx="78100" cy="10200"/>
            </a:xfrm>
            <a:custGeom>
              <a:rect b="b" l="l" r="r" t="t"/>
              <a:pathLst>
                <a:path extrusionOk="0" h="408" w="3124">
                  <a:moveTo>
                    <a:pt x="203" y="0"/>
                  </a:moveTo>
                  <a:cubicBezTo>
                    <a:pt x="91" y="0"/>
                    <a:pt x="0" y="91"/>
                    <a:pt x="0" y="205"/>
                  </a:cubicBezTo>
                  <a:cubicBezTo>
                    <a:pt x="0" y="317"/>
                    <a:pt x="91" y="408"/>
                    <a:pt x="203" y="408"/>
                  </a:cubicBezTo>
                  <a:lnTo>
                    <a:pt x="2918" y="408"/>
                  </a:lnTo>
                  <a:cubicBezTo>
                    <a:pt x="3029" y="408"/>
                    <a:pt x="3123" y="317"/>
                    <a:pt x="3123" y="205"/>
                  </a:cubicBezTo>
                  <a:cubicBezTo>
                    <a:pt x="3123" y="91"/>
                    <a:pt x="3031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6653850" y="4206325"/>
              <a:ext cx="78100" cy="10250"/>
            </a:xfrm>
            <a:custGeom>
              <a:rect b="b" l="l" r="r" t="t"/>
              <a:pathLst>
                <a:path extrusionOk="0" h="410" w="3124">
                  <a:moveTo>
                    <a:pt x="206" y="0"/>
                  </a:moveTo>
                  <a:cubicBezTo>
                    <a:pt x="93" y="0"/>
                    <a:pt x="1" y="91"/>
                    <a:pt x="1" y="205"/>
                  </a:cubicBezTo>
                  <a:cubicBezTo>
                    <a:pt x="1" y="317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15"/>
                    <a:pt x="3123" y="205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6653850" y="4266450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1"/>
                  </a:moveTo>
                  <a:cubicBezTo>
                    <a:pt x="93" y="1"/>
                    <a:pt x="1" y="91"/>
                    <a:pt x="1" y="206"/>
                  </a:cubicBezTo>
                  <a:cubicBezTo>
                    <a:pt x="1" y="320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20"/>
                    <a:pt x="3123" y="206"/>
                  </a:cubicBezTo>
                  <a:cubicBezTo>
                    <a:pt x="3123" y="91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6653850" y="4328650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1"/>
                  </a:moveTo>
                  <a:cubicBezTo>
                    <a:pt x="93" y="1"/>
                    <a:pt x="1" y="92"/>
                    <a:pt x="1" y="206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20" y="409"/>
                  </a:lnTo>
                  <a:cubicBezTo>
                    <a:pt x="3033" y="409"/>
                    <a:pt x="3123" y="318"/>
                    <a:pt x="3123" y="206"/>
                  </a:cubicBezTo>
                  <a:cubicBezTo>
                    <a:pt x="3123" y="92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6653850" y="4388850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0"/>
                  </a:moveTo>
                  <a:cubicBezTo>
                    <a:pt x="93" y="0"/>
                    <a:pt x="1" y="91"/>
                    <a:pt x="1" y="205"/>
                  </a:cubicBezTo>
                  <a:cubicBezTo>
                    <a:pt x="1" y="320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20"/>
                    <a:pt x="3123" y="205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6896125" y="461072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1"/>
                  </a:moveTo>
                  <a:cubicBezTo>
                    <a:pt x="91" y="1"/>
                    <a:pt x="1" y="93"/>
                    <a:pt x="1" y="206"/>
                  </a:cubicBezTo>
                  <a:cubicBezTo>
                    <a:pt x="1" y="320"/>
                    <a:pt x="91" y="411"/>
                    <a:pt x="206" y="411"/>
                  </a:cubicBezTo>
                  <a:lnTo>
                    <a:pt x="2918" y="411"/>
                  </a:lnTo>
                  <a:cubicBezTo>
                    <a:pt x="3033" y="411"/>
                    <a:pt x="3123" y="316"/>
                    <a:pt x="3123" y="206"/>
                  </a:cubicBezTo>
                  <a:cubicBezTo>
                    <a:pt x="3123" y="93"/>
                    <a:pt x="3033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6896125" y="4670925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7"/>
                    <a:pt x="91" y="408"/>
                    <a:pt x="206" y="408"/>
                  </a:cubicBezTo>
                  <a:lnTo>
                    <a:pt x="2918" y="408"/>
                  </a:lnTo>
                  <a:cubicBezTo>
                    <a:pt x="3033" y="408"/>
                    <a:pt x="3123" y="317"/>
                    <a:pt x="3123" y="203"/>
                  </a:cubicBezTo>
                  <a:cubicBezTo>
                    <a:pt x="3123" y="91"/>
                    <a:pt x="3033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6896125" y="473307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1"/>
                  </a:moveTo>
                  <a:cubicBezTo>
                    <a:pt x="91" y="1"/>
                    <a:pt x="1" y="91"/>
                    <a:pt x="1" y="205"/>
                  </a:cubicBezTo>
                  <a:cubicBezTo>
                    <a:pt x="1" y="318"/>
                    <a:pt x="91" y="410"/>
                    <a:pt x="206" y="410"/>
                  </a:cubicBezTo>
                  <a:lnTo>
                    <a:pt x="2918" y="410"/>
                  </a:lnTo>
                  <a:cubicBezTo>
                    <a:pt x="3033" y="410"/>
                    <a:pt x="3123" y="318"/>
                    <a:pt x="3123" y="205"/>
                  </a:cubicBezTo>
                  <a:cubicBezTo>
                    <a:pt x="3123" y="91"/>
                    <a:pt x="3033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6896125" y="4793300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1"/>
                  </a:moveTo>
                  <a:cubicBezTo>
                    <a:pt x="91" y="1"/>
                    <a:pt x="1" y="92"/>
                    <a:pt x="1" y="204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18" y="409"/>
                  </a:lnTo>
                  <a:cubicBezTo>
                    <a:pt x="3033" y="409"/>
                    <a:pt x="3123" y="318"/>
                    <a:pt x="3123" y="204"/>
                  </a:cubicBezTo>
                  <a:cubicBezTo>
                    <a:pt x="3123" y="92"/>
                    <a:pt x="3033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6351775" y="4796325"/>
              <a:ext cx="78100" cy="10200"/>
            </a:xfrm>
            <a:custGeom>
              <a:rect b="b" l="l" r="r" t="t"/>
              <a:pathLst>
                <a:path extrusionOk="0" h="408" w="3124">
                  <a:moveTo>
                    <a:pt x="204" y="0"/>
                  </a:moveTo>
                  <a:cubicBezTo>
                    <a:pt x="92" y="0"/>
                    <a:pt x="1" y="91"/>
                    <a:pt x="1" y="205"/>
                  </a:cubicBezTo>
                  <a:cubicBezTo>
                    <a:pt x="1" y="317"/>
                    <a:pt x="92" y="408"/>
                    <a:pt x="204" y="408"/>
                  </a:cubicBezTo>
                  <a:lnTo>
                    <a:pt x="2919" y="408"/>
                  </a:lnTo>
                  <a:cubicBezTo>
                    <a:pt x="3031" y="408"/>
                    <a:pt x="3124" y="317"/>
                    <a:pt x="3124" y="205"/>
                  </a:cubicBezTo>
                  <a:cubicBezTo>
                    <a:pt x="3124" y="91"/>
                    <a:pt x="3031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6351775" y="4856500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4" y="1"/>
                  </a:moveTo>
                  <a:cubicBezTo>
                    <a:pt x="92" y="1"/>
                    <a:pt x="1" y="93"/>
                    <a:pt x="1" y="206"/>
                  </a:cubicBezTo>
                  <a:cubicBezTo>
                    <a:pt x="1" y="320"/>
                    <a:pt x="92" y="410"/>
                    <a:pt x="204" y="410"/>
                  </a:cubicBezTo>
                  <a:lnTo>
                    <a:pt x="2919" y="410"/>
                  </a:lnTo>
                  <a:cubicBezTo>
                    <a:pt x="3031" y="410"/>
                    <a:pt x="3124" y="320"/>
                    <a:pt x="3124" y="206"/>
                  </a:cubicBezTo>
                  <a:cubicBezTo>
                    <a:pt x="3124" y="93"/>
                    <a:pt x="3031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6351775" y="4918700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4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18"/>
                    <a:pt x="92" y="409"/>
                    <a:pt x="204" y="409"/>
                  </a:cubicBezTo>
                  <a:lnTo>
                    <a:pt x="2919" y="409"/>
                  </a:lnTo>
                  <a:cubicBezTo>
                    <a:pt x="3031" y="409"/>
                    <a:pt x="3124" y="318"/>
                    <a:pt x="3124" y="206"/>
                  </a:cubicBezTo>
                  <a:cubicBezTo>
                    <a:pt x="3124" y="92"/>
                    <a:pt x="3031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6351775" y="4978900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4" y="0"/>
                  </a:moveTo>
                  <a:cubicBezTo>
                    <a:pt x="92" y="0"/>
                    <a:pt x="1" y="93"/>
                    <a:pt x="1" y="205"/>
                  </a:cubicBezTo>
                  <a:cubicBezTo>
                    <a:pt x="1" y="320"/>
                    <a:pt x="92" y="410"/>
                    <a:pt x="204" y="410"/>
                  </a:cubicBezTo>
                  <a:lnTo>
                    <a:pt x="2919" y="410"/>
                  </a:lnTo>
                  <a:cubicBezTo>
                    <a:pt x="3031" y="410"/>
                    <a:pt x="3124" y="320"/>
                    <a:pt x="3124" y="205"/>
                  </a:cubicBezTo>
                  <a:cubicBezTo>
                    <a:pt x="3124" y="93"/>
                    <a:pt x="3031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6273575" y="5023625"/>
              <a:ext cx="778750" cy="57900"/>
            </a:xfrm>
            <a:custGeom>
              <a:rect b="b" l="l" r="r" t="t"/>
              <a:pathLst>
                <a:path extrusionOk="0" h="2316" w="31150">
                  <a:moveTo>
                    <a:pt x="0" y="0"/>
                  </a:moveTo>
                  <a:lnTo>
                    <a:pt x="0" y="2315"/>
                  </a:lnTo>
                  <a:lnTo>
                    <a:pt x="31150" y="2315"/>
                  </a:lnTo>
                  <a:lnTo>
                    <a:pt x="311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0"/>
            <p:cNvSpPr/>
            <p:nvPr/>
          </p:nvSpPr>
          <p:spPr>
            <a:xfrm>
              <a:off x="6268450" y="5018500"/>
              <a:ext cx="789050" cy="68125"/>
            </a:xfrm>
            <a:custGeom>
              <a:rect b="b" l="l" r="r" t="t"/>
              <a:pathLst>
                <a:path extrusionOk="0" h="2725" w="31562">
                  <a:moveTo>
                    <a:pt x="31154" y="410"/>
                  </a:moveTo>
                  <a:lnTo>
                    <a:pt x="31154" y="2315"/>
                  </a:lnTo>
                  <a:lnTo>
                    <a:pt x="412" y="2315"/>
                  </a:lnTo>
                  <a:lnTo>
                    <a:pt x="412" y="410"/>
                  </a:lnTo>
                  <a:close/>
                  <a:moveTo>
                    <a:pt x="0" y="0"/>
                  </a:moveTo>
                  <a:lnTo>
                    <a:pt x="0" y="2725"/>
                  </a:lnTo>
                  <a:lnTo>
                    <a:pt x="31562" y="2725"/>
                  </a:lnTo>
                  <a:lnTo>
                    <a:pt x="3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4" name="Google Shape;794;p20"/>
          <p:cNvSpPr txBox="1"/>
          <p:nvPr/>
        </p:nvSpPr>
        <p:spPr>
          <a:xfrm>
            <a:off x="720000" y="951675"/>
            <a:ext cx="731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When we visit a new place, ideal living is vital.  </a:t>
            </a:r>
            <a:endParaRPr i="1" sz="1300"/>
          </a:p>
        </p:txBody>
      </p:sp>
      <p:pic>
        <p:nvPicPr>
          <p:cNvPr id="795" name="Google Shape;7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263" y="2459125"/>
            <a:ext cx="58102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20"/>
          <p:cNvSpPr txBox="1"/>
          <p:nvPr/>
        </p:nvSpPr>
        <p:spPr>
          <a:xfrm>
            <a:off x="1422250" y="2340888"/>
            <a:ext cx="292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Too many options</a:t>
            </a:r>
            <a:r>
              <a:rPr b="1" lang="en-US" sz="18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 </a:t>
            </a:r>
            <a:endParaRPr b="1" sz="1800"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97" name="Google Shape;797;p20"/>
          <p:cNvSpPr txBox="1"/>
          <p:nvPr/>
        </p:nvSpPr>
        <p:spPr>
          <a:xfrm>
            <a:off x="1422250" y="2720838"/>
            <a:ext cx="369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Hard to target the ideal listing.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98" name="Google Shape;798;p20"/>
          <p:cNvSpPr txBox="1"/>
          <p:nvPr/>
        </p:nvSpPr>
        <p:spPr>
          <a:xfrm>
            <a:off x="720000" y="1384050"/>
            <a:ext cx="7319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91919"/>
                </a:solidFill>
                <a:latin typeface="Work Sans"/>
                <a:ea typeface="Work Sans"/>
                <a:cs typeface="Work Sans"/>
                <a:sym typeface="Work Sans"/>
              </a:rPr>
              <a:t>Airbnb provides tons of listings for guests to choose from, but still, there are </a:t>
            </a:r>
            <a:r>
              <a:rPr b="1" lang="en-US" sz="1900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challenges</a:t>
            </a:r>
            <a:r>
              <a:rPr lang="en-US" sz="1900">
                <a:solidFill>
                  <a:srgbClr val="191919"/>
                </a:solidFill>
                <a:latin typeface="Work Sans"/>
                <a:ea typeface="Work Sans"/>
                <a:cs typeface="Work Sans"/>
                <a:sym typeface="Work Sans"/>
              </a:rPr>
              <a:t>...</a:t>
            </a:r>
            <a:endParaRPr i="1" sz="1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799" name="Google Shape;7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275" y="3664088"/>
            <a:ext cx="58102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20"/>
          <p:cNvSpPr txBox="1"/>
          <p:nvPr/>
        </p:nvSpPr>
        <p:spPr>
          <a:xfrm>
            <a:off x="1466800" y="3586025"/>
            <a:ext cx="360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Fragmented information</a:t>
            </a:r>
            <a:endParaRPr sz="2000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801" name="Google Shape;801;p20"/>
          <p:cNvSpPr txBox="1"/>
          <p:nvPr/>
        </p:nvSpPr>
        <p:spPr>
          <a:xfrm>
            <a:off x="1466800" y="3945150"/>
            <a:ext cx="51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Lack of information may lead to the wrong decision.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1"/>
          <p:cNvSpPr txBox="1"/>
          <p:nvPr/>
        </p:nvSpPr>
        <p:spPr>
          <a:xfrm>
            <a:off x="795675" y="1240400"/>
            <a:ext cx="87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Hosts</a:t>
            </a:r>
            <a:endParaRPr b="1" i="0" sz="1300" u="none" cap="none" strike="noStrike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pic>
        <p:nvPicPr>
          <p:cNvPr id="807" name="Google Shape;8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875" y="3175493"/>
            <a:ext cx="564300" cy="5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875" y="1767338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1538" y="1811513"/>
            <a:ext cx="1816675" cy="18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21"/>
          <p:cNvSpPr txBox="1"/>
          <p:nvPr/>
        </p:nvSpPr>
        <p:spPr>
          <a:xfrm>
            <a:off x="3542125" y="1224950"/>
            <a:ext cx="97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Guests</a:t>
            </a:r>
            <a:endParaRPr b="1" sz="1600">
              <a:solidFill>
                <a:schemeClr val="accent4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811" name="Google Shape;81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9851" y="1924863"/>
            <a:ext cx="1187525" cy="1589976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21"/>
          <p:cNvSpPr txBox="1"/>
          <p:nvPr/>
        </p:nvSpPr>
        <p:spPr>
          <a:xfrm>
            <a:off x="6493450" y="1224950"/>
            <a:ext cx="87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Airbnb</a:t>
            </a:r>
            <a:endParaRPr b="1" sz="1600">
              <a:solidFill>
                <a:schemeClr val="accent4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13" name="Google Shape;813;p21"/>
          <p:cNvSpPr txBox="1"/>
          <p:nvPr>
            <p:ph type="title"/>
          </p:nvPr>
        </p:nvSpPr>
        <p:spPr>
          <a:xfrm>
            <a:off x="795675" y="328800"/>
            <a:ext cx="77040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Stakeholders</a:t>
            </a:r>
            <a:endParaRPr/>
          </a:p>
        </p:txBody>
      </p:sp>
      <p:sp>
        <p:nvSpPr>
          <p:cNvPr id="814" name="Google Shape;814;p21"/>
          <p:cNvSpPr txBox="1"/>
          <p:nvPr/>
        </p:nvSpPr>
        <p:spPr>
          <a:xfrm>
            <a:off x="596600" y="40746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91919"/>
                </a:solidFill>
                <a:latin typeface="Work Sans"/>
                <a:ea typeface="Work Sans"/>
                <a:cs typeface="Work Sans"/>
                <a:sym typeface="Work Sans"/>
              </a:rPr>
              <a:t>H</a:t>
            </a:r>
            <a:r>
              <a:rPr lang="en-US">
                <a:solidFill>
                  <a:srgbClr val="191919"/>
                </a:solidFill>
                <a:latin typeface="Work Sans"/>
                <a:ea typeface="Work Sans"/>
                <a:cs typeface="Work Sans"/>
                <a:sym typeface="Work Sans"/>
              </a:rPr>
              <a:t>osts that are at the end of the list and cannot find guests!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15" name="Google Shape;815;p21"/>
          <p:cNvSpPr txBox="1"/>
          <p:nvPr/>
        </p:nvSpPr>
        <p:spPr>
          <a:xfrm>
            <a:off x="3661300" y="40746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91919"/>
                </a:solidFill>
                <a:latin typeface="Work Sans"/>
                <a:ea typeface="Work Sans"/>
                <a:cs typeface="Work Sans"/>
                <a:sym typeface="Work Sans"/>
              </a:rPr>
              <a:t>Guests who c</a:t>
            </a:r>
            <a:r>
              <a:rPr lang="en-US">
                <a:solidFill>
                  <a:srgbClr val="191919"/>
                </a:solidFill>
                <a:latin typeface="Work Sans"/>
                <a:ea typeface="Work Sans"/>
                <a:cs typeface="Work Sans"/>
                <a:sym typeface="Work Sans"/>
              </a:rPr>
              <a:t>annot find the most ideal places to stay.</a:t>
            </a:r>
            <a:endParaRPr>
              <a:solidFill>
                <a:srgbClr val="191919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16" name="Google Shape;816;p21"/>
          <p:cNvSpPr txBox="1"/>
          <p:nvPr/>
        </p:nvSpPr>
        <p:spPr>
          <a:xfrm>
            <a:off x="6726000" y="4074600"/>
            <a:ext cx="263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91919"/>
                </a:solidFill>
                <a:latin typeface="Work Sans"/>
                <a:ea typeface="Work Sans"/>
                <a:cs typeface="Work Sans"/>
                <a:sym typeface="Work Sans"/>
              </a:rPr>
              <a:t>Airbnb l</a:t>
            </a:r>
            <a:r>
              <a:rPr lang="en-US">
                <a:solidFill>
                  <a:srgbClr val="191919"/>
                </a:solidFill>
                <a:latin typeface="Work Sans"/>
                <a:ea typeface="Work Sans"/>
                <a:cs typeface="Work Sans"/>
                <a:sym typeface="Work Sans"/>
              </a:rPr>
              <a:t>osing </a:t>
            </a:r>
            <a:endParaRPr>
              <a:solidFill>
                <a:srgbClr val="191919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91919"/>
                </a:solidFill>
                <a:latin typeface="Work Sans"/>
                <a:ea typeface="Work Sans"/>
                <a:cs typeface="Work Sans"/>
                <a:sym typeface="Work Sans"/>
              </a:rPr>
              <a:t>potential customers.</a:t>
            </a:r>
            <a:endParaRPr>
              <a:solidFill>
                <a:srgbClr val="19191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22"/>
          <p:cNvGrpSpPr/>
          <p:nvPr/>
        </p:nvGrpSpPr>
        <p:grpSpPr>
          <a:xfrm>
            <a:off x="8307799" y="3326655"/>
            <a:ext cx="574113" cy="1816658"/>
            <a:chOff x="6268450" y="2589500"/>
            <a:chExt cx="789050" cy="2497125"/>
          </a:xfrm>
        </p:grpSpPr>
        <p:sp>
          <p:nvSpPr>
            <p:cNvPr id="822" name="Google Shape;822;p22"/>
            <p:cNvSpPr/>
            <p:nvPr/>
          </p:nvSpPr>
          <p:spPr>
            <a:xfrm>
              <a:off x="6668975" y="3108375"/>
              <a:ext cx="92625" cy="102750"/>
            </a:xfrm>
            <a:custGeom>
              <a:rect b="b" l="l" r="r" t="t"/>
              <a:pathLst>
                <a:path extrusionOk="0" h="4110" w="3705">
                  <a:moveTo>
                    <a:pt x="1" y="0"/>
                  </a:moveTo>
                  <a:lnTo>
                    <a:pt x="1" y="4110"/>
                  </a:lnTo>
                  <a:lnTo>
                    <a:pt x="3704" y="4110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6663800" y="3103250"/>
              <a:ext cx="102875" cy="112950"/>
            </a:xfrm>
            <a:custGeom>
              <a:rect b="b" l="l" r="r" t="t"/>
              <a:pathLst>
                <a:path extrusionOk="0" h="4518" w="4115">
                  <a:moveTo>
                    <a:pt x="3706" y="408"/>
                  </a:moveTo>
                  <a:lnTo>
                    <a:pt x="3706" y="4110"/>
                  </a:lnTo>
                  <a:lnTo>
                    <a:pt x="410" y="4110"/>
                  </a:lnTo>
                  <a:lnTo>
                    <a:pt x="410" y="408"/>
                  </a:lnTo>
                  <a:close/>
                  <a:moveTo>
                    <a:pt x="1" y="0"/>
                  </a:moveTo>
                  <a:lnTo>
                    <a:pt x="1" y="4518"/>
                  </a:lnTo>
                  <a:lnTo>
                    <a:pt x="4114" y="4518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6668975" y="2594575"/>
              <a:ext cx="46325" cy="513775"/>
            </a:xfrm>
            <a:custGeom>
              <a:rect b="b" l="l" r="r" t="t"/>
              <a:pathLst>
                <a:path extrusionOk="0" h="20551" w="1853">
                  <a:moveTo>
                    <a:pt x="1" y="0"/>
                  </a:moveTo>
                  <a:lnTo>
                    <a:pt x="1" y="20550"/>
                  </a:lnTo>
                  <a:lnTo>
                    <a:pt x="1852" y="20550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6663850" y="2589500"/>
              <a:ext cx="56525" cy="523975"/>
            </a:xfrm>
            <a:custGeom>
              <a:rect b="b" l="l" r="r" t="t"/>
              <a:pathLst>
                <a:path extrusionOk="0" h="20959" w="2261">
                  <a:moveTo>
                    <a:pt x="1853" y="408"/>
                  </a:moveTo>
                  <a:lnTo>
                    <a:pt x="1853" y="20550"/>
                  </a:lnTo>
                  <a:lnTo>
                    <a:pt x="408" y="20550"/>
                  </a:lnTo>
                  <a:lnTo>
                    <a:pt x="408" y="408"/>
                  </a:lnTo>
                  <a:close/>
                  <a:moveTo>
                    <a:pt x="1" y="0"/>
                  </a:moveTo>
                  <a:lnTo>
                    <a:pt x="1" y="20958"/>
                  </a:lnTo>
                  <a:lnTo>
                    <a:pt x="2260" y="20958"/>
                  </a:lnTo>
                  <a:lnTo>
                    <a:pt x="22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6692900" y="3413875"/>
              <a:ext cx="141400" cy="1609775"/>
            </a:xfrm>
            <a:custGeom>
              <a:rect b="b" l="l" r="r" t="t"/>
              <a:pathLst>
                <a:path extrusionOk="0" h="64391" w="5656">
                  <a:moveTo>
                    <a:pt x="1" y="1"/>
                  </a:moveTo>
                  <a:lnTo>
                    <a:pt x="1" y="64390"/>
                  </a:lnTo>
                  <a:lnTo>
                    <a:pt x="5655" y="64390"/>
                  </a:lnTo>
                  <a:lnTo>
                    <a:pt x="5655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6624250" y="3210625"/>
              <a:ext cx="210000" cy="1813025"/>
            </a:xfrm>
            <a:custGeom>
              <a:rect b="b" l="l" r="r" t="t"/>
              <a:pathLst>
                <a:path extrusionOk="0" h="72521" w="8400">
                  <a:moveTo>
                    <a:pt x="1" y="0"/>
                  </a:moveTo>
                  <a:lnTo>
                    <a:pt x="1" y="3387"/>
                  </a:lnTo>
                  <a:lnTo>
                    <a:pt x="1" y="72520"/>
                  </a:lnTo>
                  <a:lnTo>
                    <a:pt x="8399" y="72520"/>
                  </a:lnTo>
                  <a:lnTo>
                    <a:pt x="8399" y="8131"/>
                  </a:lnTo>
                  <a:lnTo>
                    <a:pt x="5493" y="8131"/>
                  </a:lnTo>
                  <a:lnTo>
                    <a:pt x="54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6541550" y="3629750"/>
              <a:ext cx="151300" cy="1393900"/>
            </a:xfrm>
            <a:custGeom>
              <a:rect b="b" l="l" r="r" t="t"/>
              <a:pathLst>
                <a:path extrusionOk="0" h="55756" w="6052">
                  <a:moveTo>
                    <a:pt x="1" y="1"/>
                  </a:moveTo>
                  <a:lnTo>
                    <a:pt x="1" y="55755"/>
                  </a:lnTo>
                  <a:lnTo>
                    <a:pt x="6051" y="55755"/>
                  </a:lnTo>
                  <a:lnTo>
                    <a:pt x="60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6536475" y="3624650"/>
              <a:ext cx="161575" cy="1404125"/>
            </a:xfrm>
            <a:custGeom>
              <a:rect b="b" l="l" r="r" t="t"/>
              <a:pathLst>
                <a:path extrusionOk="0" h="56165" w="6463">
                  <a:moveTo>
                    <a:pt x="6053" y="410"/>
                  </a:moveTo>
                  <a:lnTo>
                    <a:pt x="6053" y="55754"/>
                  </a:lnTo>
                  <a:lnTo>
                    <a:pt x="411" y="55754"/>
                  </a:lnTo>
                  <a:lnTo>
                    <a:pt x="411" y="410"/>
                  </a:lnTo>
                  <a:close/>
                  <a:moveTo>
                    <a:pt x="1" y="0"/>
                  </a:moveTo>
                  <a:lnTo>
                    <a:pt x="1" y="56164"/>
                  </a:lnTo>
                  <a:lnTo>
                    <a:pt x="6463" y="56164"/>
                  </a:lnTo>
                  <a:lnTo>
                    <a:pt x="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6447925" y="4063125"/>
              <a:ext cx="159125" cy="960575"/>
            </a:xfrm>
            <a:custGeom>
              <a:rect b="b" l="l" r="r" t="t"/>
              <a:pathLst>
                <a:path extrusionOk="0" h="38423" w="6365">
                  <a:moveTo>
                    <a:pt x="1" y="1"/>
                  </a:moveTo>
                  <a:lnTo>
                    <a:pt x="1" y="38422"/>
                  </a:lnTo>
                  <a:lnTo>
                    <a:pt x="6364" y="38422"/>
                  </a:lnTo>
                  <a:lnTo>
                    <a:pt x="6364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6447925" y="4063125"/>
              <a:ext cx="159125" cy="960575"/>
            </a:xfrm>
            <a:custGeom>
              <a:rect b="b" l="l" r="r" t="t"/>
              <a:pathLst>
                <a:path extrusionOk="0" h="38423" w="6365">
                  <a:moveTo>
                    <a:pt x="1" y="1"/>
                  </a:moveTo>
                  <a:lnTo>
                    <a:pt x="1" y="38422"/>
                  </a:lnTo>
                  <a:lnTo>
                    <a:pt x="6364" y="38422"/>
                  </a:lnTo>
                  <a:lnTo>
                    <a:pt x="6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6692900" y="3784425"/>
              <a:ext cx="180350" cy="1239225"/>
            </a:xfrm>
            <a:custGeom>
              <a:rect b="b" l="l" r="r" t="t"/>
              <a:pathLst>
                <a:path extrusionOk="0" h="49569" w="7214">
                  <a:moveTo>
                    <a:pt x="1" y="0"/>
                  </a:moveTo>
                  <a:lnTo>
                    <a:pt x="1" y="49568"/>
                  </a:lnTo>
                  <a:lnTo>
                    <a:pt x="7214" y="49568"/>
                  </a:lnTo>
                  <a:lnTo>
                    <a:pt x="72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6687800" y="3779300"/>
              <a:ext cx="190625" cy="1249475"/>
            </a:xfrm>
            <a:custGeom>
              <a:rect b="b" l="l" r="r" t="t"/>
              <a:pathLst>
                <a:path extrusionOk="0" h="49979" w="7625">
                  <a:moveTo>
                    <a:pt x="7213" y="412"/>
                  </a:moveTo>
                  <a:lnTo>
                    <a:pt x="7213" y="49568"/>
                  </a:lnTo>
                  <a:lnTo>
                    <a:pt x="410" y="49568"/>
                  </a:lnTo>
                  <a:lnTo>
                    <a:pt x="410" y="412"/>
                  </a:lnTo>
                  <a:close/>
                  <a:moveTo>
                    <a:pt x="0" y="0"/>
                  </a:moveTo>
                  <a:lnTo>
                    <a:pt x="0" y="49978"/>
                  </a:lnTo>
                  <a:lnTo>
                    <a:pt x="7624" y="49978"/>
                  </a:lnTo>
                  <a:lnTo>
                    <a:pt x="76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6763975" y="4166425"/>
              <a:ext cx="155175" cy="857225"/>
            </a:xfrm>
            <a:custGeom>
              <a:rect b="b" l="l" r="r" t="t"/>
              <a:pathLst>
                <a:path extrusionOk="0" h="34289" w="6207">
                  <a:moveTo>
                    <a:pt x="1" y="0"/>
                  </a:moveTo>
                  <a:lnTo>
                    <a:pt x="1" y="34288"/>
                  </a:lnTo>
                  <a:lnTo>
                    <a:pt x="6207" y="34288"/>
                  </a:lnTo>
                  <a:lnTo>
                    <a:pt x="6207" y="0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6763975" y="4166425"/>
              <a:ext cx="155175" cy="857225"/>
            </a:xfrm>
            <a:custGeom>
              <a:rect b="b" l="l" r="r" t="t"/>
              <a:pathLst>
                <a:path extrusionOk="0" h="34289" w="6207">
                  <a:moveTo>
                    <a:pt x="1" y="0"/>
                  </a:moveTo>
                  <a:lnTo>
                    <a:pt x="1" y="34288"/>
                  </a:lnTo>
                  <a:lnTo>
                    <a:pt x="6207" y="34288"/>
                  </a:lnTo>
                  <a:lnTo>
                    <a:pt x="6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6415075" y="4445050"/>
              <a:ext cx="191975" cy="578600"/>
            </a:xfrm>
            <a:custGeom>
              <a:rect b="b" l="l" r="r" t="t"/>
              <a:pathLst>
                <a:path extrusionOk="0" h="23144" w="7679">
                  <a:moveTo>
                    <a:pt x="1" y="0"/>
                  </a:moveTo>
                  <a:lnTo>
                    <a:pt x="1" y="23143"/>
                  </a:lnTo>
                  <a:lnTo>
                    <a:pt x="7678" y="23143"/>
                  </a:lnTo>
                  <a:lnTo>
                    <a:pt x="76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6409950" y="4439925"/>
              <a:ext cx="202200" cy="588850"/>
            </a:xfrm>
            <a:custGeom>
              <a:rect b="b" l="l" r="r" t="t"/>
              <a:pathLst>
                <a:path extrusionOk="0" h="23554" w="8088">
                  <a:moveTo>
                    <a:pt x="7678" y="410"/>
                  </a:moveTo>
                  <a:lnTo>
                    <a:pt x="7678" y="23143"/>
                  </a:lnTo>
                  <a:lnTo>
                    <a:pt x="408" y="23143"/>
                  </a:lnTo>
                  <a:lnTo>
                    <a:pt x="408" y="410"/>
                  </a:lnTo>
                  <a:close/>
                  <a:moveTo>
                    <a:pt x="1" y="0"/>
                  </a:moveTo>
                  <a:lnTo>
                    <a:pt x="1" y="23553"/>
                  </a:lnTo>
                  <a:lnTo>
                    <a:pt x="8088" y="23553"/>
                  </a:lnTo>
                  <a:lnTo>
                    <a:pt x="8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6357050" y="4718750"/>
              <a:ext cx="159125" cy="304950"/>
            </a:xfrm>
            <a:custGeom>
              <a:rect b="b" l="l" r="r" t="t"/>
              <a:pathLst>
                <a:path extrusionOk="0" h="12198" w="6365">
                  <a:moveTo>
                    <a:pt x="1" y="0"/>
                  </a:moveTo>
                  <a:lnTo>
                    <a:pt x="1" y="12197"/>
                  </a:lnTo>
                  <a:lnTo>
                    <a:pt x="6364" y="12197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6357050" y="4718750"/>
              <a:ext cx="159125" cy="304950"/>
            </a:xfrm>
            <a:custGeom>
              <a:rect b="b" l="l" r="r" t="t"/>
              <a:pathLst>
                <a:path extrusionOk="0" h="12198" w="6365">
                  <a:moveTo>
                    <a:pt x="1" y="0"/>
                  </a:moveTo>
                  <a:lnTo>
                    <a:pt x="1" y="12197"/>
                  </a:lnTo>
                  <a:lnTo>
                    <a:pt x="6364" y="12197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6764475" y="4545025"/>
              <a:ext cx="204625" cy="478675"/>
            </a:xfrm>
            <a:custGeom>
              <a:rect b="b" l="l" r="r" t="t"/>
              <a:pathLst>
                <a:path extrusionOk="0" h="19147" w="8185">
                  <a:moveTo>
                    <a:pt x="1" y="1"/>
                  </a:moveTo>
                  <a:lnTo>
                    <a:pt x="1" y="19146"/>
                  </a:lnTo>
                  <a:lnTo>
                    <a:pt x="8184" y="19146"/>
                  </a:lnTo>
                  <a:lnTo>
                    <a:pt x="8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6759350" y="4539900"/>
              <a:ext cx="214875" cy="488875"/>
            </a:xfrm>
            <a:custGeom>
              <a:rect b="b" l="l" r="r" t="t"/>
              <a:pathLst>
                <a:path extrusionOk="0" h="19555" w="8595">
                  <a:moveTo>
                    <a:pt x="8187" y="411"/>
                  </a:moveTo>
                  <a:lnTo>
                    <a:pt x="8187" y="19144"/>
                  </a:lnTo>
                  <a:lnTo>
                    <a:pt x="410" y="19144"/>
                  </a:lnTo>
                  <a:lnTo>
                    <a:pt x="410" y="411"/>
                  </a:lnTo>
                  <a:close/>
                  <a:moveTo>
                    <a:pt x="1" y="1"/>
                  </a:moveTo>
                  <a:lnTo>
                    <a:pt x="1" y="19554"/>
                  </a:lnTo>
                  <a:lnTo>
                    <a:pt x="8594" y="19554"/>
                  </a:lnTo>
                  <a:lnTo>
                    <a:pt x="85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6619125" y="329252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1"/>
                  </a:moveTo>
                  <a:cubicBezTo>
                    <a:pt x="93" y="1"/>
                    <a:pt x="1" y="93"/>
                    <a:pt x="1" y="205"/>
                  </a:cubicBezTo>
                  <a:cubicBezTo>
                    <a:pt x="1" y="320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20"/>
                    <a:pt x="3123" y="205"/>
                  </a:cubicBezTo>
                  <a:cubicBezTo>
                    <a:pt x="3123" y="93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6619125" y="3352750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1"/>
                  </a:moveTo>
                  <a:cubicBezTo>
                    <a:pt x="93" y="1"/>
                    <a:pt x="1" y="92"/>
                    <a:pt x="1" y="206"/>
                  </a:cubicBezTo>
                  <a:cubicBezTo>
                    <a:pt x="1" y="318"/>
                    <a:pt x="91" y="411"/>
                    <a:pt x="206" y="411"/>
                  </a:cubicBezTo>
                  <a:lnTo>
                    <a:pt x="2920" y="411"/>
                  </a:lnTo>
                  <a:cubicBezTo>
                    <a:pt x="3033" y="411"/>
                    <a:pt x="3123" y="318"/>
                    <a:pt x="3123" y="206"/>
                  </a:cubicBezTo>
                  <a:cubicBezTo>
                    <a:pt x="3123" y="92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6619125" y="3414975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0"/>
                  </a:moveTo>
                  <a:cubicBezTo>
                    <a:pt x="93" y="0"/>
                    <a:pt x="1" y="91"/>
                    <a:pt x="1" y="203"/>
                  </a:cubicBezTo>
                  <a:cubicBezTo>
                    <a:pt x="1" y="317"/>
                    <a:pt x="91" y="408"/>
                    <a:pt x="206" y="408"/>
                  </a:cubicBezTo>
                  <a:lnTo>
                    <a:pt x="2920" y="408"/>
                  </a:lnTo>
                  <a:cubicBezTo>
                    <a:pt x="3033" y="408"/>
                    <a:pt x="3123" y="317"/>
                    <a:pt x="3123" y="203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6619125" y="3475100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1"/>
                  </a:moveTo>
                  <a:cubicBezTo>
                    <a:pt x="93" y="1"/>
                    <a:pt x="1" y="91"/>
                    <a:pt x="1" y="206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20" y="409"/>
                  </a:lnTo>
                  <a:cubicBezTo>
                    <a:pt x="3033" y="409"/>
                    <a:pt x="3123" y="318"/>
                    <a:pt x="3123" y="206"/>
                  </a:cubicBezTo>
                  <a:cubicBezTo>
                    <a:pt x="3123" y="91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6768475" y="3509250"/>
              <a:ext cx="78075" cy="10250"/>
            </a:xfrm>
            <a:custGeom>
              <a:rect b="b" l="l" r="r" t="t"/>
              <a:pathLst>
                <a:path extrusionOk="0" h="410" w="3123">
                  <a:moveTo>
                    <a:pt x="203" y="0"/>
                  </a:moveTo>
                  <a:cubicBezTo>
                    <a:pt x="91" y="0"/>
                    <a:pt x="0" y="93"/>
                    <a:pt x="0" y="205"/>
                  </a:cubicBezTo>
                  <a:cubicBezTo>
                    <a:pt x="0" y="319"/>
                    <a:pt x="91" y="410"/>
                    <a:pt x="203" y="410"/>
                  </a:cubicBezTo>
                  <a:lnTo>
                    <a:pt x="2918" y="410"/>
                  </a:lnTo>
                  <a:cubicBezTo>
                    <a:pt x="3030" y="410"/>
                    <a:pt x="3123" y="319"/>
                    <a:pt x="3123" y="205"/>
                  </a:cubicBezTo>
                  <a:cubicBezTo>
                    <a:pt x="3123" y="93"/>
                    <a:pt x="3030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6768475" y="3569475"/>
              <a:ext cx="78075" cy="10275"/>
            </a:xfrm>
            <a:custGeom>
              <a:rect b="b" l="l" r="r" t="t"/>
              <a:pathLst>
                <a:path extrusionOk="0" h="411" w="3123">
                  <a:moveTo>
                    <a:pt x="203" y="1"/>
                  </a:moveTo>
                  <a:cubicBezTo>
                    <a:pt x="91" y="1"/>
                    <a:pt x="0" y="91"/>
                    <a:pt x="0" y="205"/>
                  </a:cubicBezTo>
                  <a:cubicBezTo>
                    <a:pt x="0" y="318"/>
                    <a:pt x="91" y="410"/>
                    <a:pt x="203" y="410"/>
                  </a:cubicBezTo>
                  <a:lnTo>
                    <a:pt x="2918" y="410"/>
                  </a:lnTo>
                  <a:cubicBezTo>
                    <a:pt x="3030" y="410"/>
                    <a:pt x="3123" y="318"/>
                    <a:pt x="3123" y="205"/>
                  </a:cubicBezTo>
                  <a:cubicBezTo>
                    <a:pt x="3123" y="91"/>
                    <a:pt x="3030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2"/>
            <p:cNvSpPr/>
            <p:nvPr/>
          </p:nvSpPr>
          <p:spPr>
            <a:xfrm>
              <a:off x="6768475" y="3631675"/>
              <a:ext cx="78075" cy="10225"/>
            </a:xfrm>
            <a:custGeom>
              <a:rect b="b" l="l" r="r" t="t"/>
              <a:pathLst>
                <a:path extrusionOk="0" h="409" w="3123">
                  <a:moveTo>
                    <a:pt x="203" y="1"/>
                  </a:moveTo>
                  <a:cubicBezTo>
                    <a:pt x="91" y="1"/>
                    <a:pt x="0" y="91"/>
                    <a:pt x="0" y="204"/>
                  </a:cubicBezTo>
                  <a:cubicBezTo>
                    <a:pt x="0" y="318"/>
                    <a:pt x="91" y="409"/>
                    <a:pt x="203" y="409"/>
                  </a:cubicBezTo>
                  <a:lnTo>
                    <a:pt x="2918" y="409"/>
                  </a:lnTo>
                  <a:cubicBezTo>
                    <a:pt x="3030" y="409"/>
                    <a:pt x="3123" y="318"/>
                    <a:pt x="3123" y="204"/>
                  </a:cubicBezTo>
                  <a:cubicBezTo>
                    <a:pt x="3123" y="91"/>
                    <a:pt x="3030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2"/>
            <p:cNvSpPr/>
            <p:nvPr/>
          </p:nvSpPr>
          <p:spPr>
            <a:xfrm>
              <a:off x="6768475" y="3691875"/>
              <a:ext cx="78075" cy="10275"/>
            </a:xfrm>
            <a:custGeom>
              <a:rect b="b" l="l" r="r" t="t"/>
              <a:pathLst>
                <a:path extrusionOk="0" h="411" w="3123">
                  <a:moveTo>
                    <a:pt x="203" y="0"/>
                  </a:moveTo>
                  <a:cubicBezTo>
                    <a:pt x="91" y="0"/>
                    <a:pt x="0" y="91"/>
                    <a:pt x="0" y="205"/>
                  </a:cubicBezTo>
                  <a:cubicBezTo>
                    <a:pt x="0" y="317"/>
                    <a:pt x="91" y="410"/>
                    <a:pt x="203" y="410"/>
                  </a:cubicBezTo>
                  <a:lnTo>
                    <a:pt x="2918" y="410"/>
                  </a:lnTo>
                  <a:cubicBezTo>
                    <a:pt x="3030" y="410"/>
                    <a:pt x="3123" y="317"/>
                    <a:pt x="3123" y="205"/>
                  </a:cubicBezTo>
                  <a:cubicBezTo>
                    <a:pt x="3123" y="91"/>
                    <a:pt x="3030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2"/>
            <p:cNvSpPr/>
            <p:nvPr/>
          </p:nvSpPr>
          <p:spPr>
            <a:xfrm>
              <a:off x="6536475" y="3730475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4" y="1"/>
                  </a:moveTo>
                  <a:cubicBezTo>
                    <a:pt x="92" y="1"/>
                    <a:pt x="1" y="91"/>
                    <a:pt x="1" y="206"/>
                  </a:cubicBezTo>
                  <a:cubicBezTo>
                    <a:pt x="1" y="318"/>
                    <a:pt x="92" y="409"/>
                    <a:pt x="204" y="409"/>
                  </a:cubicBezTo>
                  <a:lnTo>
                    <a:pt x="2919" y="409"/>
                  </a:lnTo>
                  <a:cubicBezTo>
                    <a:pt x="3031" y="409"/>
                    <a:pt x="3124" y="318"/>
                    <a:pt x="3124" y="206"/>
                  </a:cubicBezTo>
                  <a:cubicBezTo>
                    <a:pt x="3124" y="91"/>
                    <a:pt x="3031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6536475" y="379067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4" y="0"/>
                  </a:moveTo>
                  <a:cubicBezTo>
                    <a:pt x="92" y="0"/>
                    <a:pt x="1" y="93"/>
                    <a:pt x="1" y="205"/>
                  </a:cubicBezTo>
                  <a:cubicBezTo>
                    <a:pt x="1" y="319"/>
                    <a:pt x="92" y="410"/>
                    <a:pt x="204" y="410"/>
                  </a:cubicBezTo>
                  <a:lnTo>
                    <a:pt x="2919" y="410"/>
                  </a:lnTo>
                  <a:cubicBezTo>
                    <a:pt x="3031" y="410"/>
                    <a:pt x="3124" y="319"/>
                    <a:pt x="3124" y="205"/>
                  </a:cubicBezTo>
                  <a:cubicBezTo>
                    <a:pt x="3124" y="93"/>
                    <a:pt x="3031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6536475" y="3852875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4" y="1"/>
                  </a:moveTo>
                  <a:cubicBezTo>
                    <a:pt x="92" y="1"/>
                    <a:pt x="1" y="91"/>
                    <a:pt x="1" y="205"/>
                  </a:cubicBezTo>
                  <a:cubicBezTo>
                    <a:pt x="1" y="318"/>
                    <a:pt x="92" y="408"/>
                    <a:pt x="204" y="408"/>
                  </a:cubicBezTo>
                  <a:lnTo>
                    <a:pt x="2919" y="408"/>
                  </a:lnTo>
                  <a:cubicBezTo>
                    <a:pt x="3031" y="408"/>
                    <a:pt x="3124" y="318"/>
                    <a:pt x="3124" y="205"/>
                  </a:cubicBezTo>
                  <a:cubicBezTo>
                    <a:pt x="3124" y="91"/>
                    <a:pt x="3031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6536475" y="3913075"/>
              <a:ext cx="78100" cy="10250"/>
            </a:xfrm>
            <a:custGeom>
              <a:rect b="b" l="l" r="r" t="t"/>
              <a:pathLst>
                <a:path extrusionOk="0" h="410" w="3124">
                  <a:moveTo>
                    <a:pt x="204" y="0"/>
                  </a:moveTo>
                  <a:cubicBezTo>
                    <a:pt x="92" y="0"/>
                    <a:pt x="1" y="91"/>
                    <a:pt x="1" y="205"/>
                  </a:cubicBezTo>
                  <a:cubicBezTo>
                    <a:pt x="1" y="319"/>
                    <a:pt x="92" y="410"/>
                    <a:pt x="204" y="410"/>
                  </a:cubicBezTo>
                  <a:lnTo>
                    <a:pt x="2919" y="410"/>
                  </a:lnTo>
                  <a:cubicBezTo>
                    <a:pt x="3031" y="410"/>
                    <a:pt x="3124" y="319"/>
                    <a:pt x="3124" y="205"/>
                  </a:cubicBezTo>
                  <a:cubicBezTo>
                    <a:pt x="3124" y="91"/>
                    <a:pt x="3031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6795150" y="3880700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1"/>
                  </a:moveTo>
                  <a:cubicBezTo>
                    <a:pt x="92" y="1"/>
                    <a:pt x="1" y="91"/>
                    <a:pt x="1" y="206"/>
                  </a:cubicBezTo>
                  <a:cubicBezTo>
                    <a:pt x="1" y="318"/>
                    <a:pt x="92" y="408"/>
                    <a:pt x="206" y="408"/>
                  </a:cubicBezTo>
                  <a:lnTo>
                    <a:pt x="2919" y="408"/>
                  </a:lnTo>
                  <a:cubicBezTo>
                    <a:pt x="3033" y="408"/>
                    <a:pt x="3124" y="318"/>
                    <a:pt x="3124" y="206"/>
                  </a:cubicBezTo>
                  <a:cubicBezTo>
                    <a:pt x="3124" y="91"/>
                    <a:pt x="3033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6795150" y="3940900"/>
              <a:ext cx="78100" cy="10250"/>
            </a:xfrm>
            <a:custGeom>
              <a:rect b="b" l="l" r="r" t="t"/>
              <a:pathLst>
                <a:path extrusionOk="0" h="410" w="3124">
                  <a:moveTo>
                    <a:pt x="206" y="0"/>
                  </a:moveTo>
                  <a:cubicBezTo>
                    <a:pt x="92" y="0"/>
                    <a:pt x="1" y="93"/>
                    <a:pt x="1" y="205"/>
                  </a:cubicBezTo>
                  <a:cubicBezTo>
                    <a:pt x="1" y="319"/>
                    <a:pt x="92" y="410"/>
                    <a:pt x="206" y="410"/>
                  </a:cubicBezTo>
                  <a:lnTo>
                    <a:pt x="2919" y="410"/>
                  </a:lnTo>
                  <a:cubicBezTo>
                    <a:pt x="3033" y="410"/>
                    <a:pt x="3124" y="319"/>
                    <a:pt x="3124" y="205"/>
                  </a:cubicBezTo>
                  <a:cubicBezTo>
                    <a:pt x="3124" y="93"/>
                    <a:pt x="3033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6795150" y="4003100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0"/>
                  </a:moveTo>
                  <a:cubicBezTo>
                    <a:pt x="92" y="0"/>
                    <a:pt x="1" y="91"/>
                    <a:pt x="1" y="205"/>
                  </a:cubicBezTo>
                  <a:cubicBezTo>
                    <a:pt x="1" y="318"/>
                    <a:pt x="92" y="408"/>
                    <a:pt x="206" y="408"/>
                  </a:cubicBezTo>
                  <a:lnTo>
                    <a:pt x="2919" y="408"/>
                  </a:lnTo>
                  <a:cubicBezTo>
                    <a:pt x="3033" y="408"/>
                    <a:pt x="3124" y="318"/>
                    <a:pt x="3124" y="205"/>
                  </a:cubicBezTo>
                  <a:cubicBezTo>
                    <a:pt x="3124" y="91"/>
                    <a:pt x="3033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6795150" y="406327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20"/>
                    <a:pt x="92" y="411"/>
                    <a:pt x="206" y="411"/>
                  </a:cubicBezTo>
                  <a:lnTo>
                    <a:pt x="2919" y="411"/>
                  </a:lnTo>
                  <a:cubicBezTo>
                    <a:pt x="3033" y="411"/>
                    <a:pt x="3124" y="320"/>
                    <a:pt x="3124" y="206"/>
                  </a:cubicBezTo>
                  <a:cubicBezTo>
                    <a:pt x="3124" y="92"/>
                    <a:pt x="3033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6442800" y="4168600"/>
              <a:ext cx="78100" cy="10200"/>
            </a:xfrm>
            <a:custGeom>
              <a:rect b="b" l="l" r="r" t="t"/>
              <a:pathLst>
                <a:path extrusionOk="0" h="408" w="3124">
                  <a:moveTo>
                    <a:pt x="206" y="0"/>
                  </a:moveTo>
                  <a:cubicBezTo>
                    <a:pt x="93" y="0"/>
                    <a:pt x="1" y="91"/>
                    <a:pt x="1" y="205"/>
                  </a:cubicBezTo>
                  <a:cubicBezTo>
                    <a:pt x="1" y="317"/>
                    <a:pt x="91" y="408"/>
                    <a:pt x="206" y="408"/>
                  </a:cubicBezTo>
                  <a:lnTo>
                    <a:pt x="2920" y="408"/>
                  </a:lnTo>
                  <a:cubicBezTo>
                    <a:pt x="3033" y="408"/>
                    <a:pt x="3123" y="317"/>
                    <a:pt x="3123" y="205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6442800" y="422877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0"/>
                  </a:moveTo>
                  <a:cubicBezTo>
                    <a:pt x="93" y="0"/>
                    <a:pt x="1" y="91"/>
                    <a:pt x="1" y="205"/>
                  </a:cubicBezTo>
                  <a:cubicBezTo>
                    <a:pt x="1" y="320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20"/>
                    <a:pt x="3123" y="205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6442800" y="4290975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1"/>
                  </a:moveTo>
                  <a:cubicBezTo>
                    <a:pt x="93" y="1"/>
                    <a:pt x="1" y="91"/>
                    <a:pt x="1" y="206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20" y="409"/>
                  </a:lnTo>
                  <a:cubicBezTo>
                    <a:pt x="3033" y="409"/>
                    <a:pt x="3123" y="318"/>
                    <a:pt x="3123" y="206"/>
                  </a:cubicBezTo>
                  <a:cubicBezTo>
                    <a:pt x="3123" y="91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6442800" y="4351175"/>
              <a:ext cx="78100" cy="10250"/>
            </a:xfrm>
            <a:custGeom>
              <a:rect b="b" l="l" r="r" t="t"/>
              <a:pathLst>
                <a:path extrusionOk="0" h="410" w="3124">
                  <a:moveTo>
                    <a:pt x="206" y="0"/>
                  </a:moveTo>
                  <a:cubicBezTo>
                    <a:pt x="93" y="0"/>
                    <a:pt x="1" y="93"/>
                    <a:pt x="1" y="205"/>
                  </a:cubicBezTo>
                  <a:cubicBezTo>
                    <a:pt x="1" y="319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15"/>
                    <a:pt x="3123" y="205"/>
                  </a:cubicBezTo>
                  <a:cubicBezTo>
                    <a:pt x="3123" y="93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6844475" y="4259900"/>
              <a:ext cx="78075" cy="10225"/>
            </a:xfrm>
            <a:custGeom>
              <a:rect b="b" l="l" r="r" t="t"/>
              <a:pathLst>
                <a:path extrusionOk="0" h="409" w="3123">
                  <a:moveTo>
                    <a:pt x="205" y="1"/>
                  </a:moveTo>
                  <a:cubicBezTo>
                    <a:pt x="93" y="1"/>
                    <a:pt x="0" y="91"/>
                    <a:pt x="0" y="204"/>
                  </a:cubicBezTo>
                  <a:cubicBezTo>
                    <a:pt x="0" y="318"/>
                    <a:pt x="93" y="408"/>
                    <a:pt x="205" y="408"/>
                  </a:cubicBezTo>
                  <a:lnTo>
                    <a:pt x="2920" y="408"/>
                  </a:lnTo>
                  <a:cubicBezTo>
                    <a:pt x="3032" y="408"/>
                    <a:pt x="3123" y="318"/>
                    <a:pt x="3123" y="204"/>
                  </a:cubicBezTo>
                  <a:cubicBezTo>
                    <a:pt x="3123" y="91"/>
                    <a:pt x="3032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6844475" y="4320100"/>
              <a:ext cx="78075" cy="10250"/>
            </a:xfrm>
            <a:custGeom>
              <a:rect b="b" l="l" r="r" t="t"/>
              <a:pathLst>
                <a:path extrusionOk="0" h="410" w="3123">
                  <a:moveTo>
                    <a:pt x="205" y="0"/>
                  </a:moveTo>
                  <a:cubicBezTo>
                    <a:pt x="93" y="0"/>
                    <a:pt x="0" y="91"/>
                    <a:pt x="0" y="205"/>
                  </a:cubicBezTo>
                  <a:cubicBezTo>
                    <a:pt x="0" y="317"/>
                    <a:pt x="93" y="410"/>
                    <a:pt x="205" y="410"/>
                  </a:cubicBezTo>
                  <a:lnTo>
                    <a:pt x="2920" y="410"/>
                  </a:lnTo>
                  <a:cubicBezTo>
                    <a:pt x="3032" y="410"/>
                    <a:pt x="3123" y="317"/>
                    <a:pt x="3123" y="205"/>
                  </a:cubicBezTo>
                  <a:cubicBezTo>
                    <a:pt x="3123" y="91"/>
                    <a:pt x="3032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6844475" y="4382200"/>
              <a:ext cx="78075" cy="10275"/>
            </a:xfrm>
            <a:custGeom>
              <a:rect b="b" l="l" r="r" t="t"/>
              <a:pathLst>
                <a:path extrusionOk="0" h="411" w="3123">
                  <a:moveTo>
                    <a:pt x="205" y="0"/>
                  </a:moveTo>
                  <a:cubicBezTo>
                    <a:pt x="93" y="0"/>
                    <a:pt x="0" y="91"/>
                    <a:pt x="0" y="205"/>
                  </a:cubicBezTo>
                  <a:cubicBezTo>
                    <a:pt x="0" y="320"/>
                    <a:pt x="93" y="410"/>
                    <a:pt x="205" y="410"/>
                  </a:cubicBezTo>
                  <a:lnTo>
                    <a:pt x="2920" y="410"/>
                  </a:lnTo>
                  <a:cubicBezTo>
                    <a:pt x="3032" y="410"/>
                    <a:pt x="3123" y="320"/>
                    <a:pt x="3123" y="205"/>
                  </a:cubicBezTo>
                  <a:cubicBezTo>
                    <a:pt x="3123" y="91"/>
                    <a:pt x="3032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6844475" y="4442425"/>
              <a:ext cx="78075" cy="10225"/>
            </a:xfrm>
            <a:custGeom>
              <a:rect b="b" l="l" r="r" t="t"/>
              <a:pathLst>
                <a:path extrusionOk="0" h="409" w="3123">
                  <a:moveTo>
                    <a:pt x="205" y="1"/>
                  </a:moveTo>
                  <a:cubicBezTo>
                    <a:pt x="93" y="1"/>
                    <a:pt x="0" y="91"/>
                    <a:pt x="0" y="206"/>
                  </a:cubicBezTo>
                  <a:cubicBezTo>
                    <a:pt x="0" y="318"/>
                    <a:pt x="93" y="409"/>
                    <a:pt x="205" y="409"/>
                  </a:cubicBezTo>
                  <a:lnTo>
                    <a:pt x="2920" y="409"/>
                  </a:lnTo>
                  <a:cubicBezTo>
                    <a:pt x="3032" y="409"/>
                    <a:pt x="3123" y="318"/>
                    <a:pt x="3123" y="206"/>
                  </a:cubicBezTo>
                  <a:cubicBezTo>
                    <a:pt x="3123" y="91"/>
                    <a:pt x="3032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6408325" y="449207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1"/>
                  </a:moveTo>
                  <a:cubicBezTo>
                    <a:pt x="93" y="1"/>
                    <a:pt x="1" y="93"/>
                    <a:pt x="1" y="206"/>
                  </a:cubicBezTo>
                  <a:cubicBezTo>
                    <a:pt x="1" y="320"/>
                    <a:pt x="91" y="411"/>
                    <a:pt x="206" y="411"/>
                  </a:cubicBezTo>
                  <a:lnTo>
                    <a:pt x="2920" y="411"/>
                  </a:lnTo>
                  <a:cubicBezTo>
                    <a:pt x="3033" y="411"/>
                    <a:pt x="3123" y="318"/>
                    <a:pt x="3123" y="206"/>
                  </a:cubicBezTo>
                  <a:cubicBezTo>
                    <a:pt x="3123" y="93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6408325" y="4552275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0"/>
                  </a:moveTo>
                  <a:cubicBezTo>
                    <a:pt x="93" y="0"/>
                    <a:pt x="1" y="91"/>
                    <a:pt x="1" y="205"/>
                  </a:cubicBezTo>
                  <a:cubicBezTo>
                    <a:pt x="1" y="317"/>
                    <a:pt x="91" y="408"/>
                    <a:pt x="206" y="408"/>
                  </a:cubicBezTo>
                  <a:lnTo>
                    <a:pt x="2920" y="408"/>
                  </a:lnTo>
                  <a:cubicBezTo>
                    <a:pt x="3033" y="408"/>
                    <a:pt x="3123" y="317"/>
                    <a:pt x="3123" y="205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6408325" y="461442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1"/>
                  </a:moveTo>
                  <a:cubicBezTo>
                    <a:pt x="93" y="1"/>
                    <a:pt x="1" y="93"/>
                    <a:pt x="1" y="205"/>
                  </a:cubicBezTo>
                  <a:cubicBezTo>
                    <a:pt x="1" y="320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20"/>
                    <a:pt x="3123" y="205"/>
                  </a:cubicBezTo>
                  <a:cubicBezTo>
                    <a:pt x="3123" y="93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6408325" y="4674650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1"/>
                  </a:moveTo>
                  <a:cubicBezTo>
                    <a:pt x="93" y="1"/>
                    <a:pt x="1" y="92"/>
                    <a:pt x="1" y="206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20" y="409"/>
                  </a:lnTo>
                  <a:cubicBezTo>
                    <a:pt x="3033" y="409"/>
                    <a:pt x="3123" y="318"/>
                    <a:pt x="3123" y="206"/>
                  </a:cubicBezTo>
                  <a:cubicBezTo>
                    <a:pt x="3123" y="92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2"/>
            <p:cNvSpPr/>
            <p:nvPr/>
          </p:nvSpPr>
          <p:spPr>
            <a:xfrm>
              <a:off x="6530175" y="4669925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1"/>
                  </a:moveTo>
                  <a:cubicBezTo>
                    <a:pt x="91" y="1"/>
                    <a:pt x="1" y="91"/>
                    <a:pt x="1" y="204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18" y="409"/>
                  </a:lnTo>
                  <a:cubicBezTo>
                    <a:pt x="3031" y="409"/>
                    <a:pt x="3123" y="318"/>
                    <a:pt x="3123" y="204"/>
                  </a:cubicBezTo>
                  <a:cubicBezTo>
                    <a:pt x="3123" y="91"/>
                    <a:pt x="3033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6530175" y="473012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0"/>
                  </a:moveTo>
                  <a:cubicBezTo>
                    <a:pt x="91" y="0"/>
                    <a:pt x="1" y="91"/>
                    <a:pt x="1" y="205"/>
                  </a:cubicBezTo>
                  <a:cubicBezTo>
                    <a:pt x="1" y="317"/>
                    <a:pt x="91" y="410"/>
                    <a:pt x="206" y="410"/>
                  </a:cubicBezTo>
                  <a:lnTo>
                    <a:pt x="2918" y="410"/>
                  </a:lnTo>
                  <a:cubicBezTo>
                    <a:pt x="3031" y="410"/>
                    <a:pt x="3123" y="317"/>
                    <a:pt x="3123" y="205"/>
                  </a:cubicBezTo>
                  <a:cubicBezTo>
                    <a:pt x="3123" y="91"/>
                    <a:pt x="3033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6530175" y="4792325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1"/>
                  </a:moveTo>
                  <a:cubicBezTo>
                    <a:pt x="91" y="1"/>
                    <a:pt x="1" y="91"/>
                    <a:pt x="1" y="203"/>
                  </a:cubicBezTo>
                  <a:cubicBezTo>
                    <a:pt x="1" y="318"/>
                    <a:pt x="91" y="408"/>
                    <a:pt x="206" y="408"/>
                  </a:cubicBezTo>
                  <a:lnTo>
                    <a:pt x="2918" y="408"/>
                  </a:lnTo>
                  <a:cubicBezTo>
                    <a:pt x="3031" y="408"/>
                    <a:pt x="3123" y="318"/>
                    <a:pt x="3123" y="203"/>
                  </a:cubicBezTo>
                  <a:cubicBezTo>
                    <a:pt x="3123" y="91"/>
                    <a:pt x="3033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6530175" y="4852525"/>
              <a:ext cx="78100" cy="10250"/>
            </a:xfrm>
            <a:custGeom>
              <a:rect b="b" l="l" r="r" t="t"/>
              <a:pathLst>
                <a:path extrusionOk="0" h="410" w="3124">
                  <a:moveTo>
                    <a:pt x="206" y="0"/>
                  </a:moveTo>
                  <a:cubicBezTo>
                    <a:pt x="91" y="0"/>
                    <a:pt x="1" y="91"/>
                    <a:pt x="1" y="205"/>
                  </a:cubicBezTo>
                  <a:cubicBezTo>
                    <a:pt x="1" y="317"/>
                    <a:pt x="91" y="410"/>
                    <a:pt x="206" y="410"/>
                  </a:cubicBezTo>
                  <a:lnTo>
                    <a:pt x="2918" y="410"/>
                  </a:lnTo>
                  <a:cubicBezTo>
                    <a:pt x="3031" y="410"/>
                    <a:pt x="3123" y="315"/>
                    <a:pt x="3123" y="205"/>
                  </a:cubicBezTo>
                  <a:cubicBezTo>
                    <a:pt x="3123" y="91"/>
                    <a:pt x="3033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6761325" y="4806600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3" y="1"/>
                  </a:moveTo>
                  <a:cubicBezTo>
                    <a:pt x="91" y="1"/>
                    <a:pt x="0" y="92"/>
                    <a:pt x="0" y="204"/>
                  </a:cubicBezTo>
                  <a:cubicBezTo>
                    <a:pt x="0" y="318"/>
                    <a:pt x="91" y="409"/>
                    <a:pt x="203" y="409"/>
                  </a:cubicBezTo>
                  <a:lnTo>
                    <a:pt x="2918" y="409"/>
                  </a:lnTo>
                  <a:cubicBezTo>
                    <a:pt x="3029" y="409"/>
                    <a:pt x="3123" y="318"/>
                    <a:pt x="3123" y="204"/>
                  </a:cubicBezTo>
                  <a:cubicBezTo>
                    <a:pt x="3123" y="92"/>
                    <a:pt x="3031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6761325" y="4866800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3" y="0"/>
                  </a:moveTo>
                  <a:cubicBezTo>
                    <a:pt x="91" y="0"/>
                    <a:pt x="0" y="91"/>
                    <a:pt x="0" y="205"/>
                  </a:cubicBezTo>
                  <a:cubicBezTo>
                    <a:pt x="0" y="318"/>
                    <a:pt x="91" y="410"/>
                    <a:pt x="203" y="410"/>
                  </a:cubicBezTo>
                  <a:lnTo>
                    <a:pt x="2918" y="410"/>
                  </a:lnTo>
                  <a:cubicBezTo>
                    <a:pt x="3029" y="410"/>
                    <a:pt x="3123" y="318"/>
                    <a:pt x="3123" y="205"/>
                  </a:cubicBezTo>
                  <a:cubicBezTo>
                    <a:pt x="3123" y="91"/>
                    <a:pt x="3031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6761325" y="4928900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3" y="1"/>
                  </a:moveTo>
                  <a:cubicBezTo>
                    <a:pt x="91" y="1"/>
                    <a:pt x="0" y="91"/>
                    <a:pt x="0" y="206"/>
                  </a:cubicBezTo>
                  <a:cubicBezTo>
                    <a:pt x="0" y="320"/>
                    <a:pt x="91" y="410"/>
                    <a:pt x="203" y="410"/>
                  </a:cubicBezTo>
                  <a:lnTo>
                    <a:pt x="2918" y="410"/>
                  </a:lnTo>
                  <a:cubicBezTo>
                    <a:pt x="3029" y="410"/>
                    <a:pt x="3123" y="320"/>
                    <a:pt x="3123" y="206"/>
                  </a:cubicBezTo>
                  <a:cubicBezTo>
                    <a:pt x="3123" y="91"/>
                    <a:pt x="3031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2"/>
            <p:cNvSpPr/>
            <p:nvPr/>
          </p:nvSpPr>
          <p:spPr>
            <a:xfrm>
              <a:off x="6761325" y="4989150"/>
              <a:ext cx="78100" cy="10200"/>
            </a:xfrm>
            <a:custGeom>
              <a:rect b="b" l="l" r="r" t="t"/>
              <a:pathLst>
                <a:path extrusionOk="0" h="408" w="3124">
                  <a:moveTo>
                    <a:pt x="203" y="0"/>
                  </a:moveTo>
                  <a:cubicBezTo>
                    <a:pt x="91" y="0"/>
                    <a:pt x="0" y="91"/>
                    <a:pt x="0" y="205"/>
                  </a:cubicBezTo>
                  <a:cubicBezTo>
                    <a:pt x="0" y="317"/>
                    <a:pt x="91" y="408"/>
                    <a:pt x="203" y="408"/>
                  </a:cubicBezTo>
                  <a:lnTo>
                    <a:pt x="2918" y="408"/>
                  </a:lnTo>
                  <a:cubicBezTo>
                    <a:pt x="3029" y="408"/>
                    <a:pt x="3123" y="317"/>
                    <a:pt x="3123" y="205"/>
                  </a:cubicBezTo>
                  <a:cubicBezTo>
                    <a:pt x="3123" y="91"/>
                    <a:pt x="3031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2"/>
            <p:cNvSpPr/>
            <p:nvPr/>
          </p:nvSpPr>
          <p:spPr>
            <a:xfrm>
              <a:off x="6653850" y="4206325"/>
              <a:ext cx="78100" cy="10250"/>
            </a:xfrm>
            <a:custGeom>
              <a:rect b="b" l="l" r="r" t="t"/>
              <a:pathLst>
                <a:path extrusionOk="0" h="410" w="3124">
                  <a:moveTo>
                    <a:pt x="206" y="0"/>
                  </a:moveTo>
                  <a:cubicBezTo>
                    <a:pt x="93" y="0"/>
                    <a:pt x="1" y="91"/>
                    <a:pt x="1" y="205"/>
                  </a:cubicBezTo>
                  <a:cubicBezTo>
                    <a:pt x="1" y="317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15"/>
                    <a:pt x="3123" y="205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2"/>
            <p:cNvSpPr/>
            <p:nvPr/>
          </p:nvSpPr>
          <p:spPr>
            <a:xfrm>
              <a:off x="6653850" y="4266450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1"/>
                  </a:moveTo>
                  <a:cubicBezTo>
                    <a:pt x="93" y="1"/>
                    <a:pt x="1" y="91"/>
                    <a:pt x="1" y="206"/>
                  </a:cubicBezTo>
                  <a:cubicBezTo>
                    <a:pt x="1" y="320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20"/>
                    <a:pt x="3123" y="206"/>
                  </a:cubicBezTo>
                  <a:cubicBezTo>
                    <a:pt x="3123" y="91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2"/>
            <p:cNvSpPr/>
            <p:nvPr/>
          </p:nvSpPr>
          <p:spPr>
            <a:xfrm>
              <a:off x="6653850" y="4328650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1"/>
                  </a:moveTo>
                  <a:cubicBezTo>
                    <a:pt x="93" y="1"/>
                    <a:pt x="1" y="92"/>
                    <a:pt x="1" y="206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20" y="409"/>
                  </a:lnTo>
                  <a:cubicBezTo>
                    <a:pt x="3033" y="409"/>
                    <a:pt x="3123" y="318"/>
                    <a:pt x="3123" y="206"/>
                  </a:cubicBezTo>
                  <a:cubicBezTo>
                    <a:pt x="3123" y="92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2"/>
            <p:cNvSpPr/>
            <p:nvPr/>
          </p:nvSpPr>
          <p:spPr>
            <a:xfrm>
              <a:off x="6653850" y="4388850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0"/>
                  </a:moveTo>
                  <a:cubicBezTo>
                    <a:pt x="93" y="0"/>
                    <a:pt x="1" y="91"/>
                    <a:pt x="1" y="205"/>
                  </a:cubicBezTo>
                  <a:cubicBezTo>
                    <a:pt x="1" y="320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20"/>
                    <a:pt x="3123" y="205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2"/>
            <p:cNvSpPr/>
            <p:nvPr/>
          </p:nvSpPr>
          <p:spPr>
            <a:xfrm>
              <a:off x="6896125" y="461072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1"/>
                  </a:moveTo>
                  <a:cubicBezTo>
                    <a:pt x="91" y="1"/>
                    <a:pt x="1" y="93"/>
                    <a:pt x="1" y="206"/>
                  </a:cubicBezTo>
                  <a:cubicBezTo>
                    <a:pt x="1" y="320"/>
                    <a:pt x="91" y="411"/>
                    <a:pt x="206" y="411"/>
                  </a:cubicBezTo>
                  <a:lnTo>
                    <a:pt x="2918" y="411"/>
                  </a:lnTo>
                  <a:cubicBezTo>
                    <a:pt x="3033" y="411"/>
                    <a:pt x="3123" y="316"/>
                    <a:pt x="3123" y="206"/>
                  </a:cubicBezTo>
                  <a:cubicBezTo>
                    <a:pt x="3123" y="93"/>
                    <a:pt x="3033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2"/>
            <p:cNvSpPr/>
            <p:nvPr/>
          </p:nvSpPr>
          <p:spPr>
            <a:xfrm>
              <a:off x="6896125" y="4670925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7"/>
                    <a:pt x="91" y="408"/>
                    <a:pt x="206" y="408"/>
                  </a:cubicBezTo>
                  <a:lnTo>
                    <a:pt x="2918" y="408"/>
                  </a:lnTo>
                  <a:cubicBezTo>
                    <a:pt x="3033" y="408"/>
                    <a:pt x="3123" y="317"/>
                    <a:pt x="3123" y="203"/>
                  </a:cubicBezTo>
                  <a:cubicBezTo>
                    <a:pt x="3123" y="91"/>
                    <a:pt x="3033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2"/>
            <p:cNvSpPr/>
            <p:nvPr/>
          </p:nvSpPr>
          <p:spPr>
            <a:xfrm>
              <a:off x="6896125" y="473307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1"/>
                  </a:moveTo>
                  <a:cubicBezTo>
                    <a:pt x="91" y="1"/>
                    <a:pt x="1" y="91"/>
                    <a:pt x="1" y="205"/>
                  </a:cubicBezTo>
                  <a:cubicBezTo>
                    <a:pt x="1" y="318"/>
                    <a:pt x="91" y="410"/>
                    <a:pt x="206" y="410"/>
                  </a:cubicBezTo>
                  <a:lnTo>
                    <a:pt x="2918" y="410"/>
                  </a:lnTo>
                  <a:cubicBezTo>
                    <a:pt x="3033" y="410"/>
                    <a:pt x="3123" y="318"/>
                    <a:pt x="3123" y="205"/>
                  </a:cubicBezTo>
                  <a:cubicBezTo>
                    <a:pt x="3123" y="91"/>
                    <a:pt x="3033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2"/>
            <p:cNvSpPr/>
            <p:nvPr/>
          </p:nvSpPr>
          <p:spPr>
            <a:xfrm>
              <a:off x="6896125" y="4793300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1"/>
                  </a:moveTo>
                  <a:cubicBezTo>
                    <a:pt x="91" y="1"/>
                    <a:pt x="1" y="92"/>
                    <a:pt x="1" y="204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18" y="409"/>
                  </a:lnTo>
                  <a:cubicBezTo>
                    <a:pt x="3033" y="409"/>
                    <a:pt x="3123" y="318"/>
                    <a:pt x="3123" y="204"/>
                  </a:cubicBezTo>
                  <a:cubicBezTo>
                    <a:pt x="3123" y="92"/>
                    <a:pt x="3033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2"/>
            <p:cNvSpPr/>
            <p:nvPr/>
          </p:nvSpPr>
          <p:spPr>
            <a:xfrm>
              <a:off x="6351775" y="4796325"/>
              <a:ext cx="78100" cy="10200"/>
            </a:xfrm>
            <a:custGeom>
              <a:rect b="b" l="l" r="r" t="t"/>
              <a:pathLst>
                <a:path extrusionOk="0" h="408" w="3124">
                  <a:moveTo>
                    <a:pt x="204" y="0"/>
                  </a:moveTo>
                  <a:cubicBezTo>
                    <a:pt x="92" y="0"/>
                    <a:pt x="1" y="91"/>
                    <a:pt x="1" y="205"/>
                  </a:cubicBezTo>
                  <a:cubicBezTo>
                    <a:pt x="1" y="317"/>
                    <a:pt x="92" y="408"/>
                    <a:pt x="204" y="408"/>
                  </a:cubicBezTo>
                  <a:lnTo>
                    <a:pt x="2919" y="408"/>
                  </a:lnTo>
                  <a:cubicBezTo>
                    <a:pt x="3031" y="408"/>
                    <a:pt x="3124" y="317"/>
                    <a:pt x="3124" y="205"/>
                  </a:cubicBezTo>
                  <a:cubicBezTo>
                    <a:pt x="3124" y="91"/>
                    <a:pt x="3031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2"/>
            <p:cNvSpPr/>
            <p:nvPr/>
          </p:nvSpPr>
          <p:spPr>
            <a:xfrm>
              <a:off x="6351775" y="4856500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4" y="1"/>
                  </a:moveTo>
                  <a:cubicBezTo>
                    <a:pt x="92" y="1"/>
                    <a:pt x="1" y="93"/>
                    <a:pt x="1" y="206"/>
                  </a:cubicBezTo>
                  <a:cubicBezTo>
                    <a:pt x="1" y="320"/>
                    <a:pt x="92" y="410"/>
                    <a:pt x="204" y="410"/>
                  </a:cubicBezTo>
                  <a:lnTo>
                    <a:pt x="2919" y="410"/>
                  </a:lnTo>
                  <a:cubicBezTo>
                    <a:pt x="3031" y="410"/>
                    <a:pt x="3124" y="320"/>
                    <a:pt x="3124" y="206"/>
                  </a:cubicBezTo>
                  <a:cubicBezTo>
                    <a:pt x="3124" y="93"/>
                    <a:pt x="3031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2"/>
            <p:cNvSpPr/>
            <p:nvPr/>
          </p:nvSpPr>
          <p:spPr>
            <a:xfrm>
              <a:off x="6351775" y="4918700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4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18"/>
                    <a:pt x="92" y="409"/>
                    <a:pt x="204" y="409"/>
                  </a:cubicBezTo>
                  <a:lnTo>
                    <a:pt x="2919" y="409"/>
                  </a:lnTo>
                  <a:cubicBezTo>
                    <a:pt x="3031" y="409"/>
                    <a:pt x="3124" y="318"/>
                    <a:pt x="3124" y="206"/>
                  </a:cubicBezTo>
                  <a:cubicBezTo>
                    <a:pt x="3124" y="92"/>
                    <a:pt x="3031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2"/>
            <p:cNvSpPr/>
            <p:nvPr/>
          </p:nvSpPr>
          <p:spPr>
            <a:xfrm>
              <a:off x="6351775" y="4978900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4" y="0"/>
                  </a:moveTo>
                  <a:cubicBezTo>
                    <a:pt x="92" y="0"/>
                    <a:pt x="1" y="93"/>
                    <a:pt x="1" y="205"/>
                  </a:cubicBezTo>
                  <a:cubicBezTo>
                    <a:pt x="1" y="320"/>
                    <a:pt x="92" y="410"/>
                    <a:pt x="204" y="410"/>
                  </a:cubicBezTo>
                  <a:lnTo>
                    <a:pt x="2919" y="410"/>
                  </a:lnTo>
                  <a:cubicBezTo>
                    <a:pt x="3031" y="410"/>
                    <a:pt x="3124" y="320"/>
                    <a:pt x="3124" y="205"/>
                  </a:cubicBezTo>
                  <a:cubicBezTo>
                    <a:pt x="3124" y="93"/>
                    <a:pt x="3031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2"/>
            <p:cNvSpPr/>
            <p:nvPr/>
          </p:nvSpPr>
          <p:spPr>
            <a:xfrm>
              <a:off x="6273575" y="5023625"/>
              <a:ext cx="778750" cy="57900"/>
            </a:xfrm>
            <a:custGeom>
              <a:rect b="b" l="l" r="r" t="t"/>
              <a:pathLst>
                <a:path extrusionOk="0" h="2316" w="31150">
                  <a:moveTo>
                    <a:pt x="0" y="0"/>
                  </a:moveTo>
                  <a:lnTo>
                    <a:pt x="0" y="2315"/>
                  </a:lnTo>
                  <a:lnTo>
                    <a:pt x="31150" y="2315"/>
                  </a:lnTo>
                  <a:lnTo>
                    <a:pt x="311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2"/>
            <p:cNvSpPr/>
            <p:nvPr/>
          </p:nvSpPr>
          <p:spPr>
            <a:xfrm>
              <a:off x="6268450" y="5018500"/>
              <a:ext cx="789050" cy="68125"/>
            </a:xfrm>
            <a:custGeom>
              <a:rect b="b" l="l" r="r" t="t"/>
              <a:pathLst>
                <a:path extrusionOk="0" h="2725" w="31562">
                  <a:moveTo>
                    <a:pt x="31154" y="410"/>
                  </a:moveTo>
                  <a:lnTo>
                    <a:pt x="31154" y="2315"/>
                  </a:lnTo>
                  <a:lnTo>
                    <a:pt x="412" y="2315"/>
                  </a:lnTo>
                  <a:lnTo>
                    <a:pt x="412" y="410"/>
                  </a:lnTo>
                  <a:close/>
                  <a:moveTo>
                    <a:pt x="0" y="0"/>
                  </a:moveTo>
                  <a:lnTo>
                    <a:pt x="0" y="2725"/>
                  </a:lnTo>
                  <a:lnTo>
                    <a:pt x="31562" y="2725"/>
                  </a:lnTo>
                  <a:lnTo>
                    <a:pt x="3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2" name="Google Shape;892;p22"/>
          <p:cNvSpPr txBox="1"/>
          <p:nvPr/>
        </p:nvSpPr>
        <p:spPr>
          <a:xfrm>
            <a:off x="720000" y="1409525"/>
            <a:ext cx="7065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91919"/>
                </a:solidFill>
                <a:latin typeface="Work Sans"/>
                <a:ea typeface="Work Sans"/>
                <a:cs typeface="Work Sans"/>
                <a:sym typeface="Work Sans"/>
              </a:rPr>
              <a:t>Even though guests can filter the listings on Airbnb, they may </a:t>
            </a:r>
            <a:endParaRPr sz="1600">
              <a:solidFill>
                <a:srgbClr val="191919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91919"/>
                </a:solidFill>
                <a:latin typeface="Work Sans"/>
                <a:ea typeface="Work Sans"/>
                <a:cs typeface="Work Sans"/>
                <a:sym typeface="Work Sans"/>
              </a:rPr>
              <a:t>not know</a:t>
            </a:r>
            <a:r>
              <a:rPr b="1" lang="en-US" sz="1800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 what selection criteria to use</a:t>
            </a:r>
            <a:r>
              <a:rPr lang="en-US" sz="1600">
                <a:solidFill>
                  <a:srgbClr val="191919"/>
                </a:solidFill>
                <a:latin typeface="Work Sans"/>
                <a:ea typeface="Work Sans"/>
                <a:cs typeface="Work Sans"/>
                <a:sym typeface="Work Sans"/>
              </a:rPr>
              <a:t> because there are </a:t>
            </a:r>
            <a:endParaRPr sz="1600">
              <a:solidFill>
                <a:srgbClr val="191919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too many decision-making factors. </a:t>
            </a:r>
            <a:endParaRPr b="1" sz="1800">
              <a:solidFill>
                <a:schemeClr val="accent4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(Price, Location, Rating, Neighborhood, and more…..)</a:t>
            </a:r>
            <a:endParaRPr sz="16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91919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91919"/>
                </a:solidFill>
                <a:latin typeface="Work Sans"/>
                <a:ea typeface="Work Sans"/>
                <a:cs typeface="Work Sans"/>
                <a:sym typeface="Work Sans"/>
              </a:rPr>
              <a:t>It is difficult for the guests to</a:t>
            </a:r>
            <a:r>
              <a:rPr b="1" lang="en-US" sz="1800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 acquire </a:t>
            </a:r>
            <a:r>
              <a:rPr lang="en-US" sz="1600">
                <a:solidFill>
                  <a:srgbClr val="191919"/>
                </a:solidFill>
                <a:latin typeface="Work Sans"/>
                <a:ea typeface="Work Sans"/>
                <a:cs typeface="Work Sans"/>
                <a:sym typeface="Work Sans"/>
              </a:rPr>
              <a:t>comprehensive information about the listings and as well as </a:t>
            </a:r>
            <a:r>
              <a:rPr b="1" lang="en-US" sz="1800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compare</a:t>
            </a:r>
            <a:r>
              <a:rPr lang="en-US" sz="1600">
                <a:solidFill>
                  <a:srgbClr val="191919"/>
                </a:solidFill>
                <a:latin typeface="Work Sans"/>
                <a:ea typeface="Work Sans"/>
                <a:cs typeface="Work Sans"/>
                <a:sym typeface="Work Sans"/>
              </a:rPr>
              <a:t> them!</a:t>
            </a:r>
            <a:endParaRPr sz="1600">
              <a:solidFill>
                <a:srgbClr val="19191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93" name="Google Shape;893;p2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Analytic</a:t>
            </a:r>
            <a:r>
              <a:rPr lang="en-US"/>
              <a:t> Problem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3"/>
          <p:cNvSpPr txBox="1"/>
          <p:nvPr/>
        </p:nvSpPr>
        <p:spPr>
          <a:xfrm>
            <a:off x="1848525" y="2586263"/>
            <a:ext cx="66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hlink"/>
                </a:solidFill>
              </a:rPr>
              <a:t>Descriptive Analysis (Visualization)</a:t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899" name="Google Shape;89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850" y="2669675"/>
            <a:ext cx="963375" cy="9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23"/>
          <p:cNvSpPr/>
          <p:nvPr/>
        </p:nvSpPr>
        <p:spPr>
          <a:xfrm>
            <a:off x="1901575" y="3984825"/>
            <a:ext cx="2939400" cy="29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hlink"/>
                </a:solidFill>
              </a:rPr>
              <a:t>Prediction Analysis (Price)</a:t>
            </a:r>
            <a:endParaRPr b="1">
              <a:solidFill>
                <a:schemeClr val="hlink"/>
              </a:solidFill>
            </a:endParaRPr>
          </a:p>
        </p:txBody>
      </p:sp>
      <p:pic>
        <p:nvPicPr>
          <p:cNvPr id="901" name="Google Shape;9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850" y="3984825"/>
            <a:ext cx="963375" cy="9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23"/>
          <p:cNvSpPr/>
          <p:nvPr/>
        </p:nvSpPr>
        <p:spPr>
          <a:xfrm>
            <a:off x="1963900" y="2922200"/>
            <a:ext cx="6566400" cy="70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How can</a:t>
            </a:r>
            <a:r>
              <a:rPr lang="en-US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we identify and</a:t>
            </a:r>
            <a:r>
              <a:rPr b="1" lang="en-US" sz="1600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 present the relationships between influential decision-making elements</a:t>
            </a:r>
            <a:r>
              <a:rPr lang="en-US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for the guests?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903" name="Google Shape;903;p23"/>
          <p:cNvSpPr/>
          <p:nvPr/>
        </p:nvSpPr>
        <p:spPr>
          <a:xfrm>
            <a:off x="1963900" y="4233300"/>
            <a:ext cx="6566400" cy="70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How c</a:t>
            </a:r>
            <a:r>
              <a:rPr lang="en-US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 we help the guests </a:t>
            </a:r>
            <a:r>
              <a:rPr b="1" lang="en-US" sz="1600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acquire</a:t>
            </a:r>
            <a:r>
              <a:rPr lang="en-US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more insightful decision-making information when it comes to pricing? 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904" name="Google Shape;904;p23"/>
          <p:cNvGrpSpPr/>
          <p:nvPr/>
        </p:nvGrpSpPr>
        <p:grpSpPr>
          <a:xfrm>
            <a:off x="720003" y="1455295"/>
            <a:ext cx="1007075" cy="862599"/>
            <a:chOff x="3954178" y="-47055"/>
            <a:chExt cx="1007075" cy="862599"/>
          </a:xfrm>
        </p:grpSpPr>
        <p:grpSp>
          <p:nvGrpSpPr>
            <p:cNvPr id="905" name="Google Shape;905;p23"/>
            <p:cNvGrpSpPr/>
            <p:nvPr/>
          </p:nvGrpSpPr>
          <p:grpSpPr>
            <a:xfrm>
              <a:off x="3954178" y="-47055"/>
              <a:ext cx="1007075" cy="862599"/>
              <a:chOff x="2574230" y="342475"/>
              <a:chExt cx="3935423" cy="3370846"/>
            </a:xfrm>
          </p:grpSpPr>
          <p:grpSp>
            <p:nvGrpSpPr>
              <p:cNvPr id="906" name="Google Shape;906;p23"/>
              <p:cNvGrpSpPr/>
              <p:nvPr/>
            </p:nvGrpSpPr>
            <p:grpSpPr>
              <a:xfrm>
                <a:off x="2574230" y="539990"/>
                <a:ext cx="3935423" cy="3173331"/>
                <a:chOff x="2574230" y="539990"/>
                <a:chExt cx="3935423" cy="3173331"/>
              </a:xfrm>
            </p:grpSpPr>
            <p:sp>
              <p:nvSpPr>
                <p:cNvPr id="907" name="Google Shape;907;p23"/>
                <p:cNvSpPr/>
                <p:nvPr/>
              </p:nvSpPr>
              <p:spPr>
                <a:xfrm>
                  <a:off x="2574230" y="983287"/>
                  <a:ext cx="3935423" cy="2730034"/>
                </a:xfrm>
                <a:custGeom>
                  <a:rect b="b" l="l" r="r" t="t"/>
                  <a:pathLst>
                    <a:path extrusionOk="0" h="58875" w="84838">
                      <a:moveTo>
                        <a:pt x="27109" y="1"/>
                      </a:moveTo>
                      <a:cubicBezTo>
                        <a:pt x="21245" y="1"/>
                        <a:pt x="14813" y="2612"/>
                        <a:pt x="9991" y="11566"/>
                      </a:cubicBezTo>
                      <a:cubicBezTo>
                        <a:pt x="0" y="30120"/>
                        <a:pt x="15968" y="58618"/>
                        <a:pt x="42419" y="58874"/>
                      </a:cubicBezTo>
                      <a:cubicBezTo>
                        <a:pt x="68870" y="58620"/>
                        <a:pt x="84837" y="30122"/>
                        <a:pt x="74847" y="11566"/>
                      </a:cubicBezTo>
                      <a:cubicBezTo>
                        <a:pt x="70025" y="2612"/>
                        <a:pt x="63592" y="1"/>
                        <a:pt x="57728" y="1"/>
                      </a:cubicBezTo>
                      <a:cubicBezTo>
                        <a:pt x="54011" y="1"/>
                        <a:pt x="50522" y="1050"/>
                        <a:pt x="47817" y="2198"/>
                      </a:cubicBezTo>
                      <a:cubicBezTo>
                        <a:pt x="46089" y="2932"/>
                        <a:pt x="44254" y="3299"/>
                        <a:pt x="42419" y="3299"/>
                      </a:cubicBezTo>
                      <a:cubicBezTo>
                        <a:pt x="40584" y="3299"/>
                        <a:pt x="38749" y="2932"/>
                        <a:pt x="37021" y="2198"/>
                      </a:cubicBezTo>
                      <a:cubicBezTo>
                        <a:pt x="34315" y="1050"/>
                        <a:pt x="30826" y="1"/>
                        <a:pt x="271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8" name="Google Shape;908;p23"/>
                <p:cNvSpPr/>
                <p:nvPr/>
              </p:nvSpPr>
              <p:spPr>
                <a:xfrm>
                  <a:off x="2939393" y="1638773"/>
                  <a:ext cx="3502442" cy="2074455"/>
                </a:xfrm>
                <a:custGeom>
                  <a:rect b="b" l="l" r="r" t="t"/>
                  <a:pathLst>
                    <a:path extrusionOk="0" h="44737" w="75504">
                      <a:moveTo>
                        <a:pt x="68169" y="1"/>
                      </a:moveTo>
                      <a:cubicBezTo>
                        <a:pt x="72111" y="18043"/>
                        <a:pt x="56880" y="40605"/>
                        <a:pt x="33357" y="40830"/>
                      </a:cubicBezTo>
                      <a:cubicBezTo>
                        <a:pt x="17031" y="40672"/>
                        <a:pt x="4700" y="29752"/>
                        <a:pt x="1" y="17052"/>
                      </a:cubicBezTo>
                      <a:lnTo>
                        <a:pt x="1" y="17052"/>
                      </a:lnTo>
                      <a:cubicBezTo>
                        <a:pt x="3431" y="31334"/>
                        <a:pt x="16564" y="44563"/>
                        <a:pt x="34547" y="44736"/>
                      </a:cubicBezTo>
                      <a:cubicBezTo>
                        <a:pt x="59806" y="44494"/>
                        <a:pt x="75504" y="18500"/>
                        <a:pt x="68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9" name="Google Shape;909;p23"/>
                <p:cNvSpPr/>
                <p:nvPr/>
              </p:nvSpPr>
              <p:spPr>
                <a:xfrm>
                  <a:off x="4562399" y="539990"/>
                  <a:ext cx="591951" cy="497365"/>
                </a:xfrm>
                <a:custGeom>
                  <a:rect b="b" l="l" r="r" t="t"/>
                  <a:pathLst>
                    <a:path extrusionOk="0" h="10726" w="12761">
                      <a:moveTo>
                        <a:pt x="10482" y="1"/>
                      </a:moveTo>
                      <a:cubicBezTo>
                        <a:pt x="10372" y="1"/>
                        <a:pt x="10260" y="10"/>
                        <a:pt x="10146" y="30"/>
                      </a:cubicBezTo>
                      <a:cubicBezTo>
                        <a:pt x="7347" y="513"/>
                        <a:pt x="3609" y="1311"/>
                        <a:pt x="2382" y="2288"/>
                      </a:cubicBezTo>
                      <a:cubicBezTo>
                        <a:pt x="337" y="3915"/>
                        <a:pt x="0" y="6892"/>
                        <a:pt x="1627" y="8939"/>
                      </a:cubicBezTo>
                      <a:cubicBezTo>
                        <a:pt x="2562" y="10114"/>
                        <a:pt x="3940" y="10725"/>
                        <a:pt x="5333" y="10725"/>
                      </a:cubicBezTo>
                      <a:cubicBezTo>
                        <a:pt x="6366" y="10725"/>
                        <a:pt x="7407" y="10389"/>
                        <a:pt x="8279" y="9695"/>
                      </a:cubicBezTo>
                      <a:cubicBezTo>
                        <a:pt x="9506" y="8718"/>
                        <a:pt x="11123" y="5253"/>
                        <a:pt x="12221" y="2640"/>
                      </a:cubicBezTo>
                      <a:cubicBezTo>
                        <a:pt x="12761" y="1360"/>
                        <a:pt x="11797" y="1"/>
                        <a:pt x="1048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10" name="Google Shape;910;p23"/>
              <p:cNvSpPr/>
              <p:nvPr/>
            </p:nvSpPr>
            <p:spPr>
              <a:xfrm rot="9837823">
                <a:off x="4406786" y="1167511"/>
                <a:ext cx="325526" cy="248969"/>
              </a:xfrm>
              <a:custGeom>
                <a:rect b="b" l="l" r="r" t="t"/>
                <a:pathLst>
                  <a:path extrusionOk="0" h="2592" w="3457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11" name="Google Shape;911;p23"/>
              <p:cNvCxnSpPr/>
              <p:nvPr/>
            </p:nvCxnSpPr>
            <p:spPr>
              <a:xfrm rot="10800000">
                <a:off x="4564025" y="342475"/>
                <a:ext cx="0" cy="101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2" name="Google Shape;912;p23"/>
              <p:cNvCxnSpPr/>
              <p:nvPr/>
            </p:nvCxnSpPr>
            <p:spPr>
              <a:xfrm flipH="1">
                <a:off x="4563975" y="796525"/>
                <a:ext cx="286800" cy="23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13" name="Google Shape;913;p23"/>
            <p:cNvSpPr/>
            <p:nvPr/>
          </p:nvSpPr>
          <p:spPr>
            <a:xfrm>
              <a:off x="4162518" y="210086"/>
              <a:ext cx="94350" cy="9435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4" name="Google Shape;914;p23"/>
          <p:cNvSpPr/>
          <p:nvPr/>
        </p:nvSpPr>
        <p:spPr>
          <a:xfrm>
            <a:off x="1963900" y="1703000"/>
            <a:ext cx="6566400" cy="705300"/>
          </a:xfrm>
          <a:prstGeom prst="roundRect">
            <a:avLst>
              <a:gd fmla="val 16667" name="adj"/>
            </a:avLst>
          </a:prstGeom>
          <a:solidFill>
            <a:srgbClr val="F0D9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Arial"/>
              <a:buNone/>
            </a:pPr>
            <a:r>
              <a:rPr b="1" lang="en-US" sz="1600">
                <a:solidFill>
                  <a:srgbClr val="91302C"/>
                </a:solidFill>
                <a:latin typeface="Work Sans"/>
                <a:ea typeface="Work Sans"/>
                <a:cs typeface="Work Sans"/>
                <a:sym typeface="Work Sans"/>
              </a:rPr>
              <a:t>Guests of Airbnb</a:t>
            </a:r>
            <a:endParaRPr b="1" i="0" sz="1400" u="none" cap="none" strike="noStrike">
              <a:solidFill>
                <a:srgbClr val="91302C"/>
              </a:solidFill>
            </a:endParaRPr>
          </a:p>
        </p:txBody>
      </p:sp>
      <p:sp>
        <p:nvSpPr>
          <p:cNvPr id="915" name="Google Shape;915;p23"/>
          <p:cNvSpPr txBox="1"/>
          <p:nvPr/>
        </p:nvSpPr>
        <p:spPr>
          <a:xfrm>
            <a:off x="1848525" y="1302788"/>
            <a:ext cx="66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hlink"/>
                </a:solidFill>
              </a:rPr>
              <a:t>Target Audience</a:t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16" name="Google Shape;916;p2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3 Elements of the </a:t>
            </a:r>
            <a:r>
              <a:rPr lang="en-US"/>
              <a:t>Analytics Problem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2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General Idea</a:t>
            </a:r>
            <a:endParaRPr/>
          </a:p>
        </p:txBody>
      </p:sp>
      <p:sp>
        <p:nvSpPr>
          <p:cNvPr id="922" name="Google Shape;922;p24"/>
          <p:cNvSpPr txBox="1"/>
          <p:nvPr>
            <p:ph idx="4294967295" type="subTitle"/>
          </p:nvPr>
        </p:nvSpPr>
        <p:spPr>
          <a:xfrm>
            <a:off x="3354000" y="1376875"/>
            <a:ext cx="4462800" cy="3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Our </a:t>
            </a:r>
            <a:r>
              <a:rPr lang="en-US"/>
              <a:t>a</a:t>
            </a:r>
            <a:r>
              <a:rPr b="0" i="0" lang="en-US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pp helps those who want to find 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ideal listings in New York City on Airbnb to gain a general understanding of the listing numbers</a:t>
            </a:r>
            <a:r>
              <a:rPr lang="en-US"/>
              <a:t> and </a:t>
            </a:r>
            <a:r>
              <a:rPr b="0" i="0" lang="en-US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prices, </a:t>
            </a:r>
            <a:r>
              <a:rPr lang="en-US"/>
              <a:t>as well as </a:t>
            </a:r>
            <a:r>
              <a:rPr b="0" i="0" lang="en-US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further</a:t>
            </a:r>
            <a:r>
              <a:rPr b="1" lang="en-US">
                <a:solidFill>
                  <a:schemeClr val="accent4"/>
                </a:solidFill>
              </a:rPr>
              <a:t> </a:t>
            </a:r>
            <a:endParaRPr b="1">
              <a:solidFill>
                <a:schemeClr val="accent4"/>
              </a:solidFill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</a:pPr>
            <a:r>
              <a:rPr b="1" lang="en-US">
                <a:solidFill>
                  <a:schemeClr val="accent4"/>
                </a:solidFill>
              </a:rPr>
              <a:t>formulate their best filter combinations</a:t>
            </a:r>
            <a:r>
              <a:rPr b="0" i="0" lang="en-US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0" i="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</a:pPr>
            <a:r>
              <a:t/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</a:pPr>
            <a:r>
              <a:rPr lang="en-US"/>
              <a:t>In addition</a:t>
            </a:r>
            <a:r>
              <a:rPr b="0" i="0" lang="en-US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we also </a:t>
            </a:r>
            <a:r>
              <a:rPr b="1" lang="en-US">
                <a:solidFill>
                  <a:schemeClr val="accent4"/>
                </a:solidFill>
              </a:rPr>
              <a:t>provide guests with useful listing suggestions</a:t>
            </a:r>
            <a:r>
              <a:rPr b="0" i="0" lang="en-US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based on </a:t>
            </a:r>
            <a:r>
              <a:rPr lang="en-US"/>
              <a:t>their </a:t>
            </a:r>
            <a:r>
              <a:rPr b="0" i="0" lang="en-US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traveling companions and purposes. </a:t>
            </a:r>
            <a:endParaRPr b="0" i="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</a:pPr>
            <a:r>
              <a:t/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Lastly, we even have a table that directly takes </a:t>
            </a:r>
            <a:r>
              <a:rPr lang="en-US"/>
              <a:t>guests</a:t>
            </a:r>
            <a:r>
              <a:rPr b="0" i="0" lang="en-US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to the listing websites </a:t>
            </a:r>
            <a:r>
              <a:rPr lang="en-US"/>
              <a:t>so they can</a:t>
            </a:r>
            <a:r>
              <a:rPr b="0" i="0" lang="en-US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b="1" lang="en-US">
                <a:solidFill>
                  <a:schemeClr val="accent4"/>
                </a:solidFill>
              </a:rPr>
              <a:t>have closer looks into the listi</a:t>
            </a:r>
            <a:r>
              <a:rPr b="1" lang="en-US">
                <a:solidFill>
                  <a:schemeClr val="accent4"/>
                </a:solidFill>
              </a:rPr>
              <a:t>ng objects that fit all their needs conveniently!</a:t>
            </a:r>
            <a:endParaRPr b="0" i="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23" name="Google Shape;923;p24"/>
          <p:cNvGrpSpPr/>
          <p:nvPr/>
        </p:nvGrpSpPr>
        <p:grpSpPr>
          <a:xfrm>
            <a:off x="1690337" y="1630744"/>
            <a:ext cx="1024070" cy="2921210"/>
            <a:chOff x="720072" y="2486890"/>
            <a:chExt cx="931227" cy="2656611"/>
          </a:xfrm>
        </p:grpSpPr>
        <p:sp>
          <p:nvSpPr>
            <p:cNvPr id="924" name="Google Shape;924;p24"/>
            <p:cNvSpPr/>
            <p:nvPr/>
          </p:nvSpPr>
          <p:spPr>
            <a:xfrm>
              <a:off x="1127259" y="2935297"/>
              <a:ext cx="39" cy="146106"/>
            </a:xfrm>
            <a:custGeom>
              <a:rect b="b" l="l" r="r" t="t"/>
              <a:pathLst>
                <a:path extrusionOk="0" h="3736" w="1">
                  <a:moveTo>
                    <a:pt x="1" y="1"/>
                  </a:moveTo>
                  <a:lnTo>
                    <a:pt x="1" y="373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1120415" y="2928453"/>
              <a:ext cx="13688" cy="159676"/>
            </a:xfrm>
            <a:custGeom>
              <a:rect b="b" l="l" r="r" t="t"/>
              <a:pathLst>
                <a:path extrusionOk="0" h="4083" w="350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lnTo>
                    <a:pt x="0" y="3909"/>
                  </a:lnTo>
                  <a:cubicBezTo>
                    <a:pt x="0" y="4003"/>
                    <a:pt x="79" y="4082"/>
                    <a:pt x="176" y="4082"/>
                  </a:cubicBezTo>
                  <a:cubicBezTo>
                    <a:pt x="270" y="4082"/>
                    <a:pt x="349" y="4007"/>
                    <a:pt x="349" y="3909"/>
                  </a:cubicBezTo>
                  <a:lnTo>
                    <a:pt x="349" y="176"/>
                  </a:lnTo>
                  <a:cubicBezTo>
                    <a:pt x="349" y="79"/>
                    <a:pt x="270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1179428" y="2981131"/>
              <a:ext cx="70902" cy="117909"/>
            </a:xfrm>
            <a:custGeom>
              <a:rect b="b" l="l" r="r" t="t"/>
              <a:pathLst>
                <a:path extrusionOk="0" h="3015" w="1813">
                  <a:moveTo>
                    <a:pt x="1813" y="1"/>
                  </a:moveTo>
                  <a:lnTo>
                    <a:pt x="0" y="301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1171724" y="2974326"/>
              <a:ext cx="86388" cy="131519"/>
            </a:xfrm>
            <a:custGeom>
              <a:rect b="b" l="l" r="r" t="t"/>
              <a:pathLst>
                <a:path extrusionOk="0" h="3363" w="2209">
                  <a:moveTo>
                    <a:pt x="2012" y="1"/>
                  </a:moveTo>
                  <a:cubicBezTo>
                    <a:pt x="1953" y="1"/>
                    <a:pt x="1895" y="31"/>
                    <a:pt x="1862" y="86"/>
                  </a:cubicBezTo>
                  <a:lnTo>
                    <a:pt x="50" y="3100"/>
                  </a:lnTo>
                  <a:cubicBezTo>
                    <a:pt x="0" y="3183"/>
                    <a:pt x="28" y="3289"/>
                    <a:pt x="109" y="3339"/>
                  </a:cubicBezTo>
                  <a:cubicBezTo>
                    <a:pt x="136" y="3356"/>
                    <a:pt x="168" y="3362"/>
                    <a:pt x="197" y="3362"/>
                  </a:cubicBezTo>
                  <a:cubicBezTo>
                    <a:pt x="257" y="3362"/>
                    <a:pt x="316" y="3331"/>
                    <a:pt x="347" y="3280"/>
                  </a:cubicBezTo>
                  <a:lnTo>
                    <a:pt x="2160" y="265"/>
                  </a:lnTo>
                  <a:cubicBezTo>
                    <a:pt x="2209" y="181"/>
                    <a:pt x="2183" y="74"/>
                    <a:pt x="2101" y="25"/>
                  </a:cubicBezTo>
                  <a:cubicBezTo>
                    <a:pt x="2073" y="8"/>
                    <a:pt x="2042" y="1"/>
                    <a:pt x="2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1229564" y="3064117"/>
              <a:ext cx="106685" cy="79075"/>
            </a:xfrm>
            <a:custGeom>
              <a:rect b="b" l="l" r="r" t="t"/>
              <a:pathLst>
                <a:path extrusionOk="0" h="2022" w="2728">
                  <a:moveTo>
                    <a:pt x="2728" y="1"/>
                  </a:moveTo>
                  <a:lnTo>
                    <a:pt x="1" y="202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1221860" y="3057273"/>
              <a:ext cx="122094" cy="92724"/>
            </a:xfrm>
            <a:custGeom>
              <a:rect b="b" l="l" r="r" t="t"/>
              <a:pathLst>
                <a:path extrusionOk="0" h="2371" w="3122">
                  <a:moveTo>
                    <a:pt x="2927" y="1"/>
                  </a:moveTo>
                  <a:cubicBezTo>
                    <a:pt x="2890" y="1"/>
                    <a:pt x="2853" y="12"/>
                    <a:pt x="2822" y="36"/>
                  </a:cubicBezTo>
                  <a:lnTo>
                    <a:pt x="96" y="2055"/>
                  </a:lnTo>
                  <a:cubicBezTo>
                    <a:pt x="17" y="2112"/>
                    <a:pt x="1" y="2222"/>
                    <a:pt x="58" y="2299"/>
                  </a:cubicBezTo>
                  <a:cubicBezTo>
                    <a:pt x="94" y="2345"/>
                    <a:pt x="145" y="2370"/>
                    <a:pt x="198" y="2370"/>
                  </a:cubicBezTo>
                  <a:cubicBezTo>
                    <a:pt x="235" y="2370"/>
                    <a:pt x="271" y="2360"/>
                    <a:pt x="302" y="2335"/>
                  </a:cubicBezTo>
                  <a:lnTo>
                    <a:pt x="3029" y="315"/>
                  </a:lnTo>
                  <a:cubicBezTo>
                    <a:pt x="3108" y="258"/>
                    <a:pt x="3122" y="148"/>
                    <a:pt x="3065" y="71"/>
                  </a:cubicBezTo>
                  <a:cubicBezTo>
                    <a:pt x="3032" y="25"/>
                    <a:pt x="2979" y="1"/>
                    <a:pt x="2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1250291" y="3193015"/>
              <a:ext cx="115563" cy="6648"/>
            </a:xfrm>
            <a:custGeom>
              <a:rect b="b" l="l" r="r" t="t"/>
              <a:pathLst>
                <a:path extrusionOk="0" h="170" w="2955">
                  <a:moveTo>
                    <a:pt x="2954" y="1"/>
                  </a:moveTo>
                  <a:lnTo>
                    <a:pt x="1" y="17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1243369" y="3186171"/>
              <a:ext cx="129485" cy="20375"/>
            </a:xfrm>
            <a:custGeom>
              <a:rect b="b" l="l" r="r" t="t"/>
              <a:pathLst>
                <a:path extrusionOk="0" h="521" w="3311">
                  <a:moveTo>
                    <a:pt x="3125" y="0"/>
                  </a:moveTo>
                  <a:cubicBezTo>
                    <a:pt x="3124" y="0"/>
                    <a:pt x="3123" y="0"/>
                    <a:pt x="3121" y="0"/>
                  </a:cubicBezTo>
                  <a:lnTo>
                    <a:pt x="168" y="170"/>
                  </a:lnTo>
                  <a:cubicBezTo>
                    <a:pt x="72" y="178"/>
                    <a:pt x="1" y="258"/>
                    <a:pt x="7" y="355"/>
                  </a:cubicBezTo>
                  <a:cubicBezTo>
                    <a:pt x="10" y="447"/>
                    <a:pt x="87" y="520"/>
                    <a:pt x="178" y="520"/>
                  </a:cubicBezTo>
                  <a:cubicBezTo>
                    <a:pt x="184" y="520"/>
                    <a:pt x="186" y="520"/>
                    <a:pt x="190" y="516"/>
                  </a:cubicBezTo>
                  <a:lnTo>
                    <a:pt x="3143" y="347"/>
                  </a:lnTo>
                  <a:cubicBezTo>
                    <a:pt x="3240" y="339"/>
                    <a:pt x="3310" y="258"/>
                    <a:pt x="3306" y="162"/>
                  </a:cubicBezTo>
                  <a:cubicBezTo>
                    <a:pt x="3299" y="69"/>
                    <a:pt x="3220" y="0"/>
                    <a:pt x="3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1004383" y="2981131"/>
              <a:ext cx="70902" cy="117909"/>
            </a:xfrm>
            <a:custGeom>
              <a:rect b="b" l="l" r="r" t="t"/>
              <a:pathLst>
                <a:path extrusionOk="0" h="3015" w="1813">
                  <a:moveTo>
                    <a:pt x="0" y="1"/>
                  </a:moveTo>
                  <a:lnTo>
                    <a:pt x="1813" y="301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996523" y="2974326"/>
              <a:ext cx="86467" cy="131519"/>
            </a:xfrm>
            <a:custGeom>
              <a:rect b="b" l="l" r="r" t="t"/>
              <a:pathLst>
                <a:path extrusionOk="0" h="3363" w="2211">
                  <a:moveTo>
                    <a:pt x="198" y="1"/>
                  </a:moveTo>
                  <a:cubicBezTo>
                    <a:pt x="167" y="1"/>
                    <a:pt x="137" y="8"/>
                    <a:pt x="109" y="25"/>
                  </a:cubicBezTo>
                  <a:cubicBezTo>
                    <a:pt x="28" y="74"/>
                    <a:pt x="0" y="185"/>
                    <a:pt x="50" y="265"/>
                  </a:cubicBezTo>
                  <a:lnTo>
                    <a:pt x="1862" y="3280"/>
                  </a:lnTo>
                  <a:cubicBezTo>
                    <a:pt x="1898" y="3333"/>
                    <a:pt x="1953" y="3362"/>
                    <a:pt x="2014" y="3362"/>
                  </a:cubicBezTo>
                  <a:cubicBezTo>
                    <a:pt x="2045" y="3362"/>
                    <a:pt x="2075" y="3353"/>
                    <a:pt x="2102" y="3339"/>
                  </a:cubicBezTo>
                  <a:cubicBezTo>
                    <a:pt x="2183" y="3289"/>
                    <a:pt x="2211" y="3181"/>
                    <a:pt x="2162" y="3100"/>
                  </a:cubicBezTo>
                  <a:lnTo>
                    <a:pt x="349" y="86"/>
                  </a:lnTo>
                  <a:cubicBezTo>
                    <a:pt x="316" y="31"/>
                    <a:pt x="258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918464" y="3064117"/>
              <a:ext cx="106607" cy="79075"/>
            </a:xfrm>
            <a:custGeom>
              <a:rect b="b" l="l" r="r" t="t"/>
              <a:pathLst>
                <a:path extrusionOk="0" h="2022" w="2726">
                  <a:moveTo>
                    <a:pt x="1" y="1"/>
                  </a:moveTo>
                  <a:lnTo>
                    <a:pt x="2725" y="202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910760" y="3057312"/>
              <a:ext cx="122015" cy="92685"/>
            </a:xfrm>
            <a:custGeom>
              <a:rect b="b" l="l" r="r" t="t"/>
              <a:pathLst>
                <a:path extrusionOk="0" h="2370" w="3120">
                  <a:moveTo>
                    <a:pt x="196" y="1"/>
                  </a:moveTo>
                  <a:cubicBezTo>
                    <a:pt x="143" y="1"/>
                    <a:pt x="90" y="25"/>
                    <a:pt x="56" y="70"/>
                  </a:cubicBezTo>
                  <a:cubicBezTo>
                    <a:pt x="1" y="149"/>
                    <a:pt x="16" y="259"/>
                    <a:pt x="93" y="314"/>
                  </a:cubicBezTo>
                  <a:lnTo>
                    <a:pt x="2820" y="2334"/>
                  </a:lnTo>
                  <a:cubicBezTo>
                    <a:pt x="2851" y="2359"/>
                    <a:pt x="2887" y="2369"/>
                    <a:pt x="2922" y="2369"/>
                  </a:cubicBezTo>
                  <a:cubicBezTo>
                    <a:pt x="2977" y="2369"/>
                    <a:pt x="3029" y="2344"/>
                    <a:pt x="3062" y="2298"/>
                  </a:cubicBezTo>
                  <a:cubicBezTo>
                    <a:pt x="3119" y="2218"/>
                    <a:pt x="3102" y="2109"/>
                    <a:pt x="3027" y="2054"/>
                  </a:cubicBezTo>
                  <a:lnTo>
                    <a:pt x="300" y="35"/>
                  </a:lnTo>
                  <a:cubicBezTo>
                    <a:pt x="269" y="12"/>
                    <a:pt x="232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888899" y="3193015"/>
              <a:ext cx="115524" cy="6648"/>
            </a:xfrm>
            <a:custGeom>
              <a:rect b="b" l="l" r="r" t="t"/>
              <a:pathLst>
                <a:path extrusionOk="0" h="170" w="2954">
                  <a:moveTo>
                    <a:pt x="0" y="1"/>
                  </a:moveTo>
                  <a:lnTo>
                    <a:pt x="2953" y="17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881859" y="3186249"/>
              <a:ext cx="129641" cy="20297"/>
            </a:xfrm>
            <a:custGeom>
              <a:rect b="b" l="l" r="r" t="t"/>
              <a:pathLst>
                <a:path extrusionOk="0" h="519" w="3315">
                  <a:moveTo>
                    <a:pt x="184" y="0"/>
                  </a:moveTo>
                  <a:cubicBezTo>
                    <a:pt x="91" y="0"/>
                    <a:pt x="12" y="70"/>
                    <a:pt x="7" y="164"/>
                  </a:cubicBezTo>
                  <a:cubicBezTo>
                    <a:pt x="1" y="258"/>
                    <a:pt x="74" y="343"/>
                    <a:pt x="170" y="347"/>
                  </a:cubicBezTo>
                  <a:lnTo>
                    <a:pt x="3123" y="518"/>
                  </a:lnTo>
                  <a:lnTo>
                    <a:pt x="3133" y="518"/>
                  </a:lnTo>
                  <a:cubicBezTo>
                    <a:pt x="3224" y="518"/>
                    <a:pt x="3301" y="445"/>
                    <a:pt x="3307" y="355"/>
                  </a:cubicBezTo>
                  <a:cubicBezTo>
                    <a:pt x="3315" y="258"/>
                    <a:pt x="3242" y="176"/>
                    <a:pt x="3145" y="170"/>
                  </a:cubicBezTo>
                  <a:lnTo>
                    <a:pt x="192" y="0"/>
                  </a:lnTo>
                  <a:cubicBezTo>
                    <a:pt x="189" y="0"/>
                    <a:pt x="187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862618" y="4281611"/>
              <a:ext cx="503235" cy="797832"/>
            </a:xfrm>
            <a:custGeom>
              <a:rect b="b" l="l" r="r" t="t"/>
              <a:pathLst>
                <a:path extrusionOk="0" h="20401" w="12868">
                  <a:moveTo>
                    <a:pt x="0" y="0"/>
                  </a:moveTo>
                  <a:lnTo>
                    <a:pt x="0" y="20401"/>
                  </a:lnTo>
                  <a:lnTo>
                    <a:pt x="12867" y="20401"/>
                  </a:lnTo>
                  <a:lnTo>
                    <a:pt x="12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925269" y="4564437"/>
              <a:ext cx="39" cy="515163"/>
            </a:xfrm>
            <a:custGeom>
              <a:rect b="b" l="l" r="r" t="t"/>
              <a:pathLst>
                <a:path extrusionOk="0" h="13173" w="1">
                  <a:moveTo>
                    <a:pt x="0" y="1"/>
                  </a:moveTo>
                  <a:lnTo>
                    <a:pt x="0" y="13173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918464" y="4564437"/>
              <a:ext cx="13609" cy="515007"/>
            </a:xfrm>
            <a:custGeom>
              <a:rect b="b" l="l" r="r" t="t"/>
              <a:pathLst>
                <a:path extrusionOk="0" h="13169" w="348">
                  <a:moveTo>
                    <a:pt x="1" y="1"/>
                  </a:moveTo>
                  <a:lnTo>
                    <a:pt x="1" y="13169"/>
                  </a:lnTo>
                  <a:lnTo>
                    <a:pt x="347" y="13169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1021942" y="4564437"/>
              <a:ext cx="39" cy="515163"/>
            </a:xfrm>
            <a:custGeom>
              <a:rect b="b" l="l" r="r" t="t"/>
              <a:pathLst>
                <a:path extrusionOk="0" h="13173" w="1">
                  <a:moveTo>
                    <a:pt x="1" y="1"/>
                  </a:moveTo>
                  <a:lnTo>
                    <a:pt x="1" y="13173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1015255" y="4564437"/>
              <a:ext cx="13570" cy="515007"/>
            </a:xfrm>
            <a:custGeom>
              <a:rect b="b" l="l" r="r" t="t"/>
              <a:pathLst>
                <a:path extrusionOk="0" h="13169" w="347">
                  <a:moveTo>
                    <a:pt x="0" y="1"/>
                  </a:moveTo>
                  <a:lnTo>
                    <a:pt x="0" y="13169"/>
                  </a:lnTo>
                  <a:lnTo>
                    <a:pt x="347" y="13169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1113610" y="4580705"/>
              <a:ext cx="39" cy="515085"/>
            </a:xfrm>
            <a:custGeom>
              <a:rect b="b" l="l" r="r" t="t"/>
              <a:pathLst>
                <a:path extrusionOk="0" h="13171" w="1">
                  <a:moveTo>
                    <a:pt x="1" y="0"/>
                  </a:moveTo>
                  <a:lnTo>
                    <a:pt x="1" y="13171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1106845" y="4580705"/>
              <a:ext cx="13609" cy="515085"/>
            </a:xfrm>
            <a:custGeom>
              <a:rect b="b" l="l" r="r" t="t"/>
              <a:pathLst>
                <a:path extrusionOk="0" h="13171" w="348">
                  <a:moveTo>
                    <a:pt x="1" y="0"/>
                  </a:moveTo>
                  <a:lnTo>
                    <a:pt x="1" y="13171"/>
                  </a:lnTo>
                  <a:lnTo>
                    <a:pt x="347" y="13171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1202384" y="4580705"/>
              <a:ext cx="39" cy="515085"/>
            </a:xfrm>
            <a:custGeom>
              <a:rect b="b" l="l" r="r" t="t"/>
              <a:pathLst>
                <a:path extrusionOk="0" h="13171" w="1">
                  <a:moveTo>
                    <a:pt x="1" y="0"/>
                  </a:moveTo>
                  <a:lnTo>
                    <a:pt x="1" y="13171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1195619" y="4580705"/>
              <a:ext cx="13570" cy="515085"/>
            </a:xfrm>
            <a:custGeom>
              <a:rect b="b" l="l" r="r" t="t"/>
              <a:pathLst>
                <a:path extrusionOk="0" h="13171" w="347">
                  <a:moveTo>
                    <a:pt x="0" y="0"/>
                  </a:moveTo>
                  <a:lnTo>
                    <a:pt x="0" y="13171"/>
                  </a:lnTo>
                  <a:lnTo>
                    <a:pt x="347" y="13171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1311181" y="4486691"/>
              <a:ext cx="39" cy="609099"/>
            </a:xfrm>
            <a:custGeom>
              <a:rect b="b" l="l" r="r" t="t"/>
              <a:pathLst>
                <a:path extrusionOk="0" h="15575" w="1">
                  <a:moveTo>
                    <a:pt x="0" y="1"/>
                  </a:moveTo>
                  <a:lnTo>
                    <a:pt x="0" y="15575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1304299" y="4486691"/>
              <a:ext cx="13688" cy="609099"/>
            </a:xfrm>
            <a:custGeom>
              <a:rect b="b" l="l" r="r" t="t"/>
              <a:pathLst>
                <a:path extrusionOk="0" h="15575" w="350">
                  <a:moveTo>
                    <a:pt x="1" y="1"/>
                  </a:moveTo>
                  <a:lnTo>
                    <a:pt x="1" y="15575"/>
                  </a:lnTo>
                  <a:lnTo>
                    <a:pt x="350" y="15575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812913" y="3486556"/>
              <a:ext cx="602686" cy="1481040"/>
            </a:xfrm>
            <a:custGeom>
              <a:rect b="b" l="l" r="r" t="t"/>
              <a:pathLst>
                <a:path extrusionOk="0" h="37871" w="15411">
                  <a:moveTo>
                    <a:pt x="5312" y="1"/>
                  </a:moveTo>
                  <a:cubicBezTo>
                    <a:pt x="2379" y="1"/>
                    <a:pt x="1" y="2379"/>
                    <a:pt x="1" y="5312"/>
                  </a:cubicBezTo>
                  <a:lnTo>
                    <a:pt x="1" y="13106"/>
                  </a:lnTo>
                  <a:lnTo>
                    <a:pt x="1" y="30356"/>
                  </a:lnTo>
                  <a:lnTo>
                    <a:pt x="1" y="37226"/>
                  </a:lnTo>
                  <a:cubicBezTo>
                    <a:pt x="1" y="37612"/>
                    <a:pt x="318" y="37871"/>
                    <a:pt x="650" y="37871"/>
                  </a:cubicBezTo>
                  <a:cubicBezTo>
                    <a:pt x="801" y="37871"/>
                    <a:pt x="955" y="37818"/>
                    <a:pt x="1084" y="37699"/>
                  </a:cubicBezTo>
                  <a:lnTo>
                    <a:pt x="15202" y="24621"/>
                  </a:lnTo>
                  <a:cubicBezTo>
                    <a:pt x="15334" y="24499"/>
                    <a:pt x="15409" y="24326"/>
                    <a:pt x="15411" y="24148"/>
                  </a:cubicBezTo>
                  <a:lnTo>
                    <a:pt x="15411" y="5312"/>
                  </a:lnTo>
                  <a:cubicBezTo>
                    <a:pt x="15411" y="2379"/>
                    <a:pt x="13033" y="1"/>
                    <a:pt x="100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806069" y="3479790"/>
              <a:ext cx="616178" cy="1494650"/>
            </a:xfrm>
            <a:custGeom>
              <a:rect b="b" l="l" r="r" t="t"/>
              <a:pathLst>
                <a:path extrusionOk="0" h="38219" w="15756">
                  <a:moveTo>
                    <a:pt x="10274" y="347"/>
                  </a:moveTo>
                  <a:cubicBezTo>
                    <a:pt x="13105" y="347"/>
                    <a:pt x="15411" y="2652"/>
                    <a:pt x="15411" y="5485"/>
                  </a:cubicBezTo>
                  <a:lnTo>
                    <a:pt x="15411" y="24321"/>
                  </a:lnTo>
                  <a:cubicBezTo>
                    <a:pt x="15411" y="24451"/>
                    <a:pt x="15357" y="24578"/>
                    <a:pt x="15261" y="24666"/>
                  </a:cubicBezTo>
                  <a:lnTo>
                    <a:pt x="1143" y="37744"/>
                  </a:lnTo>
                  <a:cubicBezTo>
                    <a:pt x="1051" y="37827"/>
                    <a:pt x="940" y="37870"/>
                    <a:pt x="826" y="37870"/>
                  </a:cubicBezTo>
                  <a:cubicBezTo>
                    <a:pt x="762" y="37870"/>
                    <a:pt x="697" y="37856"/>
                    <a:pt x="633" y="37829"/>
                  </a:cubicBezTo>
                  <a:cubicBezTo>
                    <a:pt x="495" y="37769"/>
                    <a:pt x="349" y="37626"/>
                    <a:pt x="349" y="37399"/>
                  </a:cubicBezTo>
                  <a:lnTo>
                    <a:pt x="349" y="5485"/>
                  </a:lnTo>
                  <a:cubicBezTo>
                    <a:pt x="349" y="2652"/>
                    <a:pt x="2654" y="347"/>
                    <a:pt x="5487" y="347"/>
                  </a:cubicBezTo>
                  <a:close/>
                  <a:moveTo>
                    <a:pt x="5485" y="0"/>
                  </a:moveTo>
                  <a:cubicBezTo>
                    <a:pt x="2461" y="0"/>
                    <a:pt x="0" y="2461"/>
                    <a:pt x="0" y="5485"/>
                  </a:cubicBezTo>
                  <a:lnTo>
                    <a:pt x="0" y="37395"/>
                  </a:lnTo>
                  <a:cubicBezTo>
                    <a:pt x="0" y="37728"/>
                    <a:pt x="189" y="38014"/>
                    <a:pt x="493" y="38148"/>
                  </a:cubicBezTo>
                  <a:cubicBezTo>
                    <a:pt x="601" y="38197"/>
                    <a:pt x="713" y="38219"/>
                    <a:pt x="826" y="38219"/>
                  </a:cubicBezTo>
                  <a:cubicBezTo>
                    <a:pt x="1025" y="38219"/>
                    <a:pt x="1222" y="38142"/>
                    <a:pt x="1373" y="38000"/>
                  </a:cubicBezTo>
                  <a:lnTo>
                    <a:pt x="15493" y="24922"/>
                  </a:lnTo>
                  <a:cubicBezTo>
                    <a:pt x="15661" y="24767"/>
                    <a:pt x="15755" y="24548"/>
                    <a:pt x="15755" y="24321"/>
                  </a:cubicBezTo>
                  <a:lnTo>
                    <a:pt x="15755" y="5485"/>
                  </a:lnTo>
                  <a:cubicBezTo>
                    <a:pt x="15755" y="2461"/>
                    <a:pt x="13297" y="0"/>
                    <a:pt x="10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794962" y="3663322"/>
              <a:ext cx="668856" cy="748752"/>
            </a:xfrm>
            <a:custGeom>
              <a:rect b="b" l="l" r="r" t="t"/>
              <a:pathLst>
                <a:path extrusionOk="0" h="19146" w="17103">
                  <a:moveTo>
                    <a:pt x="13700" y="0"/>
                  </a:moveTo>
                  <a:cubicBezTo>
                    <a:pt x="13456" y="0"/>
                    <a:pt x="13194" y="20"/>
                    <a:pt x="12911" y="63"/>
                  </a:cubicBezTo>
                  <a:lnTo>
                    <a:pt x="1" y="11754"/>
                  </a:lnTo>
                  <a:lnTo>
                    <a:pt x="1" y="19146"/>
                  </a:lnTo>
                  <a:lnTo>
                    <a:pt x="16845" y="3889"/>
                  </a:lnTo>
                  <a:cubicBezTo>
                    <a:pt x="16845" y="3889"/>
                    <a:pt x="17102" y="0"/>
                    <a:pt x="13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788119" y="3656478"/>
              <a:ext cx="677342" cy="771004"/>
            </a:xfrm>
            <a:custGeom>
              <a:rect b="b" l="l" r="r" t="t"/>
              <a:pathLst>
                <a:path extrusionOk="0" h="19715" w="17320">
                  <a:moveTo>
                    <a:pt x="13872" y="352"/>
                  </a:moveTo>
                  <a:cubicBezTo>
                    <a:pt x="14673" y="352"/>
                    <a:pt x="15323" y="577"/>
                    <a:pt x="15810" y="1026"/>
                  </a:cubicBezTo>
                  <a:cubicBezTo>
                    <a:pt x="16839" y="1966"/>
                    <a:pt x="16855" y="3631"/>
                    <a:pt x="16849" y="3987"/>
                  </a:cubicBezTo>
                  <a:lnTo>
                    <a:pt x="349" y="18933"/>
                  </a:lnTo>
                  <a:lnTo>
                    <a:pt x="349" y="12008"/>
                  </a:lnTo>
                  <a:lnTo>
                    <a:pt x="13159" y="406"/>
                  </a:lnTo>
                  <a:cubicBezTo>
                    <a:pt x="13408" y="370"/>
                    <a:pt x="13646" y="352"/>
                    <a:pt x="13872" y="352"/>
                  </a:cubicBezTo>
                  <a:close/>
                  <a:moveTo>
                    <a:pt x="13872" y="1"/>
                  </a:moveTo>
                  <a:cubicBezTo>
                    <a:pt x="13614" y="1"/>
                    <a:pt x="13343" y="22"/>
                    <a:pt x="13058" y="65"/>
                  </a:cubicBezTo>
                  <a:lnTo>
                    <a:pt x="13007" y="73"/>
                  </a:lnTo>
                  <a:lnTo>
                    <a:pt x="0" y="11852"/>
                  </a:lnTo>
                  <a:lnTo>
                    <a:pt x="0" y="19715"/>
                  </a:lnTo>
                  <a:lnTo>
                    <a:pt x="17188" y="4147"/>
                  </a:lnTo>
                  <a:lnTo>
                    <a:pt x="17193" y="4076"/>
                  </a:lnTo>
                  <a:cubicBezTo>
                    <a:pt x="17199" y="3987"/>
                    <a:pt x="17320" y="1934"/>
                    <a:pt x="16051" y="766"/>
                  </a:cubicBezTo>
                  <a:cubicBezTo>
                    <a:pt x="15494" y="257"/>
                    <a:pt x="14765" y="1"/>
                    <a:pt x="13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794962" y="3506931"/>
              <a:ext cx="624899" cy="772490"/>
            </a:xfrm>
            <a:custGeom>
              <a:rect b="b" l="l" r="r" t="t"/>
              <a:pathLst>
                <a:path extrusionOk="0" h="19753" w="15979">
                  <a:moveTo>
                    <a:pt x="12797" y="0"/>
                  </a:moveTo>
                  <a:cubicBezTo>
                    <a:pt x="12569" y="0"/>
                    <a:pt x="12324" y="21"/>
                    <a:pt x="12060" y="65"/>
                  </a:cubicBezTo>
                  <a:lnTo>
                    <a:pt x="1" y="12124"/>
                  </a:lnTo>
                  <a:lnTo>
                    <a:pt x="1" y="19752"/>
                  </a:lnTo>
                  <a:lnTo>
                    <a:pt x="15738" y="4015"/>
                  </a:lnTo>
                  <a:cubicBezTo>
                    <a:pt x="15738" y="4013"/>
                    <a:pt x="15978" y="0"/>
                    <a:pt x="127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788119" y="3500126"/>
              <a:ext cx="633893" cy="795603"/>
            </a:xfrm>
            <a:custGeom>
              <a:rect b="b" l="l" r="r" t="t"/>
              <a:pathLst>
                <a:path extrusionOk="0" h="20344" w="16209">
                  <a:moveTo>
                    <a:pt x="12962" y="349"/>
                  </a:moveTo>
                  <a:cubicBezTo>
                    <a:pt x="13655" y="349"/>
                    <a:pt x="14227" y="547"/>
                    <a:pt x="14668" y="942"/>
                  </a:cubicBezTo>
                  <a:cubicBezTo>
                    <a:pt x="15736" y="1902"/>
                    <a:pt x="15749" y="3746"/>
                    <a:pt x="15739" y="4112"/>
                  </a:cubicBezTo>
                  <a:lnTo>
                    <a:pt x="349" y="19505"/>
                  </a:lnTo>
                  <a:lnTo>
                    <a:pt x="349" y="12371"/>
                  </a:lnTo>
                  <a:lnTo>
                    <a:pt x="12317" y="400"/>
                  </a:lnTo>
                  <a:cubicBezTo>
                    <a:pt x="12543" y="366"/>
                    <a:pt x="12758" y="349"/>
                    <a:pt x="12962" y="349"/>
                  </a:cubicBezTo>
                  <a:close/>
                  <a:moveTo>
                    <a:pt x="12972" y="1"/>
                  </a:moveTo>
                  <a:cubicBezTo>
                    <a:pt x="12729" y="1"/>
                    <a:pt x="12473" y="23"/>
                    <a:pt x="12205" y="67"/>
                  </a:cubicBezTo>
                  <a:lnTo>
                    <a:pt x="12152" y="77"/>
                  </a:lnTo>
                  <a:lnTo>
                    <a:pt x="0" y="12227"/>
                  </a:lnTo>
                  <a:lnTo>
                    <a:pt x="0" y="20344"/>
                  </a:lnTo>
                  <a:lnTo>
                    <a:pt x="16080" y="4262"/>
                  </a:lnTo>
                  <a:lnTo>
                    <a:pt x="16084" y="4197"/>
                  </a:lnTo>
                  <a:cubicBezTo>
                    <a:pt x="16090" y="4102"/>
                    <a:pt x="16208" y="1858"/>
                    <a:pt x="14902" y="684"/>
                  </a:cubicBezTo>
                  <a:cubicBezTo>
                    <a:pt x="14398" y="229"/>
                    <a:pt x="13750" y="1"/>
                    <a:pt x="12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1172115" y="3495942"/>
              <a:ext cx="170235" cy="1048472"/>
            </a:xfrm>
            <a:custGeom>
              <a:rect b="b" l="l" r="r" t="t"/>
              <a:pathLst>
                <a:path extrusionOk="0" h="26810" w="4353">
                  <a:moveTo>
                    <a:pt x="2178" y="1"/>
                  </a:moveTo>
                  <a:cubicBezTo>
                    <a:pt x="2102" y="1"/>
                    <a:pt x="2026" y="5"/>
                    <a:pt x="1949" y="13"/>
                  </a:cubicBezTo>
                  <a:cubicBezTo>
                    <a:pt x="840" y="129"/>
                    <a:pt x="0" y="1063"/>
                    <a:pt x="0" y="2178"/>
                  </a:cubicBezTo>
                  <a:lnTo>
                    <a:pt x="0" y="26548"/>
                  </a:lnTo>
                  <a:cubicBezTo>
                    <a:pt x="0" y="26708"/>
                    <a:pt x="130" y="26809"/>
                    <a:pt x="263" y="26809"/>
                  </a:cubicBezTo>
                  <a:cubicBezTo>
                    <a:pt x="336" y="26809"/>
                    <a:pt x="409" y="26779"/>
                    <a:pt x="463" y="26712"/>
                  </a:cubicBezTo>
                  <a:lnTo>
                    <a:pt x="4352" y="21838"/>
                  </a:lnTo>
                  <a:lnTo>
                    <a:pt x="4352" y="2178"/>
                  </a:lnTo>
                  <a:cubicBezTo>
                    <a:pt x="4352" y="963"/>
                    <a:pt x="3364" y="1"/>
                    <a:pt x="2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1165232" y="3489215"/>
              <a:ext cx="183805" cy="1061925"/>
            </a:xfrm>
            <a:custGeom>
              <a:rect b="b" l="l" r="r" t="t"/>
              <a:pathLst>
                <a:path extrusionOk="0" h="27154" w="4700">
                  <a:moveTo>
                    <a:pt x="2351" y="348"/>
                  </a:moveTo>
                  <a:cubicBezTo>
                    <a:pt x="2844" y="348"/>
                    <a:pt x="3325" y="530"/>
                    <a:pt x="3691" y="863"/>
                  </a:cubicBezTo>
                  <a:cubicBezTo>
                    <a:pt x="4113" y="1243"/>
                    <a:pt x="4353" y="1785"/>
                    <a:pt x="4353" y="2350"/>
                  </a:cubicBezTo>
                  <a:lnTo>
                    <a:pt x="4353" y="21945"/>
                  </a:lnTo>
                  <a:lnTo>
                    <a:pt x="501" y="26772"/>
                  </a:lnTo>
                  <a:cubicBezTo>
                    <a:pt x="481" y="26798"/>
                    <a:pt x="457" y="26804"/>
                    <a:pt x="437" y="26804"/>
                  </a:cubicBezTo>
                  <a:cubicBezTo>
                    <a:pt x="423" y="26804"/>
                    <a:pt x="412" y="26802"/>
                    <a:pt x="405" y="26799"/>
                  </a:cubicBezTo>
                  <a:cubicBezTo>
                    <a:pt x="389" y="26795"/>
                    <a:pt x="350" y="26772"/>
                    <a:pt x="350" y="26718"/>
                  </a:cubicBezTo>
                  <a:lnTo>
                    <a:pt x="350" y="2348"/>
                  </a:lnTo>
                  <a:cubicBezTo>
                    <a:pt x="350" y="1320"/>
                    <a:pt x="1120" y="467"/>
                    <a:pt x="2142" y="358"/>
                  </a:cubicBezTo>
                  <a:cubicBezTo>
                    <a:pt x="2211" y="350"/>
                    <a:pt x="2282" y="348"/>
                    <a:pt x="2351" y="348"/>
                  </a:cubicBezTo>
                  <a:close/>
                  <a:moveTo>
                    <a:pt x="2348" y="1"/>
                  </a:moveTo>
                  <a:cubicBezTo>
                    <a:pt x="2267" y="1"/>
                    <a:pt x="2186" y="5"/>
                    <a:pt x="2105" y="13"/>
                  </a:cubicBezTo>
                  <a:cubicBezTo>
                    <a:pt x="905" y="142"/>
                    <a:pt x="1" y="1144"/>
                    <a:pt x="1" y="2350"/>
                  </a:cubicBezTo>
                  <a:lnTo>
                    <a:pt x="1" y="26720"/>
                  </a:lnTo>
                  <a:cubicBezTo>
                    <a:pt x="1" y="26908"/>
                    <a:pt x="115" y="27067"/>
                    <a:pt x="293" y="27130"/>
                  </a:cubicBezTo>
                  <a:cubicBezTo>
                    <a:pt x="340" y="27146"/>
                    <a:pt x="389" y="27154"/>
                    <a:pt x="438" y="27154"/>
                  </a:cubicBezTo>
                  <a:cubicBezTo>
                    <a:pt x="568" y="27154"/>
                    <a:pt x="690" y="27095"/>
                    <a:pt x="773" y="26988"/>
                  </a:cubicBezTo>
                  <a:lnTo>
                    <a:pt x="4700" y="22069"/>
                  </a:lnTo>
                  <a:lnTo>
                    <a:pt x="4700" y="2350"/>
                  </a:lnTo>
                  <a:cubicBezTo>
                    <a:pt x="4700" y="1686"/>
                    <a:pt x="4418" y="1050"/>
                    <a:pt x="3921" y="605"/>
                  </a:cubicBezTo>
                  <a:cubicBezTo>
                    <a:pt x="3489" y="214"/>
                    <a:pt x="2926" y="1"/>
                    <a:pt x="2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762699" y="3115035"/>
              <a:ext cx="192878" cy="729590"/>
            </a:xfrm>
            <a:custGeom>
              <a:rect b="b" l="l" r="r" t="t"/>
              <a:pathLst>
                <a:path extrusionOk="0" h="18656" w="4932">
                  <a:moveTo>
                    <a:pt x="2067" y="1"/>
                  </a:moveTo>
                  <a:cubicBezTo>
                    <a:pt x="932" y="1"/>
                    <a:pt x="0" y="933"/>
                    <a:pt x="0" y="2067"/>
                  </a:cubicBezTo>
                  <a:lnTo>
                    <a:pt x="0" y="16589"/>
                  </a:lnTo>
                  <a:cubicBezTo>
                    <a:pt x="0" y="17724"/>
                    <a:pt x="932" y="18656"/>
                    <a:pt x="2067" y="18656"/>
                  </a:cubicBezTo>
                  <a:lnTo>
                    <a:pt x="2865" y="18656"/>
                  </a:lnTo>
                  <a:cubicBezTo>
                    <a:pt x="3999" y="18656"/>
                    <a:pt x="4931" y="17726"/>
                    <a:pt x="4931" y="16589"/>
                  </a:cubicBezTo>
                  <a:lnTo>
                    <a:pt x="4931" y="2067"/>
                  </a:lnTo>
                  <a:cubicBezTo>
                    <a:pt x="4931" y="933"/>
                    <a:pt x="3999" y="1"/>
                    <a:pt x="2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755972" y="3108347"/>
              <a:ext cx="206292" cy="743082"/>
            </a:xfrm>
            <a:custGeom>
              <a:rect b="b" l="l" r="r" t="t"/>
              <a:pathLst>
                <a:path extrusionOk="0" h="19001" w="5275">
                  <a:moveTo>
                    <a:pt x="3037" y="347"/>
                  </a:moveTo>
                  <a:cubicBezTo>
                    <a:pt x="4079" y="347"/>
                    <a:pt x="4928" y="1194"/>
                    <a:pt x="4928" y="2238"/>
                  </a:cubicBezTo>
                  <a:lnTo>
                    <a:pt x="4928" y="16760"/>
                  </a:lnTo>
                  <a:cubicBezTo>
                    <a:pt x="4928" y="17802"/>
                    <a:pt x="4081" y="18651"/>
                    <a:pt x="3037" y="18651"/>
                  </a:cubicBezTo>
                  <a:lnTo>
                    <a:pt x="2239" y="18651"/>
                  </a:lnTo>
                  <a:cubicBezTo>
                    <a:pt x="1197" y="18651"/>
                    <a:pt x="347" y="17804"/>
                    <a:pt x="347" y="16760"/>
                  </a:cubicBezTo>
                  <a:lnTo>
                    <a:pt x="347" y="2238"/>
                  </a:lnTo>
                  <a:cubicBezTo>
                    <a:pt x="347" y="1196"/>
                    <a:pt x="1195" y="347"/>
                    <a:pt x="2239" y="347"/>
                  </a:cubicBezTo>
                  <a:close/>
                  <a:moveTo>
                    <a:pt x="2239" y="0"/>
                  </a:moveTo>
                  <a:cubicBezTo>
                    <a:pt x="1005" y="0"/>
                    <a:pt x="1" y="1003"/>
                    <a:pt x="1" y="2238"/>
                  </a:cubicBezTo>
                  <a:lnTo>
                    <a:pt x="1" y="16760"/>
                  </a:lnTo>
                  <a:cubicBezTo>
                    <a:pt x="1" y="17993"/>
                    <a:pt x="1003" y="19000"/>
                    <a:pt x="2239" y="19000"/>
                  </a:cubicBezTo>
                  <a:lnTo>
                    <a:pt x="3037" y="19000"/>
                  </a:lnTo>
                  <a:cubicBezTo>
                    <a:pt x="4270" y="19000"/>
                    <a:pt x="5275" y="17995"/>
                    <a:pt x="5275" y="16760"/>
                  </a:cubicBezTo>
                  <a:lnTo>
                    <a:pt x="5275" y="2238"/>
                  </a:lnTo>
                  <a:cubicBezTo>
                    <a:pt x="5275" y="1005"/>
                    <a:pt x="4274" y="0"/>
                    <a:pt x="3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762699" y="3115035"/>
              <a:ext cx="192878" cy="458340"/>
            </a:xfrm>
            <a:custGeom>
              <a:rect b="b" l="l" r="r" t="t"/>
              <a:pathLst>
                <a:path extrusionOk="0" h="11720" w="4932">
                  <a:moveTo>
                    <a:pt x="2067" y="1"/>
                  </a:moveTo>
                  <a:cubicBezTo>
                    <a:pt x="932" y="1"/>
                    <a:pt x="0" y="933"/>
                    <a:pt x="0" y="2067"/>
                  </a:cubicBezTo>
                  <a:lnTo>
                    <a:pt x="0" y="9652"/>
                  </a:lnTo>
                  <a:cubicBezTo>
                    <a:pt x="0" y="10787"/>
                    <a:pt x="932" y="11719"/>
                    <a:pt x="2067" y="11719"/>
                  </a:cubicBezTo>
                  <a:lnTo>
                    <a:pt x="2865" y="11719"/>
                  </a:lnTo>
                  <a:cubicBezTo>
                    <a:pt x="3999" y="11719"/>
                    <a:pt x="4931" y="10789"/>
                    <a:pt x="4931" y="9652"/>
                  </a:cubicBezTo>
                  <a:lnTo>
                    <a:pt x="4931" y="2067"/>
                  </a:lnTo>
                  <a:cubicBezTo>
                    <a:pt x="4931" y="933"/>
                    <a:pt x="3999" y="1"/>
                    <a:pt x="2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755972" y="3108347"/>
              <a:ext cx="206292" cy="471871"/>
            </a:xfrm>
            <a:custGeom>
              <a:rect b="b" l="l" r="r" t="t"/>
              <a:pathLst>
                <a:path extrusionOk="0" h="12066" w="5275">
                  <a:moveTo>
                    <a:pt x="3037" y="347"/>
                  </a:moveTo>
                  <a:cubicBezTo>
                    <a:pt x="4079" y="347"/>
                    <a:pt x="4928" y="1194"/>
                    <a:pt x="4928" y="2238"/>
                  </a:cubicBezTo>
                  <a:lnTo>
                    <a:pt x="4928" y="9823"/>
                  </a:lnTo>
                  <a:cubicBezTo>
                    <a:pt x="4928" y="10866"/>
                    <a:pt x="4081" y="11715"/>
                    <a:pt x="3037" y="11715"/>
                  </a:cubicBezTo>
                  <a:lnTo>
                    <a:pt x="2239" y="11715"/>
                  </a:lnTo>
                  <a:cubicBezTo>
                    <a:pt x="1197" y="11715"/>
                    <a:pt x="347" y="10868"/>
                    <a:pt x="347" y="9823"/>
                  </a:cubicBezTo>
                  <a:lnTo>
                    <a:pt x="347" y="2238"/>
                  </a:lnTo>
                  <a:cubicBezTo>
                    <a:pt x="347" y="1196"/>
                    <a:pt x="1195" y="347"/>
                    <a:pt x="2239" y="347"/>
                  </a:cubicBezTo>
                  <a:close/>
                  <a:moveTo>
                    <a:pt x="2239" y="0"/>
                  </a:moveTo>
                  <a:cubicBezTo>
                    <a:pt x="1005" y="0"/>
                    <a:pt x="1" y="1003"/>
                    <a:pt x="1" y="2238"/>
                  </a:cubicBezTo>
                  <a:lnTo>
                    <a:pt x="1" y="9825"/>
                  </a:lnTo>
                  <a:cubicBezTo>
                    <a:pt x="1" y="11059"/>
                    <a:pt x="1003" y="12065"/>
                    <a:pt x="2239" y="12065"/>
                  </a:cubicBezTo>
                  <a:lnTo>
                    <a:pt x="3037" y="12065"/>
                  </a:lnTo>
                  <a:cubicBezTo>
                    <a:pt x="4270" y="12065"/>
                    <a:pt x="5275" y="11059"/>
                    <a:pt x="5275" y="9823"/>
                  </a:cubicBezTo>
                  <a:lnTo>
                    <a:pt x="5275" y="2238"/>
                  </a:lnTo>
                  <a:cubicBezTo>
                    <a:pt x="5275" y="1005"/>
                    <a:pt x="4274" y="0"/>
                    <a:pt x="3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793437" y="2710546"/>
              <a:ext cx="94014" cy="641441"/>
            </a:xfrm>
            <a:custGeom>
              <a:rect b="b" l="l" r="r" t="t"/>
              <a:pathLst>
                <a:path extrusionOk="0" h="16402" w="2404">
                  <a:moveTo>
                    <a:pt x="1007" y="1"/>
                  </a:moveTo>
                  <a:cubicBezTo>
                    <a:pt x="453" y="1"/>
                    <a:pt x="0" y="454"/>
                    <a:pt x="0" y="1007"/>
                  </a:cubicBezTo>
                  <a:lnTo>
                    <a:pt x="0" y="15395"/>
                  </a:lnTo>
                  <a:cubicBezTo>
                    <a:pt x="0" y="15949"/>
                    <a:pt x="453" y="16402"/>
                    <a:pt x="1007" y="16402"/>
                  </a:cubicBezTo>
                  <a:lnTo>
                    <a:pt x="1397" y="16402"/>
                  </a:lnTo>
                  <a:cubicBezTo>
                    <a:pt x="1951" y="16402"/>
                    <a:pt x="2404" y="15949"/>
                    <a:pt x="2404" y="15395"/>
                  </a:cubicBezTo>
                  <a:lnTo>
                    <a:pt x="2404" y="1007"/>
                  </a:lnTo>
                  <a:cubicBezTo>
                    <a:pt x="2404" y="454"/>
                    <a:pt x="1951" y="1"/>
                    <a:pt x="13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786711" y="2703858"/>
              <a:ext cx="107546" cy="654933"/>
            </a:xfrm>
            <a:custGeom>
              <a:rect b="b" l="l" r="r" t="t"/>
              <a:pathLst>
                <a:path extrusionOk="0" h="16747" w="2750">
                  <a:moveTo>
                    <a:pt x="1569" y="347"/>
                  </a:moveTo>
                  <a:cubicBezTo>
                    <a:pt x="2026" y="347"/>
                    <a:pt x="2400" y="721"/>
                    <a:pt x="2400" y="1180"/>
                  </a:cubicBezTo>
                  <a:lnTo>
                    <a:pt x="2400" y="15566"/>
                  </a:lnTo>
                  <a:cubicBezTo>
                    <a:pt x="2400" y="16025"/>
                    <a:pt x="2026" y="16400"/>
                    <a:pt x="1569" y="16400"/>
                  </a:cubicBezTo>
                  <a:lnTo>
                    <a:pt x="1179" y="16400"/>
                  </a:lnTo>
                  <a:cubicBezTo>
                    <a:pt x="722" y="16400"/>
                    <a:pt x="347" y="16025"/>
                    <a:pt x="347" y="15566"/>
                  </a:cubicBezTo>
                  <a:lnTo>
                    <a:pt x="347" y="1180"/>
                  </a:lnTo>
                  <a:cubicBezTo>
                    <a:pt x="347" y="721"/>
                    <a:pt x="722" y="347"/>
                    <a:pt x="1179" y="347"/>
                  </a:cubicBezTo>
                  <a:close/>
                  <a:moveTo>
                    <a:pt x="1179" y="0"/>
                  </a:moveTo>
                  <a:cubicBezTo>
                    <a:pt x="529" y="0"/>
                    <a:pt x="1" y="528"/>
                    <a:pt x="1" y="1178"/>
                  </a:cubicBezTo>
                  <a:lnTo>
                    <a:pt x="1" y="15566"/>
                  </a:lnTo>
                  <a:cubicBezTo>
                    <a:pt x="1" y="16216"/>
                    <a:pt x="529" y="16746"/>
                    <a:pt x="1179" y="16746"/>
                  </a:cubicBezTo>
                  <a:lnTo>
                    <a:pt x="1569" y="16746"/>
                  </a:lnTo>
                  <a:cubicBezTo>
                    <a:pt x="2219" y="16746"/>
                    <a:pt x="2749" y="16216"/>
                    <a:pt x="2749" y="15566"/>
                  </a:cubicBezTo>
                  <a:lnTo>
                    <a:pt x="2749" y="1178"/>
                  </a:lnTo>
                  <a:cubicBezTo>
                    <a:pt x="2749" y="528"/>
                    <a:pt x="2219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817293" y="2671477"/>
              <a:ext cx="46264" cy="274887"/>
            </a:xfrm>
            <a:custGeom>
              <a:rect b="b" l="l" r="r" t="t"/>
              <a:pathLst>
                <a:path extrusionOk="0" h="7029" w="1183">
                  <a:moveTo>
                    <a:pt x="495" y="1"/>
                  </a:moveTo>
                  <a:cubicBezTo>
                    <a:pt x="223" y="1"/>
                    <a:pt x="1" y="221"/>
                    <a:pt x="1" y="495"/>
                  </a:cubicBezTo>
                  <a:lnTo>
                    <a:pt x="1" y="6534"/>
                  </a:lnTo>
                  <a:cubicBezTo>
                    <a:pt x="1" y="6808"/>
                    <a:pt x="223" y="7028"/>
                    <a:pt x="495" y="7028"/>
                  </a:cubicBezTo>
                  <a:lnTo>
                    <a:pt x="688" y="7028"/>
                  </a:lnTo>
                  <a:cubicBezTo>
                    <a:pt x="958" y="7028"/>
                    <a:pt x="1183" y="6808"/>
                    <a:pt x="1183" y="6534"/>
                  </a:cubicBezTo>
                  <a:lnTo>
                    <a:pt x="1183" y="495"/>
                  </a:lnTo>
                  <a:cubicBezTo>
                    <a:pt x="1183" y="221"/>
                    <a:pt x="962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810449" y="2664634"/>
              <a:ext cx="59991" cy="288574"/>
            </a:xfrm>
            <a:custGeom>
              <a:rect b="b" l="l" r="r" t="t"/>
              <a:pathLst>
                <a:path extrusionOk="0" h="7379" w="1534">
                  <a:moveTo>
                    <a:pt x="863" y="349"/>
                  </a:moveTo>
                  <a:cubicBezTo>
                    <a:pt x="1041" y="349"/>
                    <a:pt x="1183" y="493"/>
                    <a:pt x="1183" y="670"/>
                  </a:cubicBezTo>
                  <a:lnTo>
                    <a:pt x="1183" y="6709"/>
                  </a:lnTo>
                  <a:cubicBezTo>
                    <a:pt x="1183" y="6886"/>
                    <a:pt x="1041" y="7030"/>
                    <a:pt x="863" y="7030"/>
                  </a:cubicBezTo>
                  <a:lnTo>
                    <a:pt x="670" y="7030"/>
                  </a:lnTo>
                  <a:cubicBezTo>
                    <a:pt x="497" y="7030"/>
                    <a:pt x="351" y="6886"/>
                    <a:pt x="351" y="6709"/>
                  </a:cubicBezTo>
                  <a:lnTo>
                    <a:pt x="351" y="670"/>
                  </a:lnTo>
                  <a:cubicBezTo>
                    <a:pt x="351" y="493"/>
                    <a:pt x="493" y="349"/>
                    <a:pt x="670" y="349"/>
                  </a:cubicBezTo>
                  <a:close/>
                  <a:moveTo>
                    <a:pt x="670" y="0"/>
                  </a:moveTo>
                  <a:cubicBezTo>
                    <a:pt x="302" y="0"/>
                    <a:pt x="1" y="300"/>
                    <a:pt x="1" y="670"/>
                  </a:cubicBezTo>
                  <a:lnTo>
                    <a:pt x="1" y="6709"/>
                  </a:lnTo>
                  <a:cubicBezTo>
                    <a:pt x="1" y="7079"/>
                    <a:pt x="302" y="7379"/>
                    <a:pt x="670" y="7379"/>
                  </a:cubicBezTo>
                  <a:lnTo>
                    <a:pt x="863" y="7379"/>
                  </a:lnTo>
                  <a:cubicBezTo>
                    <a:pt x="1232" y="7379"/>
                    <a:pt x="1531" y="7079"/>
                    <a:pt x="1533" y="6709"/>
                  </a:cubicBezTo>
                  <a:lnTo>
                    <a:pt x="1533" y="670"/>
                  </a:lnTo>
                  <a:cubicBezTo>
                    <a:pt x="1533" y="300"/>
                    <a:pt x="1232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793437" y="2493616"/>
              <a:ext cx="94014" cy="155257"/>
            </a:xfrm>
            <a:custGeom>
              <a:rect b="b" l="l" r="r" t="t"/>
              <a:pathLst>
                <a:path extrusionOk="0" h="3970" w="2404">
                  <a:moveTo>
                    <a:pt x="1985" y="1"/>
                  </a:moveTo>
                  <a:cubicBezTo>
                    <a:pt x="1923" y="1"/>
                    <a:pt x="1860" y="15"/>
                    <a:pt x="1799" y="45"/>
                  </a:cubicBezTo>
                  <a:lnTo>
                    <a:pt x="666" y="611"/>
                  </a:lnTo>
                  <a:cubicBezTo>
                    <a:pt x="256" y="813"/>
                    <a:pt x="0" y="1229"/>
                    <a:pt x="0" y="1684"/>
                  </a:cubicBezTo>
                  <a:lnTo>
                    <a:pt x="0" y="2768"/>
                  </a:lnTo>
                  <a:cubicBezTo>
                    <a:pt x="0" y="3434"/>
                    <a:pt x="540" y="3970"/>
                    <a:pt x="1202" y="3970"/>
                  </a:cubicBezTo>
                  <a:cubicBezTo>
                    <a:pt x="1864" y="3970"/>
                    <a:pt x="2404" y="3434"/>
                    <a:pt x="2402" y="2768"/>
                  </a:cubicBezTo>
                  <a:lnTo>
                    <a:pt x="2402" y="419"/>
                  </a:lnTo>
                  <a:cubicBezTo>
                    <a:pt x="2402" y="177"/>
                    <a:pt x="2204" y="1"/>
                    <a:pt x="19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786711" y="2486890"/>
              <a:ext cx="107546" cy="168827"/>
            </a:xfrm>
            <a:custGeom>
              <a:rect b="b" l="l" r="r" t="t"/>
              <a:pathLst>
                <a:path extrusionOk="0" h="4317" w="2750">
                  <a:moveTo>
                    <a:pt x="2158" y="347"/>
                  </a:moveTo>
                  <a:cubicBezTo>
                    <a:pt x="2201" y="347"/>
                    <a:pt x="2247" y="359"/>
                    <a:pt x="2286" y="387"/>
                  </a:cubicBezTo>
                  <a:cubicBezTo>
                    <a:pt x="2359" y="430"/>
                    <a:pt x="2400" y="507"/>
                    <a:pt x="2400" y="593"/>
                  </a:cubicBezTo>
                  <a:lnTo>
                    <a:pt x="2400" y="2942"/>
                  </a:lnTo>
                  <a:cubicBezTo>
                    <a:pt x="2400" y="3509"/>
                    <a:pt x="1941" y="3970"/>
                    <a:pt x="1374" y="3970"/>
                  </a:cubicBezTo>
                  <a:cubicBezTo>
                    <a:pt x="808" y="3970"/>
                    <a:pt x="347" y="3509"/>
                    <a:pt x="347" y="2942"/>
                  </a:cubicBezTo>
                  <a:lnTo>
                    <a:pt x="347" y="1858"/>
                  </a:lnTo>
                  <a:cubicBezTo>
                    <a:pt x="347" y="1468"/>
                    <a:pt x="566" y="1116"/>
                    <a:pt x="917" y="940"/>
                  </a:cubicBezTo>
                  <a:lnTo>
                    <a:pt x="2050" y="375"/>
                  </a:lnTo>
                  <a:cubicBezTo>
                    <a:pt x="2083" y="357"/>
                    <a:pt x="2121" y="347"/>
                    <a:pt x="2158" y="347"/>
                  </a:cubicBezTo>
                  <a:close/>
                  <a:moveTo>
                    <a:pt x="2160" y="1"/>
                  </a:moveTo>
                  <a:cubicBezTo>
                    <a:pt x="2070" y="1"/>
                    <a:pt x="1979" y="22"/>
                    <a:pt x="1894" y="63"/>
                  </a:cubicBezTo>
                  <a:lnTo>
                    <a:pt x="761" y="629"/>
                  </a:lnTo>
                  <a:cubicBezTo>
                    <a:pt x="290" y="863"/>
                    <a:pt x="1" y="1334"/>
                    <a:pt x="1" y="1858"/>
                  </a:cubicBezTo>
                  <a:lnTo>
                    <a:pt x="1" y="2942"/>
                  </a:lnTo>
                  <a:cubicBezTo>
                    <a:pt x="1" y="3700"/>
                    <a:pt x="615" y="4317"/>
                    <a:pt x="1374" y="4317"/>
                  </a:cubicBezTo>
                  <a:cubicBezTo>
                    <a:pt x="2132" y="4317"/>
                    <a:pt x="2749" y="3698"/>
                    <a:pt x="2749" y="2942"/>
                  </a:cubicBezTo>
                  <a:lnTo>
                    <a:pt x="2749" y="593"/>
                  </a:lnTo>
                  <a:cubicBezTo>
                    <a:pt x="2749" y="387"/>
                    <a:pt x="2643" y="199"/>
                    <a:pt x="2467" y="91"/>
                  </a:cubicBezTo>
                  <a:cubicBezTo>
                    <a:pt x="2372" y="30"/>
                    <a:pt x="2267" y="1"/>
                    <a:pt x="2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1377821" y="3673568"/>
              <a:ext cx="152206" cy="495727"/>
            </a:xfrm>
            <a:custGeom>
              <a:rect b="b" l="l" r="r" t="t"/>
              <a:pathLst>
                <a:path extrusionOk="0" h="12676" w="3892">
                  <a:moveTo>
                    <a:pt x="1632" y="0"/>
                  </a:moveTo>
                  <a:cubicBezTo>
                    <a:pt x="735" y="0"/>
                    <a:pt x="0" y="733"/>
                    <a:pt x="0" y="1629"/>
                  </a:cubicBezTo>
                  <a:lnTo>
                    <a:pt x="0" y="11045"/>
                  </a:lnTo>
                  <a:cubicBezTo>
                    <a:pt x="0" y="11941"/>
                    <a:pt x="735" y="12676"/>
                    <a:pt x="1632" y="12676"/>
                  </a:cubicBezTo>
                  <a:lnTo>
                    <a:pt x="2262" y="12676"/>
                  </a:lnTo>
                  <a:cubicBezTo>
                    <a:pt x="3159" y="12676"/>
                    <a:pt x="3891" y="11941"/>
                    <a:pt x="3891" y="11045"/>
                  </a:cubicBezTo>
                  <a:lnTo>
                    <a:pt x="3891" y="1629"/>
                  </a:lnTo>
                  <a:cubicBezTo>
                    <a:pt x="3891" y="735"/>
                    <a:pt x="3159" y="0"/>
                    <a:pt x="2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1370977" y="3666685"/>
              <a:ext cx="165894" cy="509493"/>
            </a:xfrm>
            <a:custGeom>
              <a:rect b="b" l="l" r="r" t="t"/>
              <a:pathLst>
                <a:path extrusionOk="0" h="13028" w="4242">
                  <a:moveTo>
                    <a:pt x="2437" y="352"/>
                  </a:moveTo>
                  <a:cubicBezTo>
                    <a:pt x="3241" y="352"/>
                    <a:pt x="3895" y="1006"/>
                    <a:pt x="3895" y="1809"/>
                  </a:cubicBezTo>
                  <a:lnTo>
                    <a:pt x="3895" y="11225"/>
                  </a:lnTo>
                  <a:cubicBezTo>
                    <a:pt x="3895" y="12028"/>
                    <a:pt x="3239" y="12682"/>
                    <a:pt x="2437" y="12682"/>
                  </a:cubicBezTo>
                  <a:lnTo>
                    <a:pt x="1807" y="12682"/>
                  </a:lnTo>
                  <a:cubicBezTo>
                    <a:pt x="1001" y="12682"/>
                    <a:pt x="349" y="12026"/>
                    <a:pt x="349" y="11225"/>
                  </a:cubicBezTo>
                  <a:lnTo>
                    <a:pt x="349" y="1809"/>
                  </a:lnTo>
                  <a:cubicBezTo>
                    <a:pt x="349" y="1004"/>
                    <a:pt x="1003" y="352"/>
                    <a:pt x="1807" y="352"/>
                  </a:cubicBezTo>
                  <a:close/>
                  <a:moveTo>
                    <a:pt x="1807" y="1"/>
                  </a:moveTo>
                  <a:cubicBezTo>
                    <a:pt x="812" y="1"/>
                    <a:pt x="0" y="811"/>
                    <a:pt x="0" y="1805"/>
                  </a:cubicBezTo>
                  <a:lnTo>
                    <a:pt x="0" y="11221"/>
                  </a:lnTo>
                  <a:cubicBezTo>
                    <a:pt x="0" y="12216"/>
                    <a:pt x="812" y="13027"/>
                    <a:pt x="1807" y="13027"/>
                  </a:cubicBezTo>
                  <a:lnTo>
                    <a:pt x="2437" y="13027"/>
                  </a:lnTo>
                  <a:cubicBezTo>
                    <a:pt x="3432" y="13027"/>
                    <a:pt x="4240" y="12216"/>
                    <a:pt x="4242" y="11221"/>
                  </a:cubicBezTo>
                  <a:lnTo>
                    <a:pt x="4242" y="1805"/>
                  </a:lnTo>
                  <a:cubicBezTo>
                    <a:pt x="4242" y="811"/>
                    <a:pt x="3432" y="1"/>
                    <a:pt x="2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728323" y="5055001"/>
              <a:ext cx="740461" cy="81617"/>
            </a:xfrm>
            <a:custGeom>
              <a:rect b="b" l="l" r="r" t="t"/>
              <a:pathLst>
                <a:path extrusionOk="0" h="2087" w="18934">
                  <a:moveTo>
                    <a:pt x="499" y="0"/>
                  </a:moveTo>
                  <a:cubicBezTo>
                    <a:pt x="225" y="0"/>
                    <a:pt x="0" y="223"/>
                    <a:pt x="0" y="499"/>
                  </a:cubicBezTo>
                  <a:lnTo>
                    <a:pt x="0" y="1588"/>
                  </a:lnTo>
                  <a:cubicBezTo>
                    <a:pt x="0" y="1862"/>
                    <a:pt x="223" y="2087"/>
                    <a:pt x="499" y="2087"/>
                  </a:cubicBezTo>
                  <a:lnTo>
                    <a:pt x="18433" y="2087"/>
                  </a:lnTo>
                  <a:cubicBezTo>
                    <a:pt x="18709" y="2087"/>
                    <a:pt x="18933" y="1862"/>
                    <a:pt x="18931" y="1588"/>
                  </a:cubicBezTo>
                  <a:lnTo>
                    <a:pt x="18931" y="499"/>
                  </a:lnTo>
                  <a:cubicBezTo>
                    <a:pt x="18931" y="225"/>
                    <a:pt x="18709" y="0"/>
                    <a:pt x="18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721597" y="5048157"/>
              <a:ext cx="754032" cy="95344"/>
            </a:xfrm>
            <a:custGeom>
              <a:rect b="b" l="l" r="r" t="t"/>
              <a:pathLst>
                <a:path extrusionOk="0" h="2438" w="19281">
                  <a:moveTo>
                    <a:pt x="18609" y="349"/>
                  </a:moveTo>
                  <a:cubicBezTo>
                    <a:pt x="18788" y="349"/>
                    <a:pt x="18934" y="493"/>
                    <a:pt x="18934" y="674"/>
                  </a:cubicBezTo>
                  <a:lnTo>
                    <a:pt x="18934" y="1763"/>
                  </a:lnTo>
                  <a:cubicBezTo>
                    <a:pt x="18934" y="1945"/>
                    <a:pt x="18788" y="2088"/>
                    <a:pt x="18609" y="2088"/>
                  </a:cubicBezTo>
                  <a:lnTo>
                    <a:pt x="673" y="2088"/>
                  </a:lnTo>
                  <a:cubicBezTo>
                    <a:pt x="494" y="2088"/>
                    <a:pt x="348" y="1945"/>
                    <a:pt x="348" y="1763"/>
                  </a:cubicBezTo>
                  <a:lnTo>
                    <a:pt x="348" y="674"/>
                  </a:lnTo>
                  <a:cubicBezTo>
                    <a:pt x="348" y="493"/>
                    <a:pt x="494" y="349"/>
                    <a:pt x="673" y="349"/>
                  </a:cubicBezTo>
                  <a:close/>
                  <a:moveTo>
                    <a:pt x="673" y="0"/>
                  </a:moveTo>
                  <a:cubicBezTo>
                    <a:pt x="300" y="0"/>
                    <a:pt x="1" y="303"/>
                    <a:pt x="1" y="672"/>
                  </a:cubicBezTo>
                  <a:lnTo>
                    <a:pt x="1" y="1763"/>
                  </a:lnTo>
                  <a:cubicBezTo>
                    <a:pt x="1" y="2136"/>
                    <a:pt x="300" y="2437"/>
                    <a:pt x="673" y="2437"/>
                  </a:cubicBezTo>
                  <a:lnTo>
                    <a:pt x="18605" y="2437"/>
                  </a:lnTo>
                  <a:cubicBezTo>
                    <a:pt x="18977" y="2437"/>
                    <a:pt x="19279" y="2134"/>
                    <a:pt x="19281" y="1763"/>
                  </a:cubicBezTo>
                  <a:lnTo>
                    <a:pt x="19281" y="672"/>
                  </a:lnTo>
                  <a:cubicBezTo>
                    <a:pt x="19281" y="301"/>
                    <a:pt x="18979" y="0"/>
                    <a:pt x="18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726837" y="2626191"/>
              <a:ext cx="227175" cy="68203"/>
            </a:xfrm>
            <a:custGeom>
              <a:rect b="b" l="l" r="r" t="t"/>
              <a:pathLst>
                <a:path extrusionOk="0" h="1744" w="5809">
                  <a:moveTo>
                    <a:pt x="474" y="0"/>
                  </a:moveTo>
                  <a:cubicBezTo>
                    <a:pt x="216" y="0"/>
                    <a:pt x="1" y="213"/>
                    <a:pt x="1" y="473"/>
                  </a:cubicBezTo>
                  <a:lnTo>
                    <a:pt x="1" y="1271"/>
                  </a:lnTo>
                  <a:cubicBezTo>
                    <a:pt x="1" y="1531"/>
                    <a:pt x="214" y="1744"/>
                    <a:pt x="474" y="1744"/>
                  </a:cubicBezTo>
                  <a:lnTo>
                    <a:pt x="5336" y="1744"/>
                  </a:lnTo>
                  <a:cubicBezTo>
                    <a:pt x="5596" y="1744"/>
                    <a:pt x="5809" y="1533"/>
                    <a:pt x="5809" y="1271"/>
                  </a:cubicBezTo>
                  <a:lnTo>
                    <a:pt x="5809" y="473"/>
                  </a:lnTo>
                  <a:cubicBezTo>
                    <a:pt x="5809" y="215"/>
                    <a:pt x="5596" y="0"/>
                    <a:pt x="5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720072" y="2619425"/>
              <a:ext cx="240824" cy="81852"/>
            </a:xfrm>
            <a:custGeom>
              <a:rect b="b" l="l" r="r" t="t"/>
              <a:pathLst>
                <a:path extrusionOk="0" h="2093" w="6158">
                  <a:moveTo>
                    <a:pt x="5509" y="347"/>
                  </a:moveTo>
                  <a:cubicBezTo>
                    <a:pt x="5673" y="347"/>
                    <a:pt x="5808" y="483"/>
                    <a:pt x="5808" y="646"/>
                  </a:cubicBezTo>
                  <a:lnTo>
                    <a:pt x="5808" y="1444"/>
                  </a:lnTo>
                  <a:cubicBezTo>
                    <a:pt x="5808" y="1610"/>
                    <a:pt x="5675" y="1746"/>
                    <a:pt x="5509" y="1746"/>
                  </a:cubicBezTo>
                  <a:lnTo>
                    <a:pt x="647" y="1746"/>
                  </a:lnTo>
                  <a:cubicBezTo>
                    <a:pt x="483" y="1746"/>
                    <a:pt x="347" y="1610"/>
                    <a:pt x="347" y="1444"/>
                  </a:cubicBezTo>
                  <a:lnTo>
                    <a:pt x="347" y="646"/>
                  </a:lnTo>
                  <a:cubicBezTo>
                    <a:pt x="347" y="483"/>
                    <a:pt x="483" y="347"/>
                    <a:pt x="647" y="347"/>
                  </a:cubicBezTo>
                  <a:close/>
                  <a:moveTo>
                    <a:pt x="647" y="0"/>
                  </a:moveTo>
                  <a:cubicBezTo>
                    <a:pt x="290" y="0"/>
                    <a:pt x="1" y="290"/>
                    <a:pt x="1" y="646"/>
                  </a:cubicBezTo>
                  <a:lnTo>
                    <a:pt x="1" y="1444"/>
                  </a:lnTo>
                  <a:cubicBezTo>
                    <a:pt x="1" y="1803"/>
                    <a:pt x="290" y="2092"/>
                    <a:pt x="647" y="2092"/>
                  </a:cubicBezTo>
                  <a:lnTo>
                    <a:pt x="5509" y="2092"/>
                  </a:lnTo>
                  <a:cubicBezTo>
                    <a:pt x="5866" y="2092"/>
                    <a:pt x="6157" y="1803"/>
                    <a:pt x="6157" y="1444"/>
                  </a:cubicBezTo>
                  <a:lnTo>
                    <a:pt x="6157" y="646"/>
                  </a:lnTo>
                  <a:cubicBezTo>
                    <a:pt x="6157" y="290"/>
                    <a:pt x="5866" y="0"/>
                    <a:pt x="5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997500" y="3086095"/>
              <a:ext cx="252908" cy="400343"/>
            </a:xfrm>
            <a:custGeom>
              <a:rect b="b" l="l" r="r" t="t"/>
              <a:pathLst>
                <a:path extrusionOk="0" h="10237" w="6467">
                  <a:moveTo>
                    <a:pt x="2710" y="0"/>
                  </a:moveTo>
                  <a:cubicBezTo>
                    <a:pt x="1213" y="0"/>
                    <a:pt x="1" y="1214"/>
                    <a:pt x="1" y="2709"/>
                  </a:cubicBezTo>
                  <a:lnTo>
                    <a:pt x="1" y="10237"/>
                  </a:lnTo>
                  <a:lnTo>
                    <a:pt x="6467" y="10237"/>
                  </a:lnTo>
                  <a:lnTo>
                    <a:pt x="6467" y="2709"/>
                  </a:lnTo>
                  <a:cubicBezTo>
                    <a:pt x="6465" y="1214"/>
                    <a:pt x="5253" y="0"/>
                    <a:pt x="37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990656" y="3079369"/>
              <a:ext cx="266557" cy="414031"/>
            </a:xfrm>
            <a:custGeom>
              <a:rect b="b" l="l" r="r" t="t"/>
              <a:pathLst>
                <a:path extrusionOk="0" h="10587" w="6816">
                  <a:moveTo>
                    <a:pt x="3931" y="343"/>
                  </a:moveTo>
                  <a:cubicBezTo>
                    <a:pt x="5330" y="343"/>
                    <a:pt x="6469" y="1482"/>
                    <a:pt x="6469" y="2881"/>
                  </a:cubicBezTo>
                  <a:lnTo>
                    <a:pt x="6469" y="10237"/>
                  </a:lnTo>
                  <a:lnTo>
                    <a:pt x="347" y="10237"/>
                  </a:lnTo>
                  <a:lnTo>
                    <a:pt x="347" y="2881"/>
                  </a:lnTo>
                  <a:cubicBezTo>
                    <a:pt x="347" y="1482"/>
                    <a:pt x="1486" y="343"/>
                    <a:pt x="2885" y="343"/>
                  </a:cubicBezTo>
                  <a:close/>
                  <a:moveTo>
                    <a:pt x="2885" y="1"/>
                  </a:moveTo>
                  <a:cubicBezTo>
                    <a:pt x="1293" y="1"/>
                    <a:pt x="1" y="1293"/>
                    <a:pt x="1" y="2883"/>
                  </a:cubicBezTo>
                  <a:lnTo>
                    <a:pt x="1" y="10586"/>
                  </a:lnTo>
                  <a:lnTo>
                    <a:pt x="6815" y="10586"/>
                  </a:lnTo>
                  <a:lnTo>
                    <a:pt x="6815" y="2883"/>
                  </a:lnTo>
                  <a:cubicBezTo>
                    <a:pt x="6815" y="1293"/>
                    <a:pt x="5521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1082364" y="3351948"/>
              <a:ext cx="89713" cy="134569"/>
            </a:xfrm>
            <a:custGeom>
              <a:rect b="b" l="l" r="r" t="t"/>
              <a:pathLst>
                <a:path extrusionOk="0" h="3441" w="2294">
                  <a:moveTo>
                    <a:pt x="0" y="1"/>
                  </a:moveTo>
                  <a:lnTo>
                    <a:pt x="0" y="3441"/>
                  </a:lnTo>
                  <a:lnTo>
                    <a:pt x="2293" y="3441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1075481" y="3345182"/>
              <a:ext cx="103361" cy="148217"/>
            </a:xfrm>
            <a:custGeom>
              <a:rect b="b" l="l" r="r" t="t"/>
              <a:pathLst>
                <a:path extrusionOk="0" h="3790" w="2643">
                  <a:moveTo>
                    <a:pt x="2296" y="347"/>
                  </a:moveTo>
                  <a:lnTo>
                    <a:pt x="2296" y="3440"/>
                  </a:lnTo>
                  <a:lnTo>
                    <a:pt x="351" y="3440"/>
                  </a:lnTo>
                  <a:lnTo>
                    <a:pt x="351" y="347"/>
                  </a:lnTo>
                  <a:close/>
                  <a:moveTo>
                    <a:pt x="1" y="1"/>
                  </a:moveTo>
                  <a:lnTo>
                    <a:pt x="1" y="3789"/>
                  </a:lnTo>
                  <a:lnTo>
                    <a:pt x="2643" y="3789"/>
                  </a:lnTo>
                  <a:lnTo>
                    <a:pt x="2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1054832" y="3161494"/>
              <a:ext cx="143759" cy="221935"/>
            </a:xfrm>
            <a:custGeom>
              <a:rect b="b" l="l" r="r" t="t"/>
              <a:pathLst>
                <a:path extrusionOk="0" h="5675" w="3676">
                  <a:moveTo>
                    <a:pt x="1766" y="1"/>
                  </a:moveTo>
                  <a:lnTo>
                    <a:pt x="948" y="1537"/>
                  </a:lnTo>
                  <a:lnTo>
                    <a:pt x="1" y="1537"/>
                  </a:lnTo>
                  <a:lnTo>
                    <a:pt x="1" y="4382"/>
                  </a:lnTo>
                  <a:cubicBezTo>
                    <a:pt x="1" y="5094"/>
                    <a:pt x="580" y="5675"/>
                    <a:pt x="1293" y="5675"/>
                  </a:cubicBezTo>
                  <a:lnTo>
                    <a:pt x="2381" y="5675"/>
                  </a:lnTo>
                  <a:cubicBezTo>
                    <a:pt x="3094" y="5675"/>
                    <a:pt x="3675" y="5094"/>
                    <a:pt x="3675" y="4382"/>
                  </a:cubicBezTo>
                  <a:lnTo>
                    <a:pt x="3675" y="1537"/>
                  </a:lnTo>
                  <a:lnTo>
                    <a:pt x="2901" y="1537"/>
                  </a:lnTo>
                  <a:lnTo>
                    <a:pt x="17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1048066" y="3148706"/>
              <a:ext cx="157447" cy="241606"/>
            </a:xfrm>
            <a:custGeom>
              <a:rect b="b" l="l" r="r" t="t"/>
              <a:pathLst>
                <a:path extrusionOk="0" h="6178" w="4026">
                  <a:moveTo>
                    <a:pt x="1967" y="653"/>
                  </a:moveTo>
                  <a:lnTo>
                    <a:pt x="2987" y="2040"/>
                  </a:lnTo>
                  <a:lnTo>
                    <a:pt x="3677" y="2040"/>
                  </a:lnTo>
                  <a:lnTo>
                    <a:pt x="3677" y="4711"/>
                  </a:lnTo>
                  <a:cubicBezTo>
                    <a:pt x="3677" y="5330"/>
                    <a:pt x="3174" y="5832"/>
                    <a:pt x="2558" y="5832"/>
                  </a:cubicBezTo>
                  <a:lnTo>
                    <a:pt x="1468" y="5832"/>
                  </a:lnTo>
                  <a:cubicBezTo>
                    <a:pt x="850" y="5832"/>
                    <a:pt x="347" y="5330"/>
                    <a:pt x="347" y="4711"/>
                  </a:cubicBezTo>
                  <a:lnTo>
                    <a:pt x="347" y="2040"/>
                  </a:lnTo>
                  <a:lnTo>
                    <a:pt x="1230" y="2040"/>
                  </a:lnTo>
                  <a:lnTo>
                    <a:pt x="1967" y="653"/>
                  </a:lnTo>
                  <a:close/>
                  <a:moveTo>
                    <a:pt x="1915" y="1"/>
                  </a:moveTo>
                  <a:lnTo>
                    <a:pt x="1017" y="1689"/>
                  </a:lnTo>
                  <a:lnTo>
                    <a:pt x="0" y="1689"/>
                  </a:lnTo>
                  <a:lnTo>
                    <a:pt x="0" y="4709"/>
                  </a:lnTo>
                  <a:cubicBezTo>
                    <a:pt x="0" y="5519"/>
                    <a:pt x="658" y="6177"/>
                    <a:pt x="1468" y="6177"/>
                  </a:cubicBezTo>
                  <a:lnTo>
                    <a:pt x="2556" y="6177"/>
                  </a:lnTo>
                  <a:cubicBezTo>
                    <a:pt x="3367" y="6177"/>
                    <a:pt x="4025" y="5519"/>
                    <a:pt x="4023" y="4709"/>
                  </a:cubicBezTo>
                  <a:lnTo>
                    <a:pt x="4023" y="1689"/>
                  </a:lnTo>
                  <a:lnTo>
                    <a:pt x="3162" y="1689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793437" y="2747463"/>
              <a:ext cx="118222" cy="86154"/>
            </a:xfrm>
            <a:custGeom>
              <a:rect b="b" l="l" r="r" t="t"/>
              <a:pathLst>
                <a:path extrusionOk="0" h="2203" w="3023">
                  <a:moveTo>
                    <a:pt x="1101" y="0"/>
                  </a:moveTo>
                  <a:cubicBezTo>
                    <a:pt x="493" y="0"/>
                    <a:pt x="0" y="493"/>
                    <a:pt x="0" y="1102"/>
                  </a:cubicBezTo>
                  <a:cubicBezTo>
                    <a:pt x="0" y="1710"/>
                    <a:pt x="493" y="2203"/>
                    <a:pt x="1101" y="2203"/>
                  </a:cubicBezTo>
                  <a:lnTo>
                    <a:pt x="1921" y="2203"/>
                  </a:lnTo>
                  <a:cubicBezTo>
                    <a:pt x="2528" y="2203"/>
                    <a:pt x="3020" y="1710"/>
                    <a:pt x="3022" y="1102"/>
                  </a:cubicBezTo>
                  <a:cubicBezTo>
                    <a:pt x="3022" y="493"/>
                    <a:pt x="2530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786711" y="2740737"/>
              <a:ext cx="131636" cy="99607"/>
            </a:xfrm>
            <a:custGeom>
              <a:rect b="b" l="l" r="r" t="t"/>
              <a:pathLst>
                <a:path extrusionOk="0" h="2547" w="3366">
                  <a:moveTo>
                    <a:pt x="2093" y="348"/>
                  </a:moveTo>
                  <a:cubicBezTo>
                    <a:pt x="2603" y="348"/>
                    <a:pt x="3019" y="763"/>
                    <a:pt x="3019" y="1274"/>
                  </a:cubicBezTo>
                  <a:cubicBezTo>
                    <a:pt x="3019" y="1782"/>
                    <a:pt x="2603" y="2200"/>
                    <a:pt x="2093" y="2200"/>
                  </a:cubicBezTo>
                  <a:lnTo>
                    <a:pt x="1273" y="2200"/>
                  </a:lnTo>
                  <a:cubicBezTo>
                    <a:pt x="763" y="2200"/>
                    <a:pt x="347" y="1784"/>
                    <a:pt x="347" y="1274"/>
                  </a:cubicBezTo>
                  <a:cubicBezTo>
                    <a:pt x="347" y="763"/>
                    <a:pt x="763" y="348"/>
                    <a:pt x="1273" y="348"/>
                  </a:cubicBezTo>
                  <a:close/>
                  <a:moveTo>
                    <a:pt x="1273" y="1"/>
                  </a:moveTo>
                  <a:cubicBezTo>
                    <a:pt x="572" y="1"/>
                    <a:pt x="1" y="572"/>
                    <a:pt x="1" y="1274"/>
                  </a:cubicBezTo>
                  <a:cubicBezTo>
                    <a:pt x="1" y="1975"/>
                    <a:pt x="572" y="2546"/>
                    <a:pt x="1273" y="2546"/>
                  </a:cubicBezTo>
                  <a:lnTo>
                    <a:pt x="2093" y="2546"/>
                  </a:lnTo>
                  <a:cubicBezTo>
                    <a:pt x="2794" y="2546"/>
                    <a:pt x="3366" y="1975"/>
                    <a:pt x="3366" y="1274"/>
                  </a:cubicBezTo>
                  <a:cubicBezTo>
                    <a:pt x="3366" y="572"/>
                    <a:pt x="2794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1329288" y="3720849"/>
              <a:ext cx="312977" cy="357716"/>
            </a:xfrm>
            <a:custGeom>
              <a:rect b="b" l="l" r="r" t="t"/>
              <a:pathLst>
                <a:path extrusionOk="0" h="9147" w="8003">
                  <a:moveTo>
                    <a:pt x="3257" y="1"/>
                  </a:moveTo>
                  <a:lnTo>
                    <a:pt x="0" y="6908"/>
                  </a:lnTo>
                  <a:lnTo>
                    <a:pt x="4748" y="9146"/>
                  </a:lnTo>
                  <a:lnTo>
                    <a:pt x="8003" y="2237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1320254" y="3711854"/>
              <a:ext cx="331045" cy="375862"/>
            </a:xfrm>
            <a:custGeom>
              <a:rect b="b" l="l" r="r" t="t"/>
              <a:pathLst>
                <a:path extrusionOk="0" h="9611" w="8465">
                  <a:moveTo>
                    <a:pt x="3571" y="465"/>
                  </a:moveTo>
                  <a:lnTo>
                    <a:pt x="8001" y="2554"/>
                  </a:lnTo>
                  <a:lnTo>
                    <a:pt x="4893" y="9148"/>
                  </a:lnTo>
                  <a:lnTo>
                    <a:pt x="464" y="7059"/>
                  </a:lnTo>
                  <a:lnTo>
                    <a:pt x="3571" y="465"/>
                  </a:lnTo>
                  <a:close/>
                  <a:moveTo>
                    <a:pt x="3403" y="0"/>
                  </a:moveTo>
                  <a:lnTo>
                    <a:pt x="1" y="7225"/>
                  </a:lnTo>
                  <a:lnTo>
                    <a:pt x="5060" y="9611"/>
                  </a:lnTo>
                  <a:lnTo>
                    <a:pt x="8464" y="2388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1499171" y="3891983"/>
              <a:ext cx="118222" cy="86193"/>
            </a:xfrm>
            <a:custGeom>
              <a:rect b="b" l="l" r="r" t="t"/>
              <a:pathLst>
                <a:path extrusionOk="0" h="2204" w="3023">
                  <a:moveTo>
                    <a:pt x="1102" y="0"/>
                  </a:moveTo>
                  <a:cubicBezTo>
                    <a:pt x="493" y="0"/>
                    <a:pt x="0" y="493"/>
                    <a:pt x="0" y="1102"/>
                  </a:cubicBezTo>
                  <a:cubicBezTo>
                    <a:pt x="0" y="1711"/>
                    <a:pt x="493" y="2203"/>
                    <a:pt x="1102" y="2203"/>
                  </a:cubicBezTo>
                  <a:lnTo>
                    <a:pt x="1921" y="2203"/>
                  </a:lnTo>
                  <a:cubicBezTo>
                    <a:pt x="2528" y="2203"/>
                    <a:pt x="3021" y="1711"/>
                    <a:pt x="3023" y="1102"/>
                  </a:cubicBezTo>
                  <a:cubicBezTo>
                    <a:pt x="3023" y="493"/>
                    <a:pt x="2530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1492484" y="3885296"/>
              <a:ext cx="131597" cy="99568"/>
            </a:xfrm>
            <a:custGeom>
              <a:rect b="b" l="l" r="r" t="t"/>
              <a:pathLst>
                <a:path extrusionOk="0" h="2546" w="3365">
                  <a:moveTo>
                    <a:pt x="2092" y="347"/>
                  </a:moveTo>
                  <a:cubicBezTo>
                    <a:pt x="2603" y="347"/>
                    <a:pt x="3018" y="762"/>
                    <a:pt x="3018" y="1273"/>
                  </a:cubicBezTo>
                  <a:cubicBezTo>
                    <a:pt x="3018" y="1783"/>
                    <a:pt x="2603" y="2199"/>
                    <a:pt x="2092" y="2199"/>
                  </a:cubicBezTo>
                  <a:lnTo>
                    <a:pt x="1273" y="2199"/>
                  </a:lnTo>
                  <a:cubicBezTo>
                    <a:pt x="762" y="2199"/>
                    <a:pt x="347" y="1783"/>
                    <a:pt x="347" y="1273"/>
                  </a:cubicBezTo>
                  <a:cubicBezTo>
                    <a:pt x="347" y="762"/>
                    <a:pt x="762" y="347"/>
                    <a:pt x="1273" y="347"/>
                  </a:cubicBezTo>
                  <a:close/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4"/>
                    <a:pt x="571" y="2545"/>
                    <a:pt x="1273" y="2545"/>
                  </a:cubicBezTo>
                  <a:lnTo>
                    <a:pt x="2092" y="2545"/>
                  </a:lnTo>
                  <a:cubicBezTo>
                    <a:pt x="2794" y="2545"/>
                    <a:pt x="3365" y="1974"/>
                    <a:pt x="3365" y="1273"/>
                  </a:cubicBezTo>
                  <a:cubicBezTo>
                    <a:pt x="3365" y="571"/>
                    <a:pt x="2794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814751" y="4378050"/>
              <a:ext cx="323419" cy="323263"/>
            </a:xfrm>
            <a:custGeom>
              <a:rect b="b" l="l" r="r" t="t"/>
              <a:pathLst>
                <a:path extrusionOk="0" h="8266" w="8270">
                  <a:moveTo>
                    <a:pt x="8269" y="1"/>
                  </a:moveTo>
                  <a:lnTo>
                    <a:pt x="1" y="826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807281" y="4371128"/>
              <a:ext cx="338358" cy="337028"/>
            </a:xfrm>
            <a:custGeom>
              <a:rect b="b" l="l" r="r" t="t"/>
              <a:pathLst>
                <a:path extrusionOk="0" h="8618" w="8652">
                  <a:moveTo>
                    <a:pt x="8459" y="0"/>
                  </a:moveTo>
                  <a:cubicBezTo>
                    <a:pt x="8415" y="0"/>
                    <a:pt x="8371" y="17"/>
                    <a:pt x="8336" y="52"/>
                  </a:cubicBezTo>
                  <a:lnTo>
                    <a:pt x="70" y="8318"/>
                  </a:lnTo>
                  <a:cubicBezTo>
                    <a:pt x="1" y="8387"/>
                    <a:pt x="1" y="8496"/>
                    <a:pt x="70" y="8565"/>
                  </a:cubicBezTo>
                  <a:cubicBezTo>
                    <a:pt x="105" y="8600"/>
                    <a:pt x="149" y="8618"/>
                    <a:pt x="194" y="8618"/>
                  </a:cubicBezTo>
                  <a:cubicBezTo>
                    <a:pt x="237" y="8618"/>
                    <a:pt x="282" y="8600"/>
                    <a:pt x="316" y="8565"/>
                  </a:cubicBezTo>
                  <a:lnTo>
                    <a:pt x="8583" y="298"/>
                  </a:lnTo>
                  <a:cubicBezTo>
                    <a:pt x="8652" y="229"/>
                    <a:pt x="8652" y="121"/>
                    <a:pt x="8583" y="52"/>
                  </a:cubicBezTo>
                  <a:cubicBezTo>
                    <a:pt x="8548" y="17"/>
                    <a:pt x="8504" y="0"/>
                    <a:pt x="8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814751" y="4441796"/>
              <a:ext cx="111535" cy="111574"/>
            </a:xfrm>
            <a:custGeom>
              <a:rect b="b" l="l" r="r" t="t"/>
              <a:pathLst>
                <a:path extrusionOk="0" h="2853" w="2852">
                  <a:moveTo>
                    <a:pt x="2852" y="0"/>
                  </a:moveTo>
                  <a:lnTo>
                    <a:pt x="1" y="285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807281" y="4434991"/>
              <a:ext cx="126474" cy="125105"/>
            </a:xfrm>
            <a:custGeom>
              <a:rect b="b" l="l" r="r" t="t"/>
              <a:pathLst>
                <a:path extrusionOk="0" h="3199" w="3234">
                  <a:moveTo>
                    <a:pt x="3042" y="0"/>
                  </a:moveTo>
                  <a:cubicBezTo>
                    <a:pt x="2997" y="0"/>
                    <a:pt x="2953" y="18"/>
                    <a:pt x="2919" y="52"/>
                  </a:cubicBezTo>
                  <a:lnTo>
                    <a:pt x="70" y="2901"/>
                  </a:lnTo>
                  <a:cubicBezTo>
                    <a:pt x="1" y="2970"/>
                    <a:pt x="1" y="3078"/>
                    <a:pt x="70" y="3147"/>
                  </a:cubicBezTo>
                  <a:cubicBezTo>
                    <a:pt x="105" y="3183"/>
                    <a:pt x="149" y="3198"/>
                    <a:pt x="194" y="3198"/>
                  </a:cubicBezTo>
                  <a:cubicBezTo>
                    <a:pt x="237" y="3198"/>
                    <a:pt x="282" y="3183"/>
                    <a:pt x="316" y="3147"/>
                  </a:cubicBezTo>
                  <a:lnTo>
                    <a:pt x="3165" y="298"/>
                  </a:lnTo>
                  <a:cubicBezTo>
                    <a:pt x="3234" y="229"/>
                    <a:pt x="3234" y="121"/>
                    <a:pt x="3165" y="52"/>
                  </a:cubicBezTo>
                  <a:cubicBezTo>
                    <a:pt x="3130" y="18"/>
                    <a:pt x="308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pic>
        <p:nvPicPr>
          <p:cNvPr id="994" name="Google Shape;9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06012">
            <a:off x="-655175" y="1258987"/>
            <a:ext cx="1167925" cy="1167925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25"/>
          <p:cNvSpPr txBox="1"/>
          <p:nvPr/>
        </p:nvSpPr>
        <p:spPr>
          <a:xfrm>
            <a:off x="720000" y="1280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Data Acquisition</a:t>
            </a:r>
            <a:endParaRPr/>
          </a:p>
        </p:txBody>
      </p:sp>
      <p:sp>
        <p:nvSpPr>
          <p:cNvPr id="996" name="Google Shape;996;p25"/>
          <p:cNvSpPr txBox="1"/>
          <p:nvPr/>
        </p:nvSpPr>
        <p:spPr>
          <a:xfrm>
            <a:off x="720000" y="1680250"/>
            <a:ext cx="3591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2020 &amp; 2021 Airbnb d</a:t>
            </a:r>
            <a:r>
              <a:rPr b="1" lang="en-US" sz="1200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atasets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General information of listings 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Ex: Host ID, Location, Price, Room Type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Additional information about listings</a:t>
            </a:r>
            <a:endParaRPr sz="1200">
              <a:solidFill>
                <a:schemeClr val="accen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Ex: Ratings, Neighborhood Overviews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36,230 rows in 2020 dataset, 36,923 rows in 2021.  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97" name="Google Shape;997;p25"/>
          <p:cNvSpPr txBox="1"/>
          <p:nvPr/>
        </p:nvSpPr>
        <p:spPr>
          <a:xfrm>
            <a:off x="5028600" y="92491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Data Cleaning</a:t>
            </a:r>
            <a:endParaRPr/>
          </a:p>
        </p:txBody>
      </p:sp>
      <p:pic>
        <p:nvPicPr>
          <p:cNvPr id="998" name="Google Shape;9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64411">
            <a:off x="3707539" y="1119138"/>
            <a:ext cx="982780" cy="982765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25"/>
          <p:cNvSpPr txBox="1"/>
          <p:nvPr/>
        </p:nvSpPr>
        <p:spPr>
          <a:xfrm>
            <a:off x="1219125" y="368596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Data Wrangling </a:t>
            </a:r>
            <a:endParaRPr/>
          </a:p>
        </p:txBody>
      </p:sp>
      <p:sp>
        <p:nvSpPr>
          <p:cNvPr id="1000" name="Google Shape;1000;p25"/>
          <p:cNvSpPr txBox="1"/>
          <p:nvPr/>
        </p:nvSpPr>
        <p:spPr>
          <a:xfrm>
            <a:off x="4952400" y="1325125"/>
            <a:ext cx="3772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Selecting necessary columns and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combining the </a:t>
            </a: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two datasets.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Addressing the NA values in each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column.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Tokenizing “neighborhood overview”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column for text analysis.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Removing symbols in the price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column and converting price into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 numeric type.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Creating dummy variables for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amenities.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Addressing inconsistent word capitals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001" name="Google Shape;10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355252">
            <a:off x="5404292" y="3810167"/>
            <a:ext cx="1000191" cy="1000187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5"/>
          <p:cNvSpPr txBox="1"/>
          <p:nvPr/>
        </p:nvSpPr>
        <p:spPr>
          <a:xfrm>
            <a:off x="1219125" y="4086175"/>
            <a:ext cx="421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For initial model: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EDA and checking for multicollinearity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Identifying data correlation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Data Standardization by min-max method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003" name="Google Shape;10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1265" y="3477025"/>
            <a:ext cx="1666476" cy="166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2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What you will find in our app:</a:t>
            </a:r>
            <a:endParaRPr/>
          </a:p>
        </p:txBody>
      </p:sp>
      <p:sp>
        <p:nvSpPr>
          <p:cNvPr id="1009" name="Google Shape;1009;p26"/>
          <p:cNvSpPr txBox="1"/>
          <p:nvPr>
            <p:ph idx="2" type="title"/>
          </p:nvPr>
        </p:nvSpPr>
        <p:spPr>
          <a:xfrm>
            <a:off x="1708097" y="1883151"/>
            <a:ext cx="2264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Listing Analysis</a:t>
            </a:r>
            <a:endParaRPr/>
          </a:p>
        </p:txBody>
      </p:sp>
      <p:sp>
        <p:nvSpPr>
          <p:cNvPr id="1010" name="Google Shape;1010;p26"/>
          <p:cNvSpPr txBox="1"/>
          <p:nvPr>
            <p:ph idx="1" type="subTitle"/>
          </p:nvPr>
        </p:nvSpPr>
        <p:spPr>
          <a:xfrm>
            <a:off x="1828947" y="2378852"/>
            <a:ext cx="1971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/>
              <a:t>Listing price and location information</a:t>
            </a:r>
            <a:endParaRPr/>
          </a:p>
        </p:txBody>
      </p:sp>
      <p:sp>
        <p:nvSpPr>
          <p:cNvPr id="1011" name="Google Shape;1011;p26"/>
          <p:cNvSpPr txBox="1"/>
          <p:nvPr>
            <p:ph idx="3" type="title"/>
          </p:nvPr>
        </p:nvSpPr>
        <p:spPr>
          <a:xfrm>
            <a:off x="5910000" y="1883150"/>
            <a:ext cx="2212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Prediction</a:t>
            </a:r>
            <a:endParaRPr/>
          </a:p>
        </p:txBody>
      </p:sp>
      <p:sp>
        <p:nvSpPr>
          <p:cNvPr id="1012" name="Google Shape;1012;p26"/>
          <p:cNvSpPr txBox="1"/>
          <p:nvPr>
            <p:ph idx="4" type="subTitle"/>
          </p:nvPr>
        </p:nvSpPr>
        <p:spPr>
          <a:xfrm>
            <a:off x="5910000" y="2176950"/>
            <a:ext cx="25140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Price prediction based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 different guest inputs</a:t>
            </a:r>
            <a:endParaRPr/>
          </a:p>
        </p:txBody>
      </p:sp>
      <p:sp>
        <p:nvSpPr>
          <p:cNvPr id="1013" name="Google Shape;1013;p26"/>
          <p:cNvSpPr txBox="1"/>
          <p:nvPr>
            <p:ph idx="5" type="title"/>
          </p:nvPr>
        </p:nvSpPr>
        <p:spPr>
          <a:xfrm>
            <a:off x="1708097" y="3453963"/>
            <a:ext cx="2212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Review Analysis</a:t>
            </a:r>
            <a:endParaRPr/>
          </a:p>
        </p:txBody>
      </p:sp>
      <p:sp>
        <p:nvSpPr>
          <p:cNvPr id="1014" name="Google Shape;1014;p26"/>
          <p:cNvSpPr txBox="1"/>
          <p:nvPr>
            <p:ph idx="6" type="subTitle"/>
          </p:nvPr>
        </p:nvSpPr>
        <p:spPr>
          <a:xfrm>
            <a:off x="1708100" y="4054550"/>
            <a:ext cx="2264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/>
              <a:t>A neighborhood overview via text mining </a:t>
            </a:r>
            <a:endParaRPr/>
          </a:p>
        </p:txBody>
      </p:sp>
      <p:sp>
        <p:nvSpPr>
          <p:cNvPr id="1015" name="Google Shape;1015;p26"/>
          <p:cNvSpPr txBox="1"/>
          <p:nvPr>
            <p:ph idx="7" type="title"/>
          </p:nvPr>
        </p:nvSpPr>
        <p:spPr>
          <a:xfrm>
            <a:off x="5986200" y="3491567"/>
            <a:ext cx="2212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Score Analysis</a:t>
            </a:r>
            <a:endParaRPr/>
          </a:p>
        </p:txBody>
      </p:sp>
      <p:sp>
        <p:nvSpPr>
          <p:cNvPr id="1016" name="Google Shape;1016;p26"/>
          <p:cNvSpPr txBox="1"/>
          <p:nvPr>
            <p:ph idx="8" type="subTitle"/>
          </p:nvPr>
        </p:nvSpPr>
        <p:spPr>
          <a:xfrm>
            <a:off x="5986200" y="4039212"/>
            <a:ext cx="2212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/>
              <a:t>Visualizing the relationship between price and score</a:t>
            </a:r>
            <a:endParaRPr/>
          </a:p>
        </p:txBody>
      </p:sp>
      <p:sp>
        <p:nvSpPr>
          <p:cNvPr id="1017" name="Google Shape;1017;p26"/>
          <p:cNvSpPr/>
          <p:nvPr/>
        </p:nvSpPr>
        <p:spPr>
          <a:xfrm>
            <a:off x="4210650" y="4472100"/>
            <a:ext cx="131400" cy="131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26"/>
          <p:cNvSpPr/>
          <p:nvPr/>
        </p:nvSpPr>
        <p:spPr>
          <a:xfrm>
            <a:off x="4431600" y="2708650"/>
            <a:ext cx="326400" cy="32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9" name="Google Shape;1019;p26"/>
          <p:cNvGrpSpPr/>
          <p:nvPr/>
        </p:nvGrpSpPr>
        <p:grpSpPr>
          <a:xfrm>
            <a:off x="720006" y="1950874"/>
            <a:ext cx="988185" cy="829565"/>
            <a:chOff x="2574230" y="342475"/>
            <a:chExt cx="3935423" cy="3370846"/>
          </a:xfrm>
        </p:grpSpPr>
        <p:grpSp>
          <p:nvGrpSpPr>
            <p:cNvPr id="1020" name="Google Shape;1020;p26"/>
            <p:cNvGrpSpPr/>
            <p:nvPr/>
          </p:nvGrpSpPr>
          <p:grpSpPr>
            <a:xfrm>
              <a:off x="2574230" y="342475"/>
              <a:ext cx="3935423" cy="3370846"/>
              <a:chOff x="2574230" y="342475"/>
              <a:chExt cx="3935423" cy="3370846"/>
            </a:xfrm>
          </p:grpSpPr>
          <p:grpSp>
            <p:nvGrpSpPr>
              <p:cNvPr id="1021" name="Google Shape;1021;p26"/>
              <p:cNvGrpSpPr/>
              <p:nvPr/>
            </p:nvGrpSpPr>
            <p:grpSpPr>
              <a:xfrm>
                <a:off x="2574230" y="539990"/>
                <a:ext cx="3935423" cy="3173331"/>
                <a:chOff x="2574230" y="539990"/>
                <a:chExt cx="3935423" cy="3173331"/>
              </a:xfrm>
            </p:grpSpPr>
            <p:sp>
              <p:nvSpPr>
                <p:cNvPr id="1022" name="Google Shape;1022;p26"/>
                <p:cNvSpPr/>
                <p:nvPr/>
              </p:nvSpPr>
              <p:spPr>
                <a:xfrm>
                  <a:off x="2574230" y="983287"/>
                  <a:ext cx="3935423" cy="2730034"/>
                </a:xfrm>
                <a:custGeom>
                  <a:rect b="b" l="l" r="r" t="t"/>
                  <a:pathLst>
                    <a:path extrusionOk="0" h="58875" w="84838">
                      <a:moveTo>
                        <a:pt x="27109" y="1"/>
                      </a:moveTo>
                      <a:cubicBezTo>
                        <a:pt x="21245" y="1"/>
                        <a:pt x="14813" y="2612"/>
                        <a:pt x="9991" y="11566"/>
                      </a:cubicBezTo>
                      <a:cubicBezTo>
                        <a:pt x="0" y="30120"/>
                        <a:pt x="15968" y="58618"/>
                        <a:pt x="42419" y="58874"/>
                      </a:cubicBezTo>
                      <a:cubicBezTo>
                        <a:pt x="68870" y="58620"/>
                        <a:pt x="84837" y="30122"/>
                        <a:pt x="74847" y="11566"/>
                      </a:cubicBezTo>
                      <a:cubicBezTo>
                        <a:pt x="70025" y="2612"/>
                        <a:pt x="63592" y="1"/>
                        <a:pt x="57728" y="1"/>
                      </a:cubicBezTo>
                      <a:cubicBezTo>
                        <a:pt x="54011" y="1"/>
                        <a:pt x="50522" y="1050"/>
                        <a:pt x="47817" y="2198"/>
                      </a:cubicBezTo>
                      <a:cubicBezTo>
                        <a:pt x="46089" y="2932"/>
                        <a:pt x="44254" y="3299"/>
                        <a:pt x="42419" y="3299"/>
                      </a:cubicBezTo>
                      <a:cubicBezTo>
                        <a:pt x="40584" y="3299"/>
                        <a:pt x="38749" y="2932"/>
                        <a:pt x="37021" y="2198"/>
                      </a:cubicBezTo>
                      <a:cubicBezTo>
                        <a:pt x="34315" y="1050"/>
                        <a:pt x="30826" y="1"/>
                        <a:pt x="271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3" name="Google Shape;1023;p26"/>
                <p:cNvSpPr/>
                <p:nvPr/>
              </p:nvSpPr>
              <p:spPr>
                <a:xfrm>
                  <a:off x="2939393" y="1638773"/>
                  <a:ext cx="3502442" cy="2074455"/>
                </a:xfrm>
                <a:custGeom>
                  <a:rect b="b" l="l" r="r" t="t"/>
                  <a:pathLst>
                    <a:path extrusionOk="0" h="44737" w="75504">
                      <a:moveTo>
                        <a:pt x="68169" y="1"/>
                      </a:moveTo>
                      <a:cubicBezTo>
                        <a:pt x="72111" y="18043"/>
                        <a:pt x="56880" y="40605"/>
                        <a:pt x="33357" y="40830"/>
                      </a:cubicBezTo>
                      <a:cubicBezTo>
                        <a:pt x="17031" y="40672"/>
                        <a:pt x="4700" y="29752"/>
                        <a:pt x="1" y="17052"/>
                      </a:cubicBezTo>
                      <a:lnTo>
                        <a:pt x="1" y="17052"/>
                      </a:lnTo>
                      <a:cubicBezTo>
                        <a:pt x="3431" y="31334"/>
                        <a:pt x="16564" y="44563"/>
                        <a:pt x="34547" y="44736"/>
                      </a:cubicBezTo>
                      <a:cubicBezTo>
                        <a:pt x="59806" y="44494"/>
                        <a:pt x="75504" y="18500"/>
                        <a:pt x="68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4" name="Google Shape;1024;p26"/>
                <p:cNvSpPr/>
                <p:nvPr/>
              </p:nvSpPr>
              <p:spPr>
                <a:xfrm>
                  <a:off x="4562399" y="539990"/>
                  <a:ext cx="591951" cy="497365"/>
                </a:xfrm>
                <a:custGeom>
                  <a:rect b="b" l="l" r="r" t="t"/>
                  <a:pathLst>
                    <a:path extrusionOk="0" h="10726" w="12761">
                      <a:moveTo>
                        <a:pt x="10482" y="1"/>
                      </a:moveTo>
                      <a:cubicBezTo>
                        <a:pt x="10372" y="1"/>
                        <a:pt x="10260" y="10"/>
                        <a:pt x="10146" y="30"/>
                      </a:cubicBezTo>
                      <a:cubicBezTo>
                        <a:pt x="7347" y="513"/>
                        <a:pt x="3609" y="1311"/>
                        <a:pt x="2382" y="2288"/>
                      </a:cubicBezTo>
                      <a:cubicBezTo>
                        <a:pt x="337" y="3915"/>
                        <a:pt x="0" y="6892"/>
                        <a:pt x="1627" y="8939"/>
                      </a:cubicBezTo>
                      <a:cubicBezTo>
                        <a:pt x="2562" y="10114"/>
                        <a:pt x="3940" y="10725"/>
                        <a:pt x="5333" y="10725"/>
                      </a:cubicBezTo>
                      <a:cubicBezTo>
                        <a:pt x="6366" y="10725"/>
                        <a:pt x="7407" y="10389"/>
                        <a:pt x="8279" y="9695"/>
                      </a:cubicBezTo>
                      <a:cubicBezTo>
                        <a:pt x="9506" y="8718"/>
                        <a:pt x="11123" y="5253"/>
                        <a:pt x="12221" y="2640"/>
                      </a:cubicBezTo>
                      <a:cubicBezTo>
                        <a:pt x="12761" y="1360"/>
                        <a:pt x="11797" y="1"/>
                        <a:pt x="1048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25" name="Google Shape;1025;p26"/>
              <p:cNvSpPr/>
              <p:nvPr/>
            </p:nvSpPr>
            <p:spPr>
              <a:xfrm rot="9837823">
                <a:off x="4406786" y="1167511"/>
                <a:ext cx="325526" cy="248969"/>
              </a:xfrm>
              <a:custGeom>
                <a:rect b="b" l="l" r="r" t="t"/>
                <a:pathLst>
                  <a:path extrusionOk="0" h="2592" w="3457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26" name="Google Shape;1026;p26"/>
              <p:cNvCxnSpPr/>
              <p:nvPr/>
            </p:nvCxnSpPr>
            <p:spPr>
              <a:xfrm rot="10800000">
                <a:off x="4564025" y="342475"/>
                <a:ext cx="0" cy="101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7" name="Google Shape;1027;p26"/>
              <p:cNvCxnSpPr/>
              <p:nvPr/>
            </p:nvCxnSpPr>
            <p:spPr>
              <a:xfrm flipH="1">
                <a:off x="4563975" y="796525"/>
                <a:ext cx="286800" cy="23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28" name="Google Shape;1028;p26"/>
            <p:cNvSpPr/>
            <p:nvPr/>
          </p:nvSpPr>
          <p:spPr>
            <a:xfrm>
              <a:off x="3388375" y="1347325"/>
              <a:ext cx="368700" cy="3687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9" name="Google Shape;1029;p26"/>
          <p:cNvGrpSpPr/>
          <p:nvPr/>
        </p:nvGrpSpPr>
        <p:grpSpPr>
          <a:xfrm>
            <a:off x="5081631" y="1883162"/>
            <a:ext cx="988185" cy="829565"/>
            <a:chOff x="2574230" y="342475"/>
            <a:chExt cx="3935423" cy="3370846"/>
          </a:xfrm>
        </p:grpSpPr>
        <p:grpSp>
          <p:nvGrpSpPr>
            <p:cNvPr id="1030" name="Google Shape;1030;p26"/>
            <p:cNvGrpSpPr/>
            <p:nvPr/>
          </p:nvGrpSpPr>
          <p:grpSpPr>
            <a:xfrm>
              <a:off x="2574230" y="342475"/>
              <a:ext cx="3935423" cy="3370846"/>
              <a:chOff x="2574230" y="342475"/>
              <a:chExt cx="3935423" cy="3370846"/>
            </a:xfrm>
          </p:grpSpPr>
          <p:grpSp>
            <p:nvGrpSpPr>
              <p:cNvPr id="1031" name="Google Shape;1031;p26"/>
              <p:cNvGrpSpPr/>
              <p:nvPr/>
            </p:nvGrpSpPr>
            <p:grpSpPr>
              <a:xfrm>
                <a:off x="2574230" y="539990"/>
                <a:ext cx="3935423" cy="3173331"/>
                <a:chOff x="2574230" y="539990"/>
                <a:chExt cx="3935423" cy="3173331"/>
              </a:xfrm>
            </p:grpSpPr>
            <p:sp>
              <p:nvSpPr>
                <p:cNvPr id="1032" name="Google Shape;1032;p26"/>
                <p:cNvSpPr/>
                <p:nvPr/>
              </p:nvSpPr>
              <p:spPr>
                <a:xfrm>
                  <a:off x="2574230" y="983287"/>
                  <a:ext cx="3935423" cy="2730034"/>
                </a:xfrm>
                <a:custGeom>
                  <a:rect b="b" l="l" r="r" t="t"/>
                  <a:pathLst>
                    <a:path extrusionOk="0" h="58875" w="84838">
                      <a:moveTo>
                        <a:pt x="27109" y="1"/>
                      </a:moveTo>
                      <a:cubicBezTo>
                        <a:pt x="21245" y="1"/>
                        <a:pt x="14813" y="2612"/>
                        <a:pt x="9991" y="11566"/>
                      </a:cubicBezTo>
                      <a:cubicBezTo>
                        <a:pt x="0" y="30120"/>
                        <a:pt x="15968" y="58618"/>
                        <a:pt x="42419" y="58874"/>
                      </a:cubicBezTo>
                      <a:cubicBezTo>
                        <a:pt x="68870" y="58620"/>
                        <a:pt x="84837" y="30122"/>
                        <a:pt x="74847" y="11566"/>
                      </a:cubicBezTo>
                      <a:cubicBezTo>
                        <a:pt x="70025" y="2612"/>
                        <a:pt x="63592" y="1"/>
                        <a:pt x="57728" y="1"/>
                      </a:cubicBezTo>
                      <a:cubicBezTo>
                        <a:pt x="54011" y="1"/>
                        <a:pt x="50522" y="1050"/>
                        <a:pt x="47817" y="2198"/>
                      </a:cubicBezTo>
                      <a:cubicBezTo>
                        <a:pt x="46089" y="2932"/>
                        <a:pt x="44254" y="3299"/>
                        <a:pt x="42419" y="3299"/>
                      </a:cubicBezTo>
                      <a:cubicBezTo>
                        <a:pt x="40584" y="3299"/>
                        <a:pt x="38749" y="2932"/>
                        <a:pt x="37021" y="2198"/>
                      </a:cubicBezTo>
                      <a:cubicBezTo>
                        <a:pt x="34315" y="1050"/>
                        <a:pt x="30826" y="1"/>
                        <a:pt x="271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3" name="Google Shape;1033;p26"/>
                <p:cNvSpPr/>
                <p:nvPr/>
              </p:nvSpPr>
              <p:spPr>
                <a:xfrm>
                  <a:off x="2939393" y="1638773"/>
                  <a:ext cx="3502442" cy="2074455"/>
                </a:xfrm>
                <a:custGeom>
                  <a:rect b="b" l="l" r="r" t="t"/>
                  <a:pathLst>
                    <a:path extrusionOk="0" h="44737" w="75504">
                      <a:moveTo>
                        <a:pt x="68169" y="1"/>
                      </a:moveTo>
                      <a:cubicBezTo>
                        <a:pt x="72111" y="18043"/>
                        <a:pt x="56880" y="40605"/>
                        <a:pt x="33357" y="40830"/>
                      </a:cubicBezTo>
                      <a:cubicBezTo>
                        <a:pt x="17031" y="40672"/>
                        <a:pt x="4700" y="29752"/>
                        <a:pt x="1" y="17052"/>
                      </a:cubicBezTo>
                      <a:lnTo>
                        <a:pt x="1" y="17052"/>
                      </a:lnTo>
                      <a:cubicBezTo>
                        <a:pt x="3431" y="31334"/>
                        <a:pt x="16564" y="44563"/>
                        <a:pt x="34547" y="44736"/>
                      </a:cubicBezTo>
                      <a:cubicBezTo>
                        <a:pt x="59806" y="44494"/>
                        <a:pt x="75504" y="18500"/>
                        <a:pt x="68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4" name="Google Shape;1034;p26"/>
                <p:cNvSpPr/>
                <p:nvPr/>
              </p:nvSpPr>
              <p:spPr>
                <a:xfrm>
                  <a:off x="4562399" y="539990"/>
                  <a:ext cx="591951" cy="497365"/>
                </a:xfrm>
                <a:custGeom>
                  <a:rect b="b" l="l" r="r" t="t"/>
                  <a:pathLst>
                    <a:path extrusionOk="0" h="10726" w="12761">
                      <a:moveTo>
                        <a:pt x="10482" y="1"/>
                      </a:moveTo>
                      <a:cubicBezTo>
                        <a:pt x="10372" y="1"/>
                        <a:pt x="10260" y="10"/>
                        <a:pt x="10146" y="30"/>
                      </a:cubicBezTo>
                      <a:cubicBezTo>
                        <a:pt x="7347" y="513"/>
                        <a:pt x="3609" y="1311"/>
                        <a:pt x="2382" y="2288"/>
                      </a:cubicBezTo>
                      <a:cubicBezTo>
                        <a:pt x="337" y="3915"/>
                        <a:pt x="0" y="6892"/>
                        <a:pt x="1627" y="8939"/>
                      </a:cubicBezTo>
                      <a:cubicBezTo>
                        <a:pt x="2562" y="10114"/>
                        <a:pt x="3940" y="10725"/>
                        <a:pt x="5333" y="10725"/>
                      </a:cubicBezTo>
                      <a:cubicBezTo>
                        <a:pt x="6366" y="10725"/>
                        <a:pt x="7407" y="10389"/>
                        <a:pt x="8279" y="9695"/>
                      </a:cubicBezTo>
                      <a:cubicBezTo>
                        <a:pt x="9506" y="8718"/>
                        <a:pt x="11123" y="5253"/>
                        <a:pt x="12221" y="2640"/>
                      </a:cubicBezTo>
                      <a:cubicBezTo>
                        <a:pt x="12761" y="1360"/>
                        <a:pt x="11797" y="1"/>
                        <a:pt x="1048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35" name="Google Shape;1035;p26"/>
              <p:cNvSpPr/>
              <p:nvPr/>
            </p:nvSpPr>
            <p:spPr>
              <a:xfrm rot="9837823">
                <a:off x="4406786" y="1167511"/>
                <a:ext cx="325526" cy="248969"/>
              </a:xfrm>
              <a:custGeom>
                <a:rect b="b" l="l" r="r" t="t"/>
                <a:pathLst>
                  <a:path extrusionOk="0" h="2592" w="3457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36" name="Google Shape;1036;p26"/>
              <p:cNvCxnSpPr/>
              <p:nvPr/>
            </p:nvCxnSpPr>
            <p:spPr>
              <a:xfrm rot="10800000">
                <a:off x="4564025" y="342475"/>
                <a:ext cx="0" cy="101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7" name="Google Shape;1037;p26"/>
              <p:cNvCxnSpPr/>
              <p:nvPr/>
            </p:nvCxnSpPr>
            <p:spPr>
              <a:xfrm flipH="1">
                <a:off x="4563975" y="796525"/>
                <a:ext cx="286800" cy="23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38" name="Google Shape;1038;p26"/>
            <p:cNvSpPr/>
            <p:nvPr/>
          </p:nvSpPr>
          <p:spPr>
            <a:xfrm>
              <a:off x="3388375" y="1347325"/>
              <a:ext cx="368700" cy="3687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9" name="Google Shape;1039;p26"/>
          <p:cNvGrpSpPr/>
          <p:nvPr/>
        </p:nvGrpSpPr>
        <p:grpSpPr>
          <a:xfrm>
            <a:off x="5081631" y="3642537"/>
            <a:ext cx="988185" cy="829565"/>
            <a:chOff x="2574230" y="342475"/>
            <a:chExt cx="3935423" cy="3370846"/>
          </a:xfrm>
        </p:grpSpPr>
        <p:grpSp>
          <p:nvGrpSpPr>
            <p:cNvPr id="1040" name="Google Shape;1040;p26"/>
            <p:cNvGrpSpPr/>
            <p:nvPr/>
          </p:nvGrpSpPr>
          <p:grpSpPr>
            <a:xfrm>
              <a:off x="2574230" y="342475"/>
              <a:ext cx="3935423" cy="3370846"/>
              <a:chOff x="2574230" y="342475"/>
              <a:chExt cx="3935423" cy="3370846"/>
            </a:xfrm>
          </p:grpSpPr>
          <p:grpSp>
            <p:nvGrpSpPr>
              <p:cNvPr id="1041" name="Google Shape;1041;p26"/>
              <p:cNvGrpSpPr/>
              <p:nvPr/>
            </p:nvGrpSpPr>
            <p:grpSpPr>
              <a:xfrm>
                <a:off x="2574230" y="539990"/>
                <a:ext cx="3935423" cy="3173331"/>
                <a:chOff x="2574230" y="539990"/>
                <a:chExt cx="3935423" cy="3173331"/>
              </a:xfrm>
            </p:grpSpPr>
            <p:sp>
              <p:nvSpPr>
                <p:cNvPr id="1042" name="Google Shape;1042;p26"/>
                <p:cNvSpPr/>
                <p:nvPr/>
              </p:nvSpPr>
              <p:spPr>
                <a:xfrm>
                  <a:off x="2574230" y="983287"/>
                  <a:ext cx="3935423" cy="2730034"/>
                </a:xfrm>
                <a:custGeom>
                  <a:rect b="b" l="l" r="r" t="t"/>
                  <a:pathLst>
                    <a:path extrusionOk="0" h="58875" w="84838">
                      <a:moveTo>
                        <a:pt x="27109" y="1"/>
                      </a:moveTo>
                      <a:cubicBezTo>
                        <a:pt x="21245" y="1"/>
                        <a:pt x="14813" y="2612"/>
                        <a:pt x="9991" y="11566"/>
                      </a:cubicBezTo>
                      <a:cubicBezTo>
                        <a:pt x="0" y="30120"/>
                        <a:pt x="15968" y="58618"/>
                        <a:pt x="42419" y="58874"/>
                      </a:cubicBezTo>
                      <a:cubicBezTo>
                        <a:pt x="68870" y="58620"/>
                        <a:pt x="84837" y="30122"/>
                        <a:pt x="74847" y="11566"/>
                      </a:cubicBezTo>
                      <a:cubicBezTo>
                        <a:pt x="70025" y="2612"/>
                        <a:pt x="63592" y="1"/>
                        <a:pt x="57728" y="1"/>
                      </a:cubicBezTo>
                      <a:cubicBezTo>
                        <a:pt x="54011" y="1"/>
                        <a:pt x="50522" y="1050"/>
                        <a:pt x="47817" y="2198"/>
                      </a:cubicBezTo>
                      <a:cubicBezTo>
                        <a:pt x="46089" y="2932"/>
                        <a:pt x="44254" y="3299"/>
                        <a:pt x="42419" y="3299"/>
                      </a:cubicBezTo>
                      <a:cubicBezTo>
                        <a:pt x="40584" y="3299"/>
                        <a:pt x="38749" y="2932"/>
                        <a:pt x="37021" y="2198"/>
                      </a:cubicBezTo>
                      <a:cubicBezTo>
                        <a:pt x="34315" y="1050"/>
                        <a:pt x="30826" y="1"/>
                        <a:pt x="271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3" name="Google Shape;1043;p26"/>
                <p:cNvSpPr/>
                <p:nvPr/>
              </p:nvSpPr>
              <p:spPr>
                <a:xfrm>
                  <a:off x="2939393" y="1638773"/>
                  <a:ext cx="3502442" cy="2074455"/>
                </a:xfrm>
                <a:custGeom>
                  <a:rect b="b" l="l" r="r" t="t"/>
                  <a:pathLst>
                    <a:path extrusionOk="0" h="44737" w="75504">
                      <a:moveTo>
                        <a:pt x="68169" y="1"/>
                      </a:moveTo>
                      <a:cubicBezTo>
                        <a:pt x="72111" y="18043"/>
                        <a:pt x="56880" y="40605"/>
                        <a:pt x="33357" y="40830"/>
                      </a:cubicBezTo>
                      <a:cubicBezTo>
                        <a:pt x="17031" y="40672"/>
                        <a:pt x="4700" y="29752"/>
                        <a:pt x="1" y="17052"/>
                      </a:cubicBezTo>
                      <a:lnTo>
                        <a:pt x="1" y="17052"/>
                      </a:lnTo>
                      <a:cubicBezTo>
                        <a:pt x="3431" y="31334"/>
                        <a:pt x="16564" y="44563"/>
                        <a:pt x="34547" y="44736"/>
                      </a:cubicBezTo>
                      <a:cubicBezTo>
                        <a:pt x="59806" y="44494"/>
                        <a:pt x="75504" y="18500"/>
                        <a:pt x="68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4" name="Google Shape;1044;p26"/>
                <p:cNvSpPr/>
                <p:nvPr/>
              </p:nvSpPr>
              <p:spPr>
                <a:xfrm>
                  <a:off x="4562399" y="539990"/>
                  <a:ext cx="591951" cy="497365"/>
                </a:xfrm>
                <a:custGeom>
                  <a:rect b="b" l="l" r="r" t="t"/>
                  <a:pathLst>
                    <a:path extrusionOk="0" h="10726" w="12761">
                      <a:moveTo>
                        <a:pt x="10482" y="1"/>
                      </a:moveTo>
                      <a:cubicBezTo>
                        <a:pt x="10372" y="1"/>
                        <a:pt x="10260" y="10"/>
                        <a:pt x="10146" y="30"/>
                      </a:cubicBezTo>
                      <a:cubicBezTo>
                        <a:pt x="7347" y="513"/>
                        <a:pt x="3609" y="1311"/>
                        <a:pt x="2382" y="2288"/>
                      </a:cubicBezTo>
                      <a:cubicBezTo>
                        <a:pt x="337" y="3915"/>
                        <a:pt x="0" y="6892"/>
                        <a:pt x="1627" y="8939"/>
                      </a:cubicBezTo>
                      <a:cubicBezTo>
                        <a:pt x="2562" y="10114"/>
                        <a:pt x="3940" y="10725"/>
                        <a:pt x="5333" y="10725"/>
                      </a:cubicBezTo>
                      <a:cubicBezTo>
                        <a:pt x="6366" y="10725"/>
                        <a:pt x="7407" y="10389"/>
                        <a:pt x="8279" y="9695"/>
                      </a:cubicBezTo>
                      <a:cubicBezTo>
                        <a:pt x="9506" y="8718"/>
                        <a:pt x="11123" y="5253"/>
                        <a:pt x="12221" y="2640"/>
                      </a:cubicBezTo>
                      <a:cubicBezTo>
                        <a:pt x="12761" y="1360"/>
                        <a:pt x="11797" y="1"/>
                        <a:pt x="1048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45" name="Google Shape;1045;p26"/>
              <p:cNvSpPr/>
              <p:nvPr/>
            </p:nvSpPr>
            <p:spPr>
              <a:xfrm rot="9837823">
                <a:off x="4406786" y="1167511"/>
                <a:ext cx="325526" cy="248969"/>
              </a:xfrm>
              <a:custGeom>
                <a:rect b="b" l="l" r="r" t="t"/>
                <a:pathLst>
                  <a:path extrusionOk="0" h="2592" w="3457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46" name="Google Shape;1046;p26"/>
              <p:cNvCxnSpPr/>
              <p:nvPr/>
            </p:nvCxnSpPr>
            <p:spPr>
              <a:xfrm rot="10800000">
                <a:off x="4564025" y="342475"/>
                <a:ext cx="0" cy="101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7" name="Google Shape;1047;p26"/>
              <p:cNvCxnSpPr/>
              <p:nvPr/>
            </p:nvCxnSpPr>
            <p:spPr>
              <a:xfrm flipH="1">
                <a:off x="4563975" y="796525"/>
                <a:ext cx="286800" cy="23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48" name="Google Shape;1048;p26"/>
            <p:cNvSpPr/>
            <p:nvPr/>
          </p:nvSpPr>
          <p:spPr>
            <a:xfrm>
              <a:off x="3388375" y="1347325"/>
              <a:ext cx="368700" cy="3687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9" name="Google Shape;1049;p26"/>
          <p:cNvGrpSpPr/>
          <p:nvPr/>
        </p:nvGrpSpPr>
        <p:grpSpPr>
          <a:xfrm>
            <a:off x="720006" y="3642537"/>
            <a:ext cx="988185" cy="829565"/>
            <a:chOff x="2574230" y="342475"/>
            <a:chExt cx="3935423" cy="3370846"/>
          </a:xfrm>
        </p:grpSpPr>
        <p:grpSp>
          <p:nvGrpSpPr>
            <p:cNvPr id="1050" name="Google Shape;1050;p26"/>
            <p:cNvGrpSpPr/>
            <p:nvPr/>
          </p:nvGrpSpPr>
          <p:grpSpPr>
            <a:xfrm>
              <a:off x="2574230" y="342475"/>
              <a:ext cx="3935423" cy="3370846"/>
              <a:chOff x="2574230" y="342475"/>
              <a:chExt cx="3935423" cy="3370846"/>
            </a:xfrm>
          </p:grpSpPr>
          <p:grpSp>
            <p:nvGrpSpPr>
              <p:cNvPr id="1051" name="Google Shape;1051;p26"/>
              <p:cNvGrpSpPr/>
              <p:nvPr/>
            </p:nvGrpSpPr>
            <p:grpSpPr>
              <a:xfrm>
                <a:off x="2574230" y="539990"/>
                <a:ext cx="3935423" cy="3173331"/>
                <a:chOff x="2574230" y="539990"/>
                <a:chExt cx="3935423" cy="3173331"/>
              </a:xfrm>
            </p:grpSpPr>
            <p:sp>
              <p:nvSpPr>
                <p:cNvPr id="1052" name="Google Shape;1052;p26"/>
                <p:cNvSpPr/>
                <p:nvPr/>
              </p:nvSpPr>
              <p:spPr>
                <a:xfrm>
                  <a:off x="2574230" y="983287"/>
                  <a:ext cx="3935423" cy="2730034"/>
                </a:xfrm>
                <a:custGeom>
                  <a:rect b="b" l="l" r="r" t="t"/>
                  <a:pathLst>
                    <a:path extrusionOk="0" h="58875" w="84838">
                      <a:moveTo>
                        <a:pt x="27109" y="1"/>
                      </a:moveTo>
                      <a:cubicBezTo>
                        <a:pt x="21245" y="1"/>
                        <a:pt x="14813" y="2612"/>
                        <a:pt x="9991" y="11566"/>
                      </a:cubicBezTo>
                      <a:cubicBezTo>
                        <a:pt x="0" y="30120"/>
                        <a:pt x="15968" y="58618"/>
                        <a:pt x="42419" y="58874"/>
                      </a:cubicBezTo>
                      <a:cubicBezTo>
                        <a:pt x="68870" y="58620"/>
                        <a:pt x="84837" y="30122"/>
                        <a:pt x="74847" y="11566"/>
                      </a:cubicBezTo>
                      <a:cubicBezTo>
                        <a:pt x="70025" y="2612"/>
                        <a:pt x="63592" y="1"/>
                        <a:pt x="57728" y="1"/>
                      </a:cubicBezTo>
                      <a:cubicBezTo>
                        <a:pt x="54011" y="1"/>
                        <a:pt x="50522" y="1050"/>
                        <a:pt x="47817" y="2198"/>
                      </a:cubicBezTo>
                      <a:cubicBezTo>
                        <a:pt x="46089" y="2932"/>
                        <a:pt x="44254" y="3299"/>
                        <a:pt x="42419" y="3299"/>
                      </a:cubicBezTo>
                      <a:cubicBezTo>
                        <a:pt x="40584" y="3299"/>
                        <a:pt x="38749" y="2932"/>
                        <a:pt x="37021" y="2198"/>
                      </a:cubicBezTo>
                      <a:cubicBezTo>
                        <a:pt x="34315" y="1050"/>
                        <a:pt x="30826" y="1"/>
                        <a:pt x="271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3" name="Google Shape;1053;p26"/>
                <p:cNvSpPr/>
                <p:nvPr/>
              </p:nvSpPr>
              <p:spPr>
                <a:xfrm>
                  <a:off x="2939393" y="1638773"/>
                  <a:ext cx="3502442" cy="2074455"/>
                </a:xfrm>
                <a:custGeom>
                  <a:rect b="b" l="l" r="r" t="t"/>
                  <a:pathLst>
                    <a:path extrusionOk="0" h="44737" w="75504">
                      <a:moveTo>
                        <a:pt x="68169" y="1"/>
                      </a:moveTo>
                      <a:cubicBezTo>
                        <a:pt x="72111" y="18043"/>
                        <a:pt x="56880" y="40605"/>
                        <a:pt x="33357" y="40830"/>
                      </a:cubicBezTo>
                      <a:cubicBezTo>
                        <a:pt x="17031" y="40672"/>
                        <a:pt x="4700" y="29752"/>
                        <a:pt x="1" y="17052"/>
                      </a:cubicBezTo>
                      <a:lnTo>
                        <a:pt x="1" y="17052"/>
                      </a:lnTo>
                      <a:cubicBezTo>
                        <a:pt x="3431" y="31334"/>
                        <a:pt x="16564" y="44563"/>
                        <a:pt x="34547" y="44736"/>
                      </a:cubicBezTo>
                      <a:cubicBezTo>
                        <a:pt x="59806" y="44494"/>
                        <a:pt x="75504" y="18500"/>
                        <a:pt x="68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4" name="Google Shape;1054;p26"/>
                <p:cNvSpPr/>
                <p:nvPr/>
              </p:nvSpPr>
              <p:spPr>
                <a:xfrm>
                  <a:off x="4562399" y="539990"/>
                  <a:ext cx="591951" cy="497365"/>
                </a:xfrm>
                <a:custGeom>
                  <a:rect b="b" l="l" r="r" t="t"/>
                  <a:pathLst>
                    <a:path extrusionOk="0" h="10726" w="12761">
                      <a:moveTo>
                        <a:pt x="10482" y="1"/>
                      </a:moveTo>
                      <a:cubicBezTo>
                        <a:pt x="10372" y="1"/>
                        <a:pt x="10260" y="10"/>
                        <a:pt x="10146" y="30"/>
                      </a:cubicBezTo>
                      <a:cubicBezTo>
                        <a:pt x="7347" y="513"/>
                        <a:pt x="3609" y="1311"/>
                        <a:pt x="2382" y="2288"/>
                      </a:cubicBezTo>
                      <a:cubicBezTo>
                        <a:pt x="337" y="3915"/>
                        <a:pt x="0" y="6892"/>
                        <a:pt x="1627" y="8939"/>
                      </a:cubicBezTo>
                      <a:cubicBezTo>
                        <a:pt x="2562" y="10114"/>
                        <a:pt x="3940" y="10725"/>
                        <a:pt x="5333" y="10725"/>
                      </a:cubicBezTo>
                      <a:cubicBezTo>
                        <a:pt x="6366" y="10725"/>
                        <a:pt x="7407" y="10389"/>
                        <a:pt x="8279" y="9695"/>
                      </a:cubicBezTo>
                      <a:cubicBezTo>
                        <a:pt x="9506" y="8718"/>
                        <a:pt x="11123" y="5253"/>
                        <a:pt x="12221" y="2640"/>
                      </a:cubicBezTo>
                      <a:cubicBezTo>
                        <a:pt x="12761" y="1360"/>
                        <a:pt x="11797" y="1"/>
                        <a:pt x="1048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55" name="Google Shape;1055;p26"/>
              <p:cNvSpPr/>
              <p:nvPr/>
            </p:nvSpPr>
            <p:spPr>
              <a:xfrm rot="9837823">
                <a:off x="4406786" y="1167511"/>
                <a:ext cx="325526" cy="248969"/>
              </a:xfrm>
              <a:custGeom>
                <a:rect b="b" l="l" r="r" t="t"/>
                <a:pathLst>
                  <a:path extrusionOk="0" h="2592" w="3457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56" name="Google Shape;1056;p26"/>
              <p:cNvCxnSpPr/>
              <p:nvPr/>
            </p:nvCxnSpPr>
            <p:spPr>
              <a:xfrm rot="10800000">
                <a:off x="4564025" y="342475"/>
                <a:ext cx="0" cy="101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57" name="Google Shape;1057;p26"/>
              <p:cNvCxnSpPr/>
              <p:nvPr/>
            </p:nvCxnSpPr>
            <p:spPr>
              <a:xfrm flipH="1">
                <a:off x="4563975" y="796525"/>
                <a:ext cx="286800" cy="23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58" name="Google Shape;1058;p26"/>
            <p:cNvSpPr/>
            <p:nvPr/>
          </p:nvSpPr>
          <p:spPr>
            <a:xfrm>
              <a:off x="3388375" y="1347325"/>
              <a:ext cx="368700" cy="3687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 York Travel Guide by Slidesgo">
  <a:themeElements>
    <a:clrScheme name="Simple Light">
      <a:dk1>
        <a:srgbClr val="191919"/>
      </a:dk1>
      <a:lt1>
        <a:srgbClr val="FFFFFF"/>
      </a:lt1>
      <a:dk2>
        <a:srgbClr val="F4E9E4"/>
      </a:dk2>
      <a:lt2>
        <a:srgbClr val="BDDBD2"/>
      </a:lt2>
      <a:accent1>
        <a:srgbClr val="EB405A"/>
      </a:accent1>
      <a:accent2>
        <a:srgbClr val="BA625A"/>
      </a:accent2>
      <a:accent3>
        <a:srgbClr val="BFF3E3"/>
      </a:accent3>
      <a:accent4>
        <a:srgbClr val="60A1B0"/>
      </a:accent4>
      <a:accent5>
        <a:srgbClr val="7EACA8"/>
      </a:accent5>
      <a:accent6>
        <a:srgbClr val="57B5A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