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10400" cy="9236075"/>
  <p:embeddedFontLst>
    <p:embeddedFont>
      <p:font typeface="Arial Black" panose="020B0A04020102020204" pitchFamily="3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73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V17z_LsrLG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2438400" y="1931987"/>
            <a:ext cx="6705600" cy="220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2400" i="1"/>
              <a:t>Describing Archives: A Content Standard </a:t>
            </a:r>
            <a:r>
              <a:rPr lang="en-US" sz="2400"/>
              <a:t>Workshop Series Video 4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endParaRPr sz="3200"/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/>
              <a:t>Crosswalking DACS</a:t>
            </a:r>
            <a:br>
              <a:rPr lang="en-US" sz="3200"/>
            </a:b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Crosswalking DACS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Amelia W. Holmes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7D"/>
              </a:buClr>
            </a:pPr>
            <a:r>
              <a:rPr lang="en-US"/>
              <a:t>Be able to crosswalk between DACS and a variety of other standards.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007D"/>
              </a:buClr>
            </a:pPr>
            <a:r>
              <a:rPr lang="en-US">
                <a:solidFill>
                  <a:srgbClr val="000000"/>
                </a:solidFill>
              </a:rPr>
              <a:t>Understand why interoperating between various standards is important in the work of archivists.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Learning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>
                <a:solidFill>
                  <a:srgbClr val="00007D"/>
                </a:solidFill>
              </a:rPr>
              <a:t>Learning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1630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mapping of the elements, semantics, and syntax from one metadata schema to those of another” (NISO, 2004)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Crosswalking?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90600" y="3886200"/>
            <a:ext cx="2438399" cy="206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C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334000" y="3886200"/>
            <a:ext cx="2438399" cy="206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Z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3276600" y="4724400"/>
            <a:ext cx="205740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 rot="10800000" flipH="1">
            <a:off x="3352800" y="4724399"/>
            <a:ext cx="1981199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4250" y="1981200"/>
            <a:ext cx="3349624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DACS and ISAD(G)</a:t>
            </a:r>
          </a:p>
        </p:txBody>
      </p:sp>
      <p:pic>
        <p:nvPicPr>
          <p:cNvPr id="148" name="Shape 148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828800"/>
            <a:ext cx="3463924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EAD, MARC, and DACS</a:t>
            </a:r>
          </a:p>
        </p:txBody>
      </p:sp>
      <p:pic>
        <p:nvPicPr>
          <p:cNvPr id="154" name="Shape 154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981200"/>
            <a:ext cx="3232149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1704975"/>
            <a:ext cx="3497261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81200"/>
            <a:ext cx="3276600" cy="42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 and DACS</a:t>
            </a:r>
          </a:p>
        </p:txBody>
      </p:sp>
      <p:pic>
        <p:nvPicPr>
          <p:cNvPr id="162" name="Shape 162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5925" y="1676400"/>
            <a:ext cx="3557586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209800"/>
            <a:ext cx="2897186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458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ISAAR (CPF), EAC-CPF, and DACS</a:t>
            </a:r>
          </a:p>
        </p:txBody>
      </p:sp>
      <p:pic>
        <p:nvPicPr>
          <p:cNvPr id="169" name="Shape 169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300" y="1828800"/>
            <a:ext cx="374014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3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Appendix C: Crosswalks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Arial Black</vt:lpstr>
      <vt:lpstr>1_Pixel</vt:lpstr>
      <vt:lpstr>Pixel</vt:lpstr>
      <vt:lpstr>               Describing Archives: A Content Standard Workshop Series Video 4  Crosswalking DACS      Crosswalking DACS  </vt:lpstr>
      <vt:lpstr>Learning </vt:lpstr>
      <vt:lpstr>What is Crosswalking?</vt:lpstr>
      <vt:lpstr>DACS and ISAD(G)</vt:lpstr>
      <vt:lpstr>EAD, MARC, and DACS</vt:lpstr>
      <vt:lpstr>RDA and DACS</vt:lpstr>
      <vt:lpstr>ISAAR (CPF), EAC-CPF, and DACS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Describing Archives: A Content Standard Workshop Series Video 4  Crosswalking DACS      Crosswalking DACS  </dc:title>
  <dc:creator>Adriane Hanson</dc:creator>
  <cp:lastModifiedBy>Adriane Hanson</cp:lastModifiedBy>
  <cp:revision>1</cp:revision>
  <dcterms:modified xsi:type="dcterms:W3CDTF">2016-09-15T13:06:32Z</dcterms:modified>
</cp:coreProperties>
</file>