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3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4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5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58" r:id="rId4"/>
    <p:sldId id="259" r:id="rId5"/>
    <p:sldId id="257" r:id="rId6"/>
    <p:sldId id="265" r:id="rId7"/>
    <p:sldId id="264" r:id="rId8"/>
    <p:sldId id="263" r:id="rId9"/>
    <p:sldId id="262" r:id="rId10"/>
    <p:sldId id="261" r:id="rId11"/>
    <p:sldId id="260" r:id="rId12"/>
    <p:sldId id="266" r:id="rId13"/>
    <p:sldId id="267" r:id="rId14"/>
    <p:sldId id="268" r:id="rId15"/>
    <p:sldId id="272" r:id="rId16"/>
    <p:sldId id="269" r:id="rId17"/>
  </p:sldIdLst>
  <p:sldSz cx="9144000" cy="6858000" type="screen4x3"/>
  <p:notesSz cx="7010400" cy="9236075"/>
  <p:embeddedFontLs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D"/>
    <a:srgbClr val="9E9EFF"/>
    <a:srgbClr val="EFEFFF"/>
    <a:srgbClr val="DE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1B9DD-2D69-4F8C-8465-E9726A78B858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E43D3E-2476-4CE5-98DC-C37AE057451F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Flexible	</a:t>
          </a:r>
          <a:endParaRPr lang="en-US" dirty="0"/>
        </a:p>
      </dgm:t>
    </dgm:pt>
    <dgm:pt modelId="{52924C36-9978-459B-99A9-32B56EBEF858}" type="parTrans" cxnId="{9DDC3721-D74B-485A-B88D-AB901B959BBD}">
      <dgm:prSet/>
      <dgm:spPr/>
      <dgm:t>
        <a:bodyPr/>
        <a:lstStyle/>
        <a:p>
          <a:endParaRPr lang="en-US"/>
        </a:p>
      </dgm:t>
    </dgm:pt>
    <dgm:pt modelId="{6B4D6BBB-6C27-4B4A-99C5-B9C693AA156D}" type="sibTrans" cxnId="{9DDC3721-D74B-485A-B88D-AB901B959BBD}">
      <dgm:prSet/>
      <dgm:spPr/>
      <dgm:t>
        <a:bodyPr/>
        <a:lstStyle/>
        <a:p>
          <a:endParaRPr lang="en-US"/>
        </a:p>
      </dgm:t>
    </dgm:pt>
    <dgm:pt modelId="{D3ECEB81-DD39-4971-A465-B7D3D0A3C1CD}">
      <dgm:prSet/>
      <dgm:spPr/>
      <dgm:t>
        <a:bodyPr/>
        <a:lstStyle/>
        <a:p>
          <a:pPr marR="0" rtl="0"/>
          <a:r>
            <a:rPr lang="en-US" b="0" i="0" dirty="0"/>
            <a:t>Applicable to dissimilar item types</a:t>
          </a:r>
          <a:endParaRPr lang="en-US" dirty="0"/>
        </a:p>
      </dgm:t>
    </dgm:pt>
    <dgm:pt modelId="{D552CE28-249D-4BBA-8A18-2460262B86BF}" type="parTrans" cxnId="{61338495-6D50-4C72-AC13-8E84116A0BAC}">
      <dgm:prSet/>
      <dgm:spPr/>
      <dgm:t>
        <a:bodyPr/>
        <a:lstStyle/>
        <a:p>
          <a:endParaRPr lang="en-US"/>
        </a:p>
      </dgm:t>
    </dgm:pt>
    <dgm:pt modelId="{18BA4CC7-636C-4A0E-9840-1F04C24183E7}" type="sibTrans" cxnId="{61338495-6D50-4C72-AC13-8E84116A0BAC}">
      <dgm:prSet/>
      <dgm:spPr/>
      <dgm:t>
        <a:bodyPr/>
        <a:lstStyle/>
        <a:p>
          <a:endParaRPr lang="en-US"/>
        </a:p>
      </dgm:t>
    </dgm:pt>
    <dgm:pt modelId="{7EBBB92A-0D7D-4161-9E95-C6305420153C}">
      <dgm:prSet/>
      <dgm:spPr/>
      <dgm:t>
        <a:bodyPr/>
        <a:lstStyle/>
        <a:p>
          <a:pPr marR="0" rtl="0"/>
          <a:r>
            <a:rPr lang="en-US" b="0" i="0" dirty="0"/>
            <a:t>Scalable</a:t>
          </a:r>
          <a:endParaRPr lang="en-US" dirty="0"/>
        </a:p>
      </dgm:t>
    </dgm:pt>
    <dgm:pt modelId="{40A42D65-9E55-458D-A038-8E4C826A8B27}" type="parTrans" cxnId="{055411E2-347D-40E7-A483-34FC69AD64E1}">
      <dgm:prSet/>
      <dgm:spPr/>
      <dgm:t>
        <a:bodyPr/>
        <a:lstStyle/>
        <a:p>
          <a:endParaRPr lang="en-US"/>
        </a:p>
      </dgm:t>
    </dgm:pt>
    <dgm:pt modelId="{6801E277-C543-4101-9933-BFB956B548F8}" type="sibTrans" cxnId="{055411E2-347D-40E7-A483-34FC69AD64E1}">
      <dgm:prSet/>
      <dgm:spPr/>
      <dgm:t>
        <a:bodyPr/>
        <a:lstStyle/>
        <a:p>
          <a:endParaRPr lang="en-US"/>
        </a:p>
      </dgm:t>
    </dgm:pt>
    <dgm:pt modelId="{C14F53D7-FBB1-4212-AFCE-B34265B892B3}">
      <dgm:prSet/>
      <dgm:spPr/>
      <dgm:t>
        <a:bodyPr/>
        <a:lstStyle/>
        <a:p>
          <a:pPr marR="0" rtl="0"/>
          <a:r>
            <a:rPr lang="en-US" b="0" i="0"/>
            <a:t>Useable with collections of any size</a:t>
          </a:r>
          <a:endParaRPr lang="en-US"/>
        </a:p>
      </dgm:t>
    </dgm:pt>
    <dgm:pt modelId="{E9085BED-16AC-48C4-91B1-E6F19B39C7A1}" type="parTrans" cxnId="{3F2B933B-36C3-4874-AFD8-1446B287BBCF}">
      <dgm:prSet/>
      <dgm:spPr/>
      <dgm:t>
        <a:bodyPr/>
        <a:lstStyle/>
        <a:p>
          <a:endParaRPr lang="en-US"/>
        </a:p>
      </dgm:t>
    </dgm:pt>
    <dgm:pt modelId="{5B8AFAA5-939F-4FE0-870B-A71F5EADAC8F}" type="sibTrans" cxnId="{3F2B933B-36C3-4874-AFD8-1446B287BBCF}">
      <dgm:prSet/>
      <dgm:spPr/>
      <dgm:t>
        <a:bodyPr/>
        <a:lstStyle/>
        <a:p>
          <a:endParaRPr lang="en-US"/>
        </a:p>
      </dgm:t>
    </dgm:pt>
    <dgm:pt modelId="{2AB430B6-A0E9-4283-A3B4-621A433956CC}">
      <dgm:prSet/>
      <dgm:spPr/>
      <dgm:t>
        <a:bodyPr/>
        <a:lstStyle/>
        <a:p>
          <a:pPr marR="0" rtl="0"/>
          <a:r>
            <a:rPr lang="en-US" b="0" i="0" dirty="0"/>
            <a:t>Interoperable</a:t>
          </a:r>
          <a:endParaRPr lang="en-US" dirty="0"/>
        </a:p>
      </dgm:t>
    </dgm:pt>
    <dgm:pt modelId="{3A78BE6C-DAEA-4D42-90DF-C6C2BC476448}" type="parTrans" cxnId="{833D2A3B-5DAA-47C1-97B4-29A0CB04D3A9}">
      <dgm:prSet/>
      <dgm:spPr/>
      <dgm:t>
        <a:bodyPr/>
        <a:lstStyle/>
        <a:p>
          <a:endParaRPr lang="en-US"/>
        </a:p>
      </dgm:t>
    </dgm:pt>
    <dgm:pt modelId="{487EF736-0FEF-4E6A-B035-99879101CEF4}" type="sibTrans" cxnId="{833D2A3B-5DAA-47C1-97B4-29A0CB04D3A9}">
      <dgm:prSet/>
      <dgm:spPr/>
      <dgm:t>
        <a:bodyPr/>
        <a:lstStyle/>
        <a:p>
          <a:endParaRPr lang="en-US"/>
        </a:p>
      </dgm:t>
    </dgm:pt>
    <dgm:pt modelId="{08AD7FA0-3C1B-4C13-92DA-2909DAB96104}">
      <dgm:prSet/>
      <dgm:spPr/>
      <dgm:t>
        <a:bodyPr/>
        <a:lstStyle/>
        <a:p>
          <a:pPr marR="0" rtl="0"/>
          <a:r>
            <a:rPr lang="en-US" b="0" i="0" dirty="0"/>
            <a:t>Output-neutral</a:t>
          </a:r>
          <a:endParaRPr lang="en-US" dirty="0"/>
        </a:p>
      </dgm:t>
    </dgm:pt>
    <dgm:pt modelId="{DF38DD51-CB01-4B5A-8F44-C7FFD22C500B}" type="parTrans" cxnId="{2565D7D2-33B6-4AD2-88B8-0FA1513FE347}">
      <dgm:prSet/>
      <dgm:spPr/>
      <dgm:t>
        <a:bodyPr/>
        <a:lstStyle/>
        <a:p>
          <a:endParaRPr lang="en-US"/>
        </a:p>
      </dgm:t>
    </dgm:pt>
    <dgm:pt modelId="{447F5BC4-5E1D-4BC9-8E9F-0DBDB259E4E5}" type="sibTrans" cxnId="{2565D7D2-33B6-4AD2-88B8-0FA1513FE347}">
      <dgm:prSet/>
      <dgm:spPr/>
      <dgm:t>
        <a:bodyPr/>
        <a:lstStyle/>
        <a:p>
          <a:endParaRPr lang="en-US"/>
        </a:p>
      </dgm:t>
    </dgm:pt>
    <dgm:pt modelId="{207F258A-8E7A-4117-9EBF-A7D891AD35C4}">
      <dgm:prSet/>
      <dgm:spPr/>
      <dgm:t>
        <a:bodyPr/>
        <a:lstStyle/>
        <a:p>
          <a:pPr marR="0" rtl="0"/>
          <a:r>
            <a:rPr lang="en-US" b="0" i="0"/>
            <a:t>Collaborative approach to current standards</a:t>
          </a:r>
          <a:endParaRPr lang="en-US"/>
        </a:p>
      </dgm:t>
    </dgm:pt>
    <dgm:pt modelId="{B36C9B6C-B149-4B73-BE53-16A3D81E21C4}" type="parTrans" cxnId="{F61D4B3F-AA33-4745-A165-F0852CA48A1D}">
      <dgm:prSet/>
      <dgm:spPr/>
      <dgm:t>
        <a:bodyPr/>
        <a:lstStyle/>
        <a:p>
          <a:endParaRPr lang="en-US"/>
        </a:p>
      </dgm:t>
    </dgm:pt>
    <dgm:pt modelId="{7B500F1B-EE96-4A3C-8513-51E2C4805542}" type="sibTrans" cxnId="{F61D4B3F-AA33-4745-A165-F0852CA48A1D}">
      <dgm:prSet/>
      <dgm:spPr/>
      <dgm:t>
        <a:bodyPr/>
        <a:lstStyle/>
        <a:p>
          <a:endParaRPr lang="en-US"/>
        </a:p>
      </dgm:t>
    </dgm:pt>
    <dgm:pt modelId="{FF71B712-BB24-480A-A006-378374D2087F}">
      <dgm:prSet/>
      <dgm:spPr/>
      <dgm:t>
        <a:bodyPr/>
        <a:lstStyle/>
        <a:p>
          <a:pPr marR="0" rtl="0"/>
          <a:r>
            <a:rPr lang="en-US" b="0" i="0"/>
            <a:t>Facilitates institutional exchanges</a:t>
          </a:r>
          <a:endParaRPr lang="en-US"/>
        </a:p>
      </dgm:t>
    </dgm:pt>
    <dgm:pt modelId="{8C3F190A-CFD1-4F0D-9049-6CACA27893FC}" type="parTrans" cxnId="{8E2B1F66-4A62-45AC-88F0-4E1ACB01141F}">
      <dgm:prSet/>
      <dgm:spPr/>
      <dgm:t>
        <a:bodyPr/>
        <a:lstStyle/>
        <a:p>
          <a:endParaRPr lang="en-US"/>
        </a:p>
      </dgm:t>
    </dgm:pt>
    <dgm:pt modelId="{3355AE8F-DB76-4FF6-AD4D-726824508A81}" type="sibTrans" cxnId="{8E2B1F66-4A62-45AC-88F0-4E1ACB01141F}">
      <dgm:prSet/>
      <dgm:spPr/>
      <dgm:t>
        <a:bodyPr/>
        <a:lstStyle/>
        <a:p>
          <a:endParaRPr lang="en-US"/>
        </a:p>
      </dgm:t>
    </dgm:pt>
    <dgm:pt modelId="{D695F3E6-41DF-4839-B4BC-AEA03CCF5A47}" type="pres">
      <dgm:prSet presAssocID="{3991B9DD-2D69-4F8C-8465-E9726A78B858}" presName="Name0" presStyleCnt="0">
        <dgm:presLayoutVars>
          <dgm:dir/>
          <dgm:animLvl val="lvl"/>
          <dgm:resizeHandles val="exact"/>
        </dgm:presLayoutVars>
      </dgm:prSet>
      <dgm:spPr/>
    </dgm:pt>
    <dgm:pt modelId="{BECDC2FF-A9EF-45BB-98A3-4C693B39E5B1}" type="pres">
      <dgm:prSet presAssocID="{83E43D3E-2476-4CE5-98DC-C37AE057451F}" presName="linNode" presStyleCnt="0"/>
      <dgm:spPr/>
    </dgm:pt>
    <dgm:pt modelId="{E321B2D8-D58E-4B35-AF60-D1DF8AAD714A}" type="pres">
      <dgm:prSet presAssocID="{83E43D3E-2476-4CE5-98DC-C37AE057451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688CECB-39F8-4F0D-B2D9-D0D990AAF4BB}" type="pres">
      <dgm:prSet presAssocID="{83E43D3E-2476-4CE5-98DC-C37AE057451F}" presName="descendantText" presStyleLbl="alignAccFollowNode1" presStyleIdx="0" presStyleCnt="3">
        <dgm:presLayoutVars>
          <dgm:bulletEnabled val="1"/>
        </dgm:presLayoutVars>
      </dgm:prSet>
      <dgm:spPr/>
    </dgm:pt>
    <dgm:pt modelId="{8AFC783F-5058-47E1-AD28-577F5E37FE74}" type="pres">
      <dgm:prSet presAssocID="{6B4D6BBB-6C27-4B4A-99C5-B9C693AA156D}" presName="sp" presStyleCnt="0"/>
      <dgm:spPr/>
    </dgm:pt>
    <dgm:pt modelId="{1F66183D-709F-4508-9949-9A2B851B3A7D}" type="pres">
      <dgm:prSet presAssocID="{7EBBB92A-0D7D-4161-9E95-C6305420153C}" presName="linNode" presStyleCnt="0"/>
      <dgm:spPr/>
    </dgm:pt>
    <dgm:pt modelId="{143680D8-8B6F-4102-9DF9-AC39C04889CA}" type="pres">
      <dgm:prSet presAssocID="{7EBBB92A-0D7D-4161-9E95-C6305420153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41687EE-1F84-4849-9A97-1661DA47A07D}" type="pres">
      <dgm:prSet presAssocID="{7EBBB92A-0D7D-4161-9E95-C6305420153C}" presName="descendantText" presStyleLbl="alignAccFollowNode1" presStyleIdx="1" presStyleCnt="3">
        <dgm:presLayoutVars>
          <dgm:bulletEnabled val="1"/>
        </dgm:presLayoutVars>
      </dgm:prSet>
      <dgm:spPr/>
    </dgm:pt>
    <dgm:pt modelId="{31A08C42-63F0-49D7-A52E-CD8B009EF0BC}" type="pres">
      <dgm:prSet presAssocID="{6801E277-C543-4101-9933-BFB956B548F8}" presName="sp" presStyleCnt="0"/>
      <dgm:spPr/>
    </dgm:pt>
    <dgm:pt modelId="{475AF620-7577-4ADC-80EA-639D0CFE82B3}" type="pres">
      <dgm:prSet presAssocID="{2AB430B6-A0E9-4283-A3B4-621A433956CC}" presName="linNode" presStyleCnt="0"/>
      <dgm:spPr/>
    </dgm:pt>
    <dgm:pt modelId="{F6766679-9312-4442-B607-750A4CC28F76}" type="pres">
      <dgm:prSet presAssocID="{2AB430B6-A0E9-4283-A3B4-621A433956C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940A310-F2EF-46C5-98EC-1791691C6B0D}" type="pres">
      <dgm:prSet presAssocID="{2AB430B6-A0E9-4283-A3B4-621A433956C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3D0AA7A-F710-4A99-A7D3-1D38F0F8B6DB}" type="presOf" srcId="{D3ECEB81-DD39-4971-A465-B7D3D0A3C1CD}" destId="{0688CECB-39F8-4F0D-B2D9-D0D990AAF4BB}" srcOrd="0" destOrd="0" presId="urn:microsoft.com/office/officeart/2005/8/layout/vList5"/>
    <dgm:cxn modelId="{9DDC3721-D74B-485A-B88D-AB901B959BBD}" srcId="{3991B9DD-2D69-4F8C-8465-E9726A78B858}" destId="{83E43D3E-2476-4CE5-98DC-C37AE057451F}" srcOrd="0" destOrd="0" parTransId="{52924C36-9978-459B-99A9-32B56EBEF858}" sibTransId="{6B4D6BBB-6C27-4B4A-99C5-B9C693AA156D}"/>
    <dgm:cxn modelId="{BBED1A17-5046-4DD4-8F17-F107CF98B5F2}" type="presOf" srcId="{207F258A-8E7A-4117-9EBF-A7D891AD35C4}" destId="{F940A310-F2EF-46C5-98EC-1791691C6B0D}" srcOrd="0" destOrd="1" presId="urn:microsoft.com/office/officeart/2005/8/layout/vList5"/>
    <dgm:cxn modelId="{F61D4B3F-AA33-4745-A165-F0852CA48A1D}" srcId="{2AB430B6-A0E9-4283-A3B4-621A433956CC}" destId="{207F258A-8E7A-4117-9EBF-A7D891AD35C4}" srcOrd="1" destOrd="0" parTransId="{B36C9B6C-B149-4B73-BE53-16A3D81E21C4}" sibTransId="{7B500F1B-EE96-4A3C-8513-51E2C4805542}"/>
    <dgm:cxn modelId="{61338495-6D50-4C72-AC13-8E84116A0BAC}" srcId="{83E43D3E-2476-4CE5-98DC-C37AE057451F}" destId="{D3ECEB81-DD39-4971-A465-B7D3D0A3C1CD}" srcOrd="0" destOrd="0" parTransId="{D552CE28-249D-4BBA-8A18-2460262B86BF}" sibTransId="{18BA4CC7-636C-4A0E-9840-1F04C24183E7}"/>
    <dgm:cxn modelId="{3D64651D-B67E-4256-A787-612AFA3390AF}" type="presOf" srcId="{FF71B712-BB24-480A-A006-378374D2087F}" destId="{F940A310-F2EF-46C5-98EC-1791691C6B0D}" srcOrd="0" destOrd="2" presId="urn:microsoft.com/office/officeart/2005/8/layout/vList5"/>
    <dgm:cxn modelId="{8E2B1F66-4A62-45AC-88F0-4E1ACB01141F}" srcId="{2AB430B6-A0E9-4283-A3B4-621A433956CC}" destId="{FF71B712-BB24-480A-A006-378374D2087F}" srcOrd="2" destOrd="0" parTransId="{8C3F190A-CFD1-4F0D-9049-6CACA27893FC}" sibTransId="{3355AE8F-DB76-4FF6-AD4D-726824508A81}"/>
    <dgm:cxn modelId="{3F2B933B-36C3-4874-AFD8-1446B287BBCF}" srcId="{7EBBB92A-0D7D-4161-9E95-C6305420153C}" destId="{C14F53D7-FBB1-4212-AFCE-B34265B892B3}" srcOrd="0" destOrd="0" parTransId="{E9085BED-16AC-48C4-91B1-E6F19B39C7A1}" sibTransId="{5B8AFAA5-939F-4FE0-870B-A71F5EADAC8F}"/>
    <dgm:cxn modelId="{833D2A3B-5DAA-47C1-97B4-29A0CB04D3A9}" srcId="{3991B9DD-2D69-4F8C-8465-E9726A78B858}" destId="{2AB430B6-A0E9-4283-A3B4-621A433956CC}" srcOrd="2" destOrd="0" parTransId="{3A78BE6C-DAEA-4D42-90DF-C6C2BC476448}" sibTransId="{487EF736-0FEF-4E6A-B035-99879101CEF4}"/>
    <dgm:cxn modelId="{AB7B1610-C619-4D8D-9D9E-66903EC55DE1}" type="presOf" srcId="{2AB430B6-A0E9-4283-A3B4-621A433956CC}" destId="{F6766679-9312-4442-B607-750A4CC28F76}" srcOrd="0" destOrd="0" presId="urn:microsoft.com/office/officeart/2005/8/layout/vList5"/>
    <dgm:cxn modelId="{8D12BD1B-58D8-405E-8469-80B67B7ABD3B}" type="presOf" srcId="{7EBBB92A-0D7D-4161-9E95-C6305420153C}" destId="{143680D8-8B6F-4102-9DF9-AC39C04889CA}" srcOrd="0" destOrd="0" presId="urn:microsoft.com/office/officeart/2005/8/layout/vList5"/>
    <dgm:cxn modelId="{F92012C1-BB87-4D79-92B2-FB924F441693}" type="presOf" srcId="{83E43D3E-2476-4CE5-98DC-C37AE057451F}" destId="{E321B2D8-D58E-4B35-AF60-D1DF8AAD714A}" srcOrd="0" destOrd="0" presId="urn:microsoft.com/office/officeart/2005/8/layout/vList5"/>
    <dgm:cxn modelId="{783A2671-6B2B-4945-8D10-D8302CDD39AD}" type="presOf" srcId="{08AD7FA0-3C1B-4C13-92DA-2909DAB96104}" destId="{F940A310-F2EF-46C5-98EC-1791691C6B0D}" srcOrd="0" destOrd="0" presId="urn:microsoft.com/office/officeart/2005/8/layout/vList5"/>
    <dgm:cxn modelId="{16BABC03-CF1F-470C-B677-76690B87F0EA}" type="presOf" srcId="{3991B9DD-2D69-4F8C-8465-E9726A78B858}" destId="{D695F3E6-41DF-4839-B4BC-AEA03CCF5A47}" srcOrd="0" destOrd="0" presId="urn:microsoft.com/office/officeart/2005/8/layout/vList5"/>
    <dgm:cxn modelId="{7CD3CF3A-B75B-463F-ACB0-3656D38165AE}" type="presOf" srcId="{C14F53D7-FBB1-4212-AFCE-B34265B892B3}" destId="{D41687EE-1F84-4849-9A97-1661DA47A07D}" srcOrd="0" destOrd="0" presId="urn:microsoft.com/office/officeart/2005/8/layout/vList5"/>
    <dgm:cxn modelId="{2565D7D2-33B6-4AD2-88B8-0FA1513FE347}" srcId="{2AB430B6-A0E9-4283-A3B4-621A433956CC}" destId="{08AD7FA0-3C1B-4C13-92DA-2909DAB96104}" srcOrd="0" destOrd="0" parTransId="{DF38DD51-CB01-4B5A-8F44-C7FFD22C500B}" sibTransId="{447F5BC4-5E1D-4BC9-8E9F-0DBDB259E4E5}"/>
    <dgm:cxn modelId="{055411E2-347D-40E7-A483-34FC69AD64E1}" srcId="{3991B9DD-2D69-4F8C-8465-E9726A78B858}" destId="{7EBBB92A-0D7D-4161-9E95-C6305420153C}" srcOrd="1" destOrd="0" parTransId="{40A42D65-9E55-458D-A038-8E4C826A8B27}" sibTransId="{6801E277-C543-4101-9933-BFB956B548F8}"/>
    <dgm:cxn modelId="{7F301E42-348E-489B-AB14-229B7629FABA}" type="presParOf" srcId="{D695F3E6-41DF-4839-B4BC-AEA03CCF5A47}" destId="{BECDC2FF-A9EF-45BB-98A3-4C693B39E5B1}" srcOrd="0" destOrd="0" presId="urn:microsoft.com/office/officeart/2005/8/layout/vList5"/>
    <dgm:cxn modelId="{945F421F-D45D-4B52-B6CB-9DAB6115B63C}" type="presParOf" srcId="{BECDC2FF-A9EF-45BB-98A3-4C693B39E5B1}" destId="{E321B2D8-D58E-4B35-AF60-D1DF8AAD714A}" srcOrd="0" destOrd="0" presId="urn:microsoft.com/office/officeart/2005/8/layout/vList5"/>
    <dgm:cxn modelId="{13EF9F17-CD65-4FCE-8B77-382B0CD0FA43}" type="presParOf" srcId="{BECDC2FF-A9EF-45BB-98A3-4C693B39E5B1}" destId="{0688CECB-39F8-4F0D-B2D9-D0D990AAF4BB}" srcOrd="1" destOrd="0" presId="urn:microsoft.com/office/officeart/2005/8/layout/vList5"/>
    <dgm:cxn modelId="{A4F6F2EC-D3D2-468C-A2DE-7A573F78720C}" type="presParOf" srcId="{D695F3E6-41DF-4839-B4BC-AEA03CCF5A47}" destId="{8AFC783F-5058-47E1-AD28-577F5E37FE74}" srcOrd="1" destOrd="0" presId="urn:microsoft.com/office/officeart/2005/8/layout/vList5"/>
    <dgm:cxn modelId="{4084F54B-17C1-4999-AD22-39E9F19F4A4D}" type="presParOf" srcId="{D695F3E6-41DF-4839-B4BC-AEA03CCF5A47}" destId="{1F66183D-709F-4508-9949-9A2B851B3A7D}" srcOrd="2" destOrd="0" presId="urn:microsoft.com/office/officeart/2005/8/layout/vList5"/>
    <dgm:cxn modelId="{44841DB7-67CE-43A4-AF1F-F6920C7E69A6}" type="presParOf" srcId="{1F66183D-709F-4508-9949-9A2B851B3A7D}" destId="{143680D8-8B6F-4102-9DF9-AC39C04889CA}" srcOrd="0" destOrd="0" presId="urn:microsoft.com/office/officeart/2005/8/layout/vList5"/>
    <dgm:cxn modelId="{76B418BE-5E6A-4F52-B889-3F7EE5A4DDF4}" type="presParOf" srcId="{1F66183D-709F-4508-9949-9A2B851B3A7D}" destId="{D41687EE-1F84-4849-9A97-1661DA47A07D}" srcOrd="1" destOrd="0" presId="urn:microsoft.com/office/officeart/2005/8/layout/vList5"/>
    <dgm:cxn modelId="{D40CEFBE-C377-495A-91F2-CCBD4EB369D5}" type="presParOf" srcId="{D695F3E6-41DF-4839-B4BC-AEA03CCF5A47}" destId="{31A08C42-63F0-49D7-A52E-CD8B009EF0BC}" srcOrd="3" destOrd="0" presId="urn:microsoft.com/office/officeart/2005/8/layout/vList5"/>
    <dgm:cxn modelId="{1F12A8CD-4114-458C-BB92-472DB4DA5037}" type="presParOf" srcId="{D695F3E6-41DF-4839-B4BC-AEA03CCF5A47}" destId="{475AF620-7577-4ADC-80EA-639D0CFE82B3}" srcOrd="4" destOrd="0" presId="urn:microsoft.com/office/officeart/2005/8/layout/vList5"/>
    <dgm:cxn modelId="{93BA602C-D937-4408-B154-A06E1179C863}" type="presParOf" srcId="{475AF620-7577-4ADC-80EA-639D0CFE82B3}" destId="{F6766679-9312-4442-B607-750A4CC28F76}" srcOrd="0" destOrd="0" presId="urn:microsoft.com/office/officeart/2005/8/layout/vList5"/>
    <dgm:cxn modelId="{F7979D38-5734-449B-9BBF-DF493229D75B}" type="presParOf" srcId="{475AF620-7577-4ADC-80EA-639D0CFE82B3}" destId="{F940A310-F2EF-46C5-98EC-1791691C6B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6E6327-C483-465C-A9D0-36FA67E5F83C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D71B0-487C-401C-B491-67E274003F36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Reference Code (2.1)</a:t>
          </a:r>
          <a:endParaRPr lang="en-US" dirty="0"/>
        </a:p>
      </dgm:t>
    </dgm:pt>
    <dgm:pt modelId="{44C4260F-A459-4759-8DC1-CF695178C1F9}" type="parTrans" cxnId="{A1EE33F6-C6E6-4452-8CF5-B1B84E31A2C9}">
      <dgm:prSet/>
      <dgm:spPr/>
      <dgm:t>
        <a:bodyPr/>
        <a:lstStyle/>
        <a:p>
          <a:endParaRPr lang="en-US"/>
        </a:p>
      </dgm:t>
    </dgm:pt>
    <dgm:pt modelId="{724EC9B1-EF00-45DE-8F6B-676614F7B7FC}" type="sibTrans" cxnId="{A1EE33F6-C6E6-4452-8CF5-B1B84E31A2C9}">
      <dgm:prSet/>
      <dgm:spPr/>
      <dgm:t>
        <a:bodyPr/>
        <a:lstStyle/>
        <a:p>
          <a:endParaRPr lang="en-US"/>
        </a:p>
      </dgm:t>
    </dgm:pt>
    <dgm:pt modelId="{C4E50E82-3F70-4CBB-B7B6-0F4A9B72E51B}" type="pres">
      <dgm:prSet presAssocID="{A26E6327-C483-465C-A9D0-36FA67E5F83C}" presName="diagram" presStyleCnt="0">
        <dgm:presLayoutVars>
          <dgm:dir/>
          <dgm:resizeHandles val="exact"/>
        </dgm:presLayoutVars>
      </dgm:prSet>
      <dgm:spPr/>
    </dgm:pt>
    <dgm:pt modelId="{591E9BD0-9806-45C4-92E4-E32FD41A5ADB}" type="pres">
      <dgm:prSet presAssocID="{51FD71B0-487C-401C-B491-67E274003F36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D7E038A4-CCDD-4A7E-A36A-E81DCC91B274}" type="presOf" srcId="{A26E6327-C483-465C-A9D0-36FA67E5F83C}" destId="{C4E50E82-3F70-4CBB-B7B6-0F4A9B72E51B}" srcOrd="0" destOrd="0" presId="urn:microsoft.com/office/officeart/2005/8/layout/default"/>
    <dgm:cxn modelId="{A1EE33F6-C6E6-4452-8CF5-B1B84E31A2C9}" srcId="{A26E6327-C483-465C-A9D0-36FA67E5F83C}" destId="{51FD71B0-487C-401C-B491-67E274003F36}" srcOrd="0" destOrd="0" parTransId="{44C4260F-A459-4759-8DC1-CF695178C1F9}" sibTransId="{724EC9B1-EF00-45DE-8F6B-676614F7B7FC}"/>
    <dgm:cxn modelId="{2C1437D9-47D8-4672-830D-4CA6689A8FD5}" type="presOf" srcId="{51FD71B0-487C-401C-B491-67E274003F36}" destId="{591E9BD0-9806-45C4-92E4-E32FD41A5ADB}" srcOrd="0" destOrd="0" presId="urn:microsoft.com/office/officeart/2005/8/layout/default"/>
    <dgm:cxn modelId="{CA1687E9-12C8-4324-912C-36DAB03F3DC0}" type="presParOf" srcId="{C4E50E82-3F70-4CBB-B7B6-0F4A9B72E51B}" destId="{591E9BD0-9806-45C4-92E4-E32FD41A5A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3FDD37-74DA-458F-846B-3BFFD29493B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620FB-F050-401B-85A2-81DF2CA25584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The repository currently responsible for the storage of archival materials.</a:t>
          </a:r>
          <a:endParaRPr lang="en-US" dirty="0"/>
        </a:p>
      </dgm:t>
    </dgm:pt>
    <dgm:pt modelId="{7988BA0B-7CCE-4AD2-9C88-F8C6E27B9DC8}" type="parTrans" cxnId="{20688DE4-17A3-4F92-9564-45B0BD8B1F45}">
      <dgm:prSet/>
      <dgm:spPr/>
      <dgm:t>
        <a:bodyPr/>
        <a:lstStyle/>
        <a:p>
          <a:endParaRPr lang="en-US"/>
        </a:p>
      </dgm:t>
    </dgm:pt>
    <dgm:pt modelId="{D1ECEB74-8CA6-4B69-AA08-40DE2249E2C0}" type="sibTrans" cxnId="{20688DE4-17A3-4F92-9564-45B0BD8B1F45}">
      <dgm:prSet/>
      <dgm:spPr/>
      <dgm:t>
        <a:bodyPr/>
        <a:lstStyle/>
        <a:p>
          <a:endParaRPr lang="en-US"/>
        </a:p>
      </dgm:t>
    </dgm:pt>
    <dgm:pt modelId="{3739F93F-8AAA-4F4A-A62F-6DB87F76D48B}">
      <dgm:prSet/>
      <dgm:spPr/>
      <dgm:t>
        <a:bodyPr/>
        <a:lstStyle/>
        <a:p>
          <a:pPr marR="0" rtl="0"/>
          <a:r>
            <a:rPr lang="en-US" b="0" i="0" dirty="0"/>
            <a:t>This includes the whole name of the repository (2.2.2), any parent bodies, the location (2.2.3), and optionally, the associated address.</a:t>
          </a:r>
          <a:endParaRPr lang="en-US" dirty="0"/>
        </a:p>
      </dgm:t>
    </dgm:pt>
    <dgm:pt modelId="{03613D43-1AFA-411B-9511-BC5ACCD77290}" type="parTrans" cxnId="{5389325C-98EC-48F3-97B4-A6F2D2107B6A}">
      <dgm:prSet/>
      <dgm:spPr/>
      <dgm:t>
        <a:bodyPr/>
        <a:lstStyle/>
        <a:p>
          <a:endParaRPr lang="en-US"/>
        </a:p>
      </dgm:t>
    </dgm:pt>
    <dgm:pt modelId="{44E5DE69-1508-4B5A-B2C9-01CC99556F51}" type="sibTrans" cxnId="{5389325C-98EC-48F3-97B4-A6F2D2107B6A}">
      <dgm:prSet/>
      <dgm:spPr/>
      <dgm:t>
        <a:bodyPr/>
        <a:lstStyle/>
        <a:p>
          <a:endParaRPr lang="en-US"/>
        </a:p>
      </dgm:t>
    </dgm:pt>
    <dgm:pt modelId="{28B6C262-BBCF-497B-9C3A-5A563B9981C0}" type="pres">
      <dgm:prSet presAssocID="{CF3FDD37-74DA-458F-846B-3BFFD29493B4}" presName="linear" presStyleCnt="0">
        <dgm:presLayoutVars>
          <dgm:animLvl val="lvl"/>
          <dgm:resizeHandles val="exact"/>
        </dgm:presLayoutVars>
      </dgm:prSet>
      <dgm:spPr/>
    </dgm:pt>
    <dgm:pt modelId="{0A789CF2-C3DA-433F-9261-9E8AC14D53A2}" type="pres">
      <dgm:prSet presAssocID="{5AA620FB-F050-401B-85A2-81DF2CA255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09447A-1DDC-4E9B-A50F-83AFDCFBDEF9}" type="pres">
      <dgm:prSet presAssocID="{D1ECEB74-8CA6-4B69-AA08-40DE2249E2C0}" presName="spacer" presStyleCnt="0"/>
      <dgm:spPr/>
    </dgm:pt>
    <dgm:pt modelId="{34414A3A-343C-4622-BC5B-E341B3D6CDA4}" type="pres">
      <dgm:prSet presAssocID="{3739F93F-8AAA-4F4A-A62F-6DB87F76D48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2C5C93-18BD-405A-9CF2-E3F5187EBD66}" type="presOf" srcId="{5AA620FB-F050-401B-85A2-81DF2CA25584}" destId="{0A789CF2-C3DA-433F-9261-9E8AC14D53A2}" srcOrd="0" destOrd="0" presId="urn:microsoft.com/office/officeart/2005/8/layout/vList2"/>
    <dgm:cxn modelId="{20688DE4-17A3-4F92-9564-45B0BD8B1F45}" srcId="{CF3FDD37-74DA-458F-846B-3BFFD29493B4}" destId="{5AA620FB-F050-401B-85A2-81DF2CA25584}" srcOrd="0" destOrd="0" parTransId="{7988BA0B-7CCE-4AD2-9C88-F8C6E27B9DC8}" sibTransId="{D1ECEB74-8CA6-4B69-AA08-40DE2249E2C0}"/>
    <dgm:cxn modelId="{43D95270-5DDF-4368-828F-7C4191D9CD1B}" type="presOf" srcId="{3739F93F-8AAA-4F4A-A62F-6DB87F76D48B}" destId="{34414A3A-343C-4622-BC5B-E341B3D6CDA4}" srcOrd="0" destOrd="0" presId="urn:microsoft.com/office/officeart/2005/8/layout/vList2"/>
    <dgm:cxn modelId="{5389325C-98EC-48F3-97B4-A6F2D2107B6A}" srcId="{CF3FDD37-74DA-458F-846B-3BFFD29493B4}" destId="{3739F93F-8AAA-4F4A-A62F-6DB87F76D48B}" srcOrd="1" destOrd="0" parTransId="{03613D43-1AFA-411B-9511-BC5ACCD77290}" sibTransId="{44E5DE69-1508-4B5A-B2C9-01CC99556F51}"/>
    <dgm:cxn modelId="{797E2DFA-D90F-4299-A4C2-E62B3EDB2209}" type="presOf" srcId="{CF3FDD37-74DA-458F-846B-3BFFD29493B4}" destId="{28B6C262-BBCF-497B-9C3A-5A563B9981C0}" srcOrd="0" destOrd="0" presId="urn:microsoft.com/office/officeart/2005/8/layout/vList2"/>
    <dgm:cxn modelId="{64F4ED99-2E34-4AD4-B8B8-A9B60FDE1BC8}" type="presParOf" srcId="{28B6C262-BBCF-497B-9C3A-5A563B9981C0}" destId="{0A789CF2-C3DA-433F-9261-9E8AC14D53A2}" srcOrd="0" destOrd="0" presId="urn:microsoft.com/office/officeart/2005/8/layout/vList2"/>
    <dgm:cxn modelId="{A912C043-DCC7-44ED-9D87-65EDC11875EF}" type="presParOf" srcId="{28B6C262-BBCF-497B-9C3A-5A563B9981C0}" destId="{F409447A-1DDC-4E9B-A50F-83AFDCFBDEF9}" srcOrd="1" destOrd="0" presId="urn:microsoft.com/office/officeart/2005/8/layout/vList2"/>
    <dgm:cxn modelId="{14A8E438-2CD8-4527-9220-EAE84518E651}" type="presParOf" srcId="{28B6C262-BBCF-497B-9C3A-5A563B9981C0}" destId="{34414A3A-343C-4622-BC5B-E341B3D6CD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8134E6-A280-47FF-BD1E-4F8D90FC09D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28222C-BF5B-4A9B-8552-7846F7585B01}">
      <dgm:prSet custT="1"/>
      <dgm:spPr>
        <a:solidFill>
          <a:schemeClr val="tx2"/>
        </a:solidFill>
      </dgm:spPr>
      <dgm:t>
        <a:bodyPr/>
        <a:lstStyle/>
        <a:p>
          <a:pPr marR="0" rtl="0"/>
          <a:r>
            <a:rPr lang="en-US" sz="3600" b="0" i="0" dirty="0"/>
            <a:t>Name and Location of Repository (2.2)</a:t>
          </a:r>
          <a:endParaRPr lang="en-US" sz="3600" dirty="0"/>
        </a:p>
      </dgm:t>
    </dgm:pt>
    <dgm:pt modelId="{A357A1A6-4EBB-44E7-AB6F-26D26B7A00FE}" type="parTrans" cxnId="{98AD57AB-B00C-493F-BAE5-1479EA29EE52}">
      <dgm:prSet/>
      <dgm:spPr/>
      <dgm:t>
        <a:bodyPr/>
        <a:lstStyle/>
        <a:p>
          <a:endParaRPr lang="en-US"/>
        </a:p>
      </dgm:t>
    </dgm:pt>
    <dgm:pt modelId="{60C8DE37-4123-4E04-B69B-1CF08D1A7CA9}" type="sibTrans" cxnId="{98AD57AB-B00C-493F-BAE5-1479EA29EE52}">
      <dgm:prSet/>
      <dgm:spPr/>
      <dgm:t>
        <a:bodyPr/>
        <a:lstStyle/>
        <a:p>
          <a:endParaRPr lang="en-US"/>
        </a:p>
      </dgm:t>
    </dgm:pt>
    <dgm:pt modelId="{43CE717C-439E-4F5F-961B-ACE052B81470}" type="pres">
      <dgm:prSet presAssocID="{778134E6-A280-47FF-BD1E-4F8D90FC09DB}" presName="diagram" presStyleCnt="0">
        <dgm:presLayoutVars>
          <dgm:dir/>
          <dgm:resizeHandles val="exact"/>
        </dgm:presLayoutVars>
      </dgm:prSet>
      <dgm:spPr/>
    </dgm:pt>
    <dgm:pt modelId="{95A38ADA-B136-49C3-8D79-DFED549F4328}" type="pres">
      <dgm:prSet presAssocID="{0328222C-BF5B-4A9B-8552-7846F7585B01}" presName="node" presStyleLbl="node1" presStyleIdx="0" presStyleCnt="1" custScaleX="360563" custScaleY="92800" custLinFactNeighborX="0" custLinFactNeighborY="-3395">
        <dgm:presLayoutVars>
          <dgm:bulletEnabled val="1"/>
        </dgm:presLayoutVars>
      </dgm:prSet>
      <dgm:spPr/>
    </dgm:pt>
  </dgm:ptLst>
  <dgm:cxnLst>
    <dgm:cxn modelId="{98AD57AB-B00C-493F-BAE5-1479EA29EE52}" srcId="{778134E6-A280-47FF-BD1E-4F8D90FC09DB}" destId="{0328222C-BF5B-4A9B-8552-7846F7585B01}" srcOrd="0" destOrd="0" parTransId="{A357A1A6-4EBB-44E7-AB6F-26D26B7A00FE}" sibTransId="{60C8DE37-4123-4E04-B69B-1CF08D1A7CA9}"/>
    <dgm:cxn modelId="{8A40E709-D7D7-44DB-8E7D-4385FB46E918}" type="presOf" srcId="{0328222C-BF5B-4A9B-8552-7846F7585B01}" destId="{95A38ADA-B136-49C3-8D79-DFED549F4328}" srcOrd="0" destOrd="0" presId="urn:microsoft.com/office/officeart/2005/8/layout/default"/>
    <dgm:cxn modelId="{9D99A2C1-FD7A-45FA-B1BD-B8CEB346BBB6}" type="presOf" srcId="{778134E6-A280-47FF-BD1E-4F8D90FC09DB}" destId="{43CE717C-439E-4F5F-961B-ACE052B81470}" srcOrd="0" destOrd="0" presId="urn:microsoft.com/office/officeart/2005/8/layout/default"/>
    <dgm:cxn modelId="{5A54AC41-17FC-469B-A18C-15C28F7BFCEF}" type="presParOf" srcId="{43CE717C-439E-4F5F-961B-ACE052B81470}" destId="{95A38ADA-B136-49C3-8D79-DFED549F432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BB5FFC1-12EB-4C46-B56B-3D7C4FAE9EB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92159-1449-4861-9B95-9E98CBC56C5F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Names the item or group of items as concisely as possible.</a:t>
          </a:r>
          <a:endParaRPr lang="en-US" dirty="0"/>
        </a:p>
      </dgm:t>
    </dgm:pt>
    <dgm:pt modelId="{6E690213-FCA6-42CF-B063-5E07FAC2BA6B}" type="parTrans" cxnId="{49252F91-4DD3-4322-965F-9A618DF58BAE}">
      <dgm:prSet/>
      <dgm:spPr/>
      <dgm:t>
        <a:bodyPr/>
        <a:lstStyle/>
        <a:p>
          <a:endParaRPr lang="en-US"/>
        </a:p>
      </dgm:t>
    </dgm:pt>
    <dgm:pt modelId="{5BE0806F-E6C7-45F9-AD46-D9C4C5D18C65}" type="sibTrans" cxnId="{49252F91-4DD3-4322-965F-9A618DF58BAE}">
      <dgm:prSet/>
      <dgm:spPr/>
      <dgm:t>
        <a:bodyPr/>
        <a:lstStyle/>
        <a:p>
          <a:endParaRPr lang="en-US"/>
        </a:p>
      </dgm:t>
    </dgm:pt>
    <dgm:pt modelId="{7D27B67E-C182-40B4-A01F-FF0D1D357395}">
      <dgm:prSet/>
      <dgm:spPr/>
      <dgm:t>
        <a:bodyPr/>
        <a:lstStyle/>
        <a:p>
          <a:pPr marR="0" rtl="0"/>
          <a:r>
            <a:rPr lang="en-US" b="0" i="0"/>
            <a:t>Formal title: A clear pre-existing title.</a:t>
          </a:r>
          <a:endParaRPr lang="en-US"/>
        </a:p>
      </dgm:t>
    </dgm:pt>
    <dgm:pt modelId="{4E161E58-02E4-4542-9A97-648BBD6B6656}" type="parTrans" cxnId="{F5C0D528-4FFC-468B-90E0-DF8B733ADA90}">
      <dgm:prSet/>
      <dgm:spPr/>
      <dgm:t>
        <a:bodyPr/>
        <a:lstStyle/>
        <a:p>
          <a:endParaRPr lang="en-US"/>
        </a:p>
      </dgm:t>
    </dgm:pt>
    <dgm:pt modelId="{31BCCE47-AE1B-4E14-998D-09309D421FFD}" type="sibTrans" cxnId="{F5C0D528-4FFC-468B-90E0-DF8B733ADA90}">
      <dgm:prSet/>
      <dgm:spPr/>
      <dgm:t>
        <a:bodyPr/>
        <a:lstStyle/>
        <a:p>
          <a:endParaRPr lang="en-US"/>
        </a:p>
      </dgm:t>
    </dgm:pt>
    <dgm:pt modelId="{8BCD4102-1291-437C-A39B-1C89CBFFCB32}">
      <dgm:prSet/>
      <dgm:spPr/>
      <dgm:t>
        <a:bodyPr/>
        <a:lstStyle/>
        <a:p>
          <a:pPr marR="0" rtl="0"/>
          <a:r>
            <a:rPr lang="en-US" b="0" i="0" dirty="0"/>
            <a:t>Devised title: A brief statement usually composed of a creator name and material type.</a:t>
          </a:r>
          <a:endParaRPr lang="en-US" dirty="0"/>
        </a:p>
      </dgm:t>
    </dgm:pt>
    <dgm:pt modelId="{7DCE1C55-660E-4052-A88F-8BF5ABA16A6D}" type="parTrans" cxnId="{015C6EF8-F269-4A03-B3F1-52421A2A7E58}">
      <dgm:prSet/>
      <dgm:spPr/>
      <dgm:t>
        <a:bodyPr/>
        <a:lstStyle/>
        <a:p>
          <a:endParaRPr lang="en-US"/>
        </a:p>
      </dgm:t>
    </dgm:pt>
    <dgm:pt modelId="{A55540AF-7FE5-4433-B7A1-AD2B0617F340}" type="sibTrans" cxnId="{015C6EF8-F269-4A03-B3F1-52421A2A7E58}">
      <dgm:prSet/>
      <dgm:spPr/>
      <dgm:t>
        <a:bodyPr/>
        <a:lstStyle/>
        <a:p>
          <a:endParaRPr lang="en-US"/>
        </a:p>
      </dgm:t>
    </dgm:pt>
    <dgm:pt modelId="{A1FD801A-7345-46C6-AAE0-EB9D8168439E}">
      <dgm:prSet/>
      <dgm:spPr/>
      <dgm:t>
        <a:bodyPr/>
        <a:lstStyle/>
        <a:p>
          <a:pPr marR="0" rtl="0"/>
          <a:r>
            <a:rPr lang="en-US" b="0" i="0" dirty="0"/>
            <a:t>Devised titles are more common and are left to the archivist’s discretion.</a:t>
          </a:r>
          <a:endParaRPr lang="en-US" dirty="0"/>
        </a:p>
      </dgm:t>
    </dgm:pt>
    <dgm:pt modelId="{C9EC7238-1D95-4F5A-8043-D1140566321A}" type="parTrans" cxnId="{0BC83548-B0AA-4868-B180-6B9B08104928}">
      <dgm:prSet/>
      <dgm:spPr/>
      <dgm:t>
        <a:bodyPr/>
        <a:lstStyle/>
        <a:p>
          <a:endParaRPr lang="en-US"/>
        </a:p>
      </dgm:t>
    </dgm:pt>
    <dgm:pt modelId="{BFDDA14B-DD01-4CF5-8C6A-294672D9C137}" type="sibTrans" cxnId="{0BC83548-B0AA-4868-B180-6B9B08104928}">
      <dgm:prSet/>
      <dgm:spPr/>
      <dgm:t>
        <a:bodyPr/>
        <a:lstStyle/>
        <a:p>
          <a:endParaRPr lang="en-US"/>
        </a:p>
      </dgm:t>
    </dgm:pt>
    <dgm:pt modelId="{53859010-F394-4191-9F67-53C09E4830A4}" type="pres">
      <dgm:prSet presAssocID="{BBB5FFC1-12EB-4C46-B56B-3D7C4FAE9EB2}" presName="linear" presStyleCnt="0">
        <dgm:presLayoutVars>
          <dgm:animLvl val="lvl"/>
          <dgm:resizeHandles val="exact"/>
        </dgm:presLayoutVars>
      </dgm:prSet>
      <dgm:spPr/>
    </dgm:pt>
    <dgm:pt modelId="{0CCEEDAF-66DF-4638-890F-BC9818E5A7B3}" type="pres">
      <dgm:prSet presAssocID="{5E892159-1449-4861-9B95-9E98CBC56C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873A30-5BEC-45D7-A510-649002C91D28}" type="pres">
      <dgm:prSet presAssocID="{5BE0806F-E6C7-45F9-AD46-D9C4C5D18C65}" presName="spacer" presStyleCnt="0"/>
      <dgm:spPr/>
    </dgm:pt>
    <dgm:pt modelId="{D1CC042B-A624-4C1E-8F43-FC9DE4DAEA26}" type="pres">
      <dgm:prSet presAssocID="{7D27B67E-C182-40B4-A01F-FF0D1D3573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1FA9CA-AA5F-460E-8DB6-4778E8FC38C5}" type="pres">
      <dgm:prSet presAssocID="{31BCCE47-AE1B-4E14-998D-09309D421FFD}" presName="spacer" presStyleCnt="0"/>
      <dgm:spPr/>
    </dgm:pt>
    <dgm:pt modelId="{503C69DF-4906-4725-822D-21FA3B8D0616}" type="pres">
      <dgm:prSet presAssocID="{8BCD4102-1291-437C-A39B-1C89CBFFCB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853149-DA87-4619-91B8-256D11D50278}" type="pres">
      <dgm:prSet presAssocID="{A55540AF-7FE5-4433-B7A1-AD2B0617F340}" presName="spacer" presStyleCnt="0"/>
      <dgm:spPr/>
    </dgm:pt>
    <dgm:pt modelId="{FBE6D1BB-72DB-4543-8C77-DE2FEB825BF3}" type="pres">
      <dgm:prSet presAssocID="{A1FD801A-7345-46C6-AAE0-EB9D816843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39147C-774B-4EE6-8CB9-4D440BC2423E}" type="presOf" srcId="{7D27B67E-C182-40B4-A01F-FF0D1D357395}" destId="{D1CC042B-A624-4C1E-8F43-FC9DE4DAEA26}" srcOrd="0" destOrd="0" presId="urn:microsoft.com/office/officeart/2005/8/layout/vList2"/>
    <dgm:cxn modelId="{F5C0D528-4FFC-468B-90E0-DF8B733ADA90}" srcId="{BBB5FFC1-12EB-4C46-B56B-3D7C4FAE9EB2}" destId="{7D27B67E-C182-40B4-A01F-FF0D1D357395}" srcOrd="1" destOrd="0" parTransId="{4E161E58-02E4-4542-9A97-648BBD6B6656}" sibTransId="{31BCCE47-AE1B-4E14-998D-09309D421FFD}"/>
    <dgm:cxn modelId="{49252F91-4DD3-4322-965F-9A618DF58BAE}" srcId="{BBB5FFC1-12EB-4C46-B56B-3D7C4FAE9EB2}" destId="{5E892159-1449-4861-9B95-9E98CBC56C5F}" srcOrd="0" destOrd="0" parTransId="{6E690213-FCA6-42CF-B063-5E07FAC2BA6B}" sibTransId="{5BE0806F-E6C7-45F9-AD46-D9C4C5D18C65}"/>
    <dgm:cxn modelId="{54A2ECB7-413A-47FD-9222-F1F094BAFD7C}" type="presOf" srcId="{8BCD4102-1291-437C-A39B-1C89CBFFCB32}" destId="{503C69DF-4906-4725-822D-21FA3B8D0616}" srcOrd="0" destOrd="0" presId="urn:microsoft.com/office/officeart/2005/8/layout/vList2"/>
    <dgm:cxn modelId="{0BC83548-B0AA-4868-B180-6B9B08104928}" srcId="{BBB5FFC1-12EB-4C46-B56B-3D7C4FAE9EB2}" destId="{A1FD801A-7345-46C6-AAE0-EB9D8168439E}" srcOrd="3" destOrd="0" parTransId="{C9EC7238-1D95-4F5A-8043-D1140566321A}" sibTransId="{BFDDA14B-DD01-4CF5-8C6A-294672D9C137}"/>
    <dgm:cxn modelId="{AFB26EF1-14BB-45FE-9FE8-B342BA2E74FB}" type="presOf" srcId="{BBB5FFC1-12EB-4C46-B56B-3D7C4FAE9EB2}" destId="{53859010-F394-4191-9F67-53C09E4830A4}" srcOrd="0" destOrd="0" presId="urn:microsoft.com/office/officeart/2005/8/layout/vList2"/>
    <dgm:cxn modelId="{3A42373C-1D78-40C0-ADBE-C88589B6D712}" type="presOf" srcId="{A1FD801A-7345-46C6-AAE0-EB9D8168439E}" destId="{FBE6D1BB-72DB-4543-8C77-DE2FEB825BF3}" srcOrd="0" destOrd="0" presId="urn:microsoft.com/office/officeart/2005/8/layout/vList2"/>
    <dgm:cxn modelId="{015C6EF8-F269-4A03-B3F1-52421A2A7E58}" srcId="{BBB5FFC1-12EB-4C46-B56B-3D7C4FAE9EB2}" destId="{8BCD4102-1291-437C-A39B-1C89CBFFCB32}" srcOrd="2" destOrd="0" parTransId="{7DCE1C55-660E-4052-A88F-8BF5ABA16A6D}" sibTransId="{A55540AF-7FE5-4433-B7A1-AD2B0617F340}"/>
    <dgm:cxn modelId="{02374F10-83EE-4783-B03B-97AFCDEA31C1}" type="presOf" srcId="{5E892159-1449-4861-9B95-9E98CBC56C5F}" destId="{0CCEEDAF-66DF-4638-890F-BC9818E5A7B3}" srcOrd="0" destOrd="0" presId="urn:microsoft.com/office/officeart/2005/8/layout/vList2"/>
    <dgm:cxn modelId="{DE7AF967-E6F9-4A44-98AF-3AE18EFEDA5D}" type="presParOf" srcId="{53859010-F394-4191-9F67-53C09E4830A4}" destId="{0CCEEDAF-66DF-4638-890F-BC9818E5A7B3}" srcOrd="0" destOrd="0" presId="urn:microsoft.com/office/officeart/2005/8/layout/vList2"/>
    <dgm:cxn modelId="{17F633F0-74B9-4665-85F0-54B869046F86}" type="presParOf" srcId="{53859010-F394-4191-9F67-53C09E4830A4}" destId="{DA873A30-5BEC-45D7-A510-649002C91D28}" srcOrd="1" destOrd="0" presId="urn:microsoft.com/office/officeart/2005/8/layout/vList2"/>
    <dgm:cxn modelId="{4705014E-7928-4A57-A0FF-AEB6860AECD5}" type="presParOf" srcId="{53859010-F394-4191-9F67-53C09E4830A4}" destId="{D1CC042B-A624-4C1E-8F43-FC9DE4DAEA26}" srcOrd="2" destOrd="0" presId="urn:microsoft.com/office/officeart/2005/8/layout/vList2"/>
    <dgm:cxn modelId="{93B021C7-F68D-408D-9A74-CBCF07E991C0}" type="presParOf" srcId="{53859010-F394-4191-9F67-53C09E4830A4}" destId="{FF1FA9CA-AA5F-460E-8DB6-4778E8FC38C5}" srcOrd="3" destOrd="0" presId="urn:microsoft.com/office/officeart/2005/8/layout/vList2"/>
    <dgm:cxn modelId="{E69869E1-15D8-4F0A-BE99-BAFA40CE3676}" type="presParOf" srcId="{53859010-F394-4191-9F67-53C09E4830A4}" destId="{503C69DF-4906-4725-822D-21FA3B8D0616}" srcOrd="4" destOrd="0" presId="urn:microsoft.com/office/officeart/2005/8/layout/vList2"/>
    <dgm:cxn modelId="{0F1493E6-93B7-4442-B56D-83CF827D64AF}" type="presParOf" srcId="{53859010-F394-4191-9F67-53C09E4830A4}" destId="{30853149-DA87-4619-91B8-256D11D50278}" srcOrd="5" destOrd="0" presId="urn:microsoft.com/office/officeart/2005/8/layout/vList2"/>
    <dgm:cxn modelId="{6A57345D-C176-43D9-9571-BE5816346789}" type="presParOf" srcId="{53859010-F394-4191-9F67-53C09E4830A4}" destId="{FBE6D1BB-72DB-4543-8C77-DE2FEB825B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49DC48-B468-4C19-9B82-D2B4FA72C73A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6F8DD-8ECF-40AB-BC17-702807FC1F59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Title (2.3)</a:t>
          </a:r>
          <a:endParaRPr lang="en-US" dirty="0"/>
        </a:p>
      </dgm:t>
    </dgm:pt>
    <dgm:pt modelId="{B80F6472-D8E6-4D17-897A-DC223589B071}" type="parTrans" cxnId="{BD100075-97B6-4E1A-9407-1EC27692FB5C}">
      <dgm:prSet/>
      <dgm:spPr/>
      <dgm:t>
        <a:bodyPr/>
        <a:lstStyle/>
        <a:p>
          <a:endParaRPr lang="en-US"/>
        </a:p>
      </dgm:t>
    </dgm:pt>
    <dgm:pt modelId="{EDECE625-53F7-44B0-B7A2-0969E5953455}" type="sibTrans" cxnId="{BD100075-97B6-4E1A-9407-1EC27692FB5C}">
      <dgm:prSet/>
      <dgm:spPr/>
      <dgm:t>
        <a:bodyPr/>
        <a:lstStyle/>
        <a:p>
          <a:endParaRPr lang="en-US"/>
        </a:p>
      </dgm:t>
    </dgm:pt>
    <dgm:pt modelId="{54BF002C-76B3-445A-9656-CFFC64B5825F}" type="pres">
      <dgm:prSet presAssocID="{3549DC48-B468-4C19-9B82-D2B4FA72C73A}" presName="diagram" presStyleCnt="0">
        <dgm:presLayoutVars>
          <dgm:dir/>
          <dgm:resizeHandles val="exact"/>
        </dgm:presLayoutVars>
      </dgm:prSet>
      <dgm:spPr/>
    </dgm:pt>
    <dgm:pt modelId="{1688C314-C47E-4659-9D42-A7A14CC87EE1}" type="pres">
      <dgm:prSet presAssocID="{A1B6F8DD-8ECF-40AB-BC17-702807FC1F59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BD100075-97B6-4E1A-9407-1EC27692FB5C}" srcId="{3549DC48-B468-4C19-9B82-D2B4FA72C73A}" destId="{A1B6F8DD-8ECF-40AB-BC17-702807FC1F59}" srcOrd="0" destOrd="0" parTransId="{B80F6472-D8E6-4D17-897A-DC223589B071}" sibTransId="{EDECE625-53F7-44B0-B7A2-0969E5953455}"/>
    <dgm:cxn modelId="{0A90D697-F36E-4F8E-958E-26CFABE27DB3}" type="presOf" srcId="{A1B6F8DD-8ECF-40AB-BC17-702807FC1F59}" destId="{1688C314-C47E-4659-9D42-A7A14CC87EE1}" srcOrd="0" destOrd="0" presId="urn:microsoft.com/office/officeart/2005/8/layout/default"/>
    <dgm:cxn modelId="{1251702B-5C05-4A6E-B452-2517B2EFCA95}" type="presOf" srcId="{3549DC48-B468-4C19-9B82-D2B4FA72C73A}" destId="{54BF002C-76B3-445A-9656-CFFC64B5825F}" srcOrd="0" destOrd="0" presId="urn:microsoft.com/office/officeart/2005/8/layout/default"/>
    <dgm:cxn modelId="{EDE10306-2C1E-4691-8F14-6A857E5A2AE8}" type="presParOf" srcId="{54BF002C-76B3-445A-9656-CFFC64B5825F}" destId="{1688C314-C47E-4659-9D42-A7A14CC87EE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211BABE-E895-45BC-A63A-A141EB9324D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D830BE-9B85-4FB6-ADF9-A28DA78B774B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Can refer to many different types of “date.”</a:t>
          </a:r>
          <a:endParaRPr lang="en-US" dirty="0"/>
        </a:p>
      </dgm:t>
    </dgm:pt>
    <dgm:pt modelId="{661DC0BD-60DC-47B3-8B50-CF4A6E1D236C}" type="parTrans" cxnId="{F0C860CB-979A-4E83-938B-B5ED6EE94045}">
      <dgm:prSet/>
      <dgm:spPr/>
      <dgm:t>
        <a:bodyPr/>
        <a:lstStyle/>
        <a:p>
          <a:endParaRPr lang="en-US"/>
        </a:p>
      </dgm:t>
    </dgm:pt>
    <dgm:pt modelId="{0E5EA9DB-937E-400D-B433-81BBC8BF512B}" type="sibTrans" cxnId="{F0C860CB-979A-4E83-938B-B5ED6EE94045}">
      <dgm:prSet/>
      <dgm:spPr/>
      <dgm:t>
        <a:bodyPr/>
        <a:lstStyle/>
        <a:p>
          <a:endParaRPr lang="en-US"/>
        </a:p>
      </dgm:t>
    </dgm:pt>
    <dgm:pt modelId="{1115B774-3AFF-42A1-807D-67DE74B0CE13}">
      <dgm:prSet/>
      <dgm:spPr/>
      <dgm:t>
        <a:bodyPr/>
        <a:lstStyle/>
        <a:p>
          <a:pPr marR="0" rtl="0"/>
          <a:r>
            <a:rPr lang="en-US" b="0" i="0"/>
            <a:t>Be clear about which type of date you’re referring to.</a:t>
          </a:r>
          <a:endParaRPr lang="en-US"/>
        </a:p>
      </dgm:t>
    </dgm:pt>
    <dgm:pt modelId="{1B6BA015-1213-492C-B1CE-DDD65F6289D2}" type="parTrans" cxnId="{634C2F31-5D88-4234-8F99-76CC293C06F0}">
      <dgm:prSet/>
      <dgm:spPr/>
      <dgm:t>
        <a:bodyPr/>
        <a:lstStyle/>
        <a:p>
          <a:endParaRPr lang="en-US"/>
        </a:p>
      </dgm:t>
    </dgm:pt>
    <dgm:pt modelId="{B0EA220D-18A7-4133-B6DE-128B7C4EF2D5}" type="sibTrans" cxnId="{634C2F31-5D88-4234-8F99-76CC293C06F0}">
      <dgm:prSet/>
      <dgm:spPr/>
      <dgm:t>
        <a:bodyPr/>
        <a:lstStyle/>
        <a:p>
          <a:endParaRPr lang="en-US"/>
        </a:p>
      </dgm:t>
    </dgm:pt>
    <dgm:pt modelId="{DC947993-3112-4D26-B414-4DAF9B5CF12F}">
      <dgm:prSet/>
      <dgm:spPr/>
      <dgm:t>
        <a:bodyPr/>
        <a:lstStyle/>
        <a:p>
          <a:pPr marR="0" rtl="0"/>
          <a:r>
            <a:rPr lang="en-US" b="0" i="0"/>
            <a:t>Be consistent.</a:t>
          </a:r>
          <a:endParaRPr lang="en-US"/>
        </a:p>
      </dgm:t>
    </dgm:pt>
    <dgm:pt modelId="{BEBDFDB8-1E0D-4A4F-AC79-0898E89E72A7}" type="parTrans" cxnId="{BFFCDDF1-B2B4-47E6-82F1-2B9D93A72972}">
      <dgm:prSet/>
      <dgm:spPr/>
      <dgm:t>
        <a:bodyPr/>
        <a:lstStyle/>
        <a:p>
          <a:endParaRPr lang="en-US"/>
        </a:p>
      </dgm:t>
    </dgm:pt>
    <dgm:pt modelId="{6E0DB6FC-094B-46A5-92A7-D427EFF22651}" type="sibTrans" cxnId="{BFFCDDF1-B2B4-47E6-82F1-2B9D93A72972}">
      <dgm:prSet/>
      <dgm:spPr/>
      <dgm:t>
        <a:bodyPr/>
        <a:lstStyle/>
        <a:p>
          <a:endParaRPr lang="en-US"/>
        </a:p>
      </dgm:t>
    </dgm:pt>
    <dgm:pt modelId="{C3C52823-8703-4CD7-A6E3-DA3DD9162AE3}" type="pres">
      <dgm:prSet presAssocID="{5211BABE-E895-45BC-A63A-A141EB9324D1}" presName="linear" presStyleCnt="0">
        <dgm:presLayoutVars>
          <dgm:animLvl val="lvl"/>
          <dgm:resizeHandles val="exact"/>
        </dgm:presLayoutVars>
      </dgm:prSet>
      <dgm:spPr/>
    </dgm:pt>
    <dgm:pt modelId="{3CDD8A35-4F94-44BC-897A-4B08F71E97DF}" type="pres">
      <dgm:prSet presAssocID="{9AD830BE-9B85-4FB6-ADF9-A28DA78B77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D23BFC-5712-46B9-B9A0-2D7EF8A9631C}" type="pres">
      <dgm:prSet presAssocID="{0E5EA9DB-937E-400D-B433-81BBC8BF512B}" presName="spacer" presStyleCnt="0"/>
      <dgm:spPr/>
    </dgm:pt>
    <dgm:pt modelId="{638F6AFC-6C89-4EE7-83B7-871705557DF1}" type="pres">
      <dgm:prSet presAssocID="{1115B774-3AFF-42A1-807D-67DE74B0CE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8117DE-A234-48FE-905F-499EEA057F98}" type="pres">
      <dgm:prSet presAssocID="{B0EA220D-18A7-4133-B6DE-128B7C4EF2D5}" presName="spacer" presStyleCnt="0"/>
      <dgm:spPr/>
    </dgm:pt>
    <dgm:pt modelId="{57794929-0012-4673-BEC0-B880B6AEAAF0}" type="pres">
      <dgm:prSet presAssocID="{DC947993-3112-4D26-B414-4DAF9B5CF1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FCDDF1-B2B4-47E6-82F1-2B9D93A72972}" srcId="{5211BABE-E895-45BC-A63A-A141EB9324D1}" destId="{DC947993-3112-4D26-B414-4DAF9B5CF12F}" srcOrd="2" destOrd="0" parTransId="{BEBDFDB8-1E0D-4A4F-AC79-0898E89E72A7}" sibTransId="{6E0DB6FC-094B-46A5-92A7-D427EFF22651}"/>
    <dgm:cxn modelId="{CD517B05-E66E-4699-876F-DE07449D9D6B}" type="presOf" srcId="{5211BABE-E895-45BC-A63A-A141EB9324D1}" destId="{C3C52823-8703-4CD7-A6E3-DA3DD9162AE3}" srcOrd="0" destOrd="0" presId="urn:microsoft.com/office/officeart/2005/8/layout/vList2"/>
    <dgm:cxn modelId="{F0C860CB-979A-4E83-938B-B5ED6EE94045}" srcId="{5211BABE-E895-45BC-A63A-A141EB9324D1}" destId="{9AD830BE-9B85-4FB6-ADF9-A28DA78B774B}" srcOrd="0" destOrd="0" parTransId="{661DC0BD-60DC-47B3-8B50-CF4A6E1D236C}" sibTransId="{0E5EA9DB-937E-400D-B433-81BBC8BF512B}"/>
    <dgm:cxn modelId="{634C2F31-5D88-4234-8F99-76CC293C06F0}" srcId="{5211BABE-E895-45BC-A63A-A141EB9324D1}" destId="{1115B774-3AFF-42A1-807D-67DE74B0CE13}" srcOrd="1" destOrd="0" parTransId="{1B6BA015-1213-492C-B1CE-DDD65F6289D2}" sibTransId="{B0EA220D-18A7-4133-B6DE-128B7C4EF2D5}"/>
    <dgm:cxn modelId="{7B897A2C-B966-4FB4-B233-CA7386D1D94A}" type="presOf" srcId="{1115B774-3AFF-42A1-807D-67DE74B0CE13}" destId="{638F6AFC-6C89-4EE7-83B7-871705557DF1}" srcOrd="0" destOrd="0" presId="urn:microsoft.com/office/officeart/2005/8/layout/vList2"/>
    <dgm:cxn modelId="{5B64167D-94AA-4908-9163-76695B3C4962}" type="presOf" srcId="{9AD830BE-9B85-4FB6-ADF9-A28DA78B774B}" destId="{3CDD8A35-4F94-44BC-897A-4B08F71E97DF}" srcOrd="0" destOrd="0" presId="urn:microsoft.com/office/officeart/2005/8/layout/vList2"/>
    <dgm:cxn modelId="{C6B87C05-A26C-45FA-9983-DA5C16956E99}" type="presOf" srcId="{DC947993-3112-4D26-B414-4DAF9B5CF12F}" destId="{57794929-0012-4673-BEC0-B880B6AEAAF0}" srcOrd="0" destOrd="0" presId="urn:microsoft.com/office/officeart/2005/8/layout/vList2"/>
    <dgm:cxn modelId="{7300990F-2375-4AFF-91AF-087D721DB255}" type="presParOf" srcId="{C3C52823-8703-4CD7-A6E3-DA3DD9162AE3}" destId="{3CDD8A35-4F94-44BC-897A-4B08F71E97DF}" srcOrd="0" destOrd="0" presId="urn:microsoft.com/office/officeart/2005/8/layout/vList2"/>
    <dgm:cxn modelId="{DB6CEF6F-2205-4D08-A56A-89EEE78AA74C}" type="presParOf" srcId="{C3C52823-8703-4CD7-A6E3-DA3DD9162AE3}" destId="{E5D23BFC-5712-46B9-B9A0-2D7EF8A9631C}" srcOrd="1" destOrd="0" presId="urn:microsoft.com/office/officeart/2005/8/layout/vList2"/>
    <dgm:cxn modelId="{174EA623-FD46-440F-BAF5-53D83F8AFA64}" type="presParOf" srcId="{C3C52823-8703-4CD7-A6E3-DA3DD9162AE3}" destId="{638F6AFC-6C89-4EE7-83B7-871705557DF1}" srcOrd="2" destOrd="0" presId="urn:microsoft.com/office/officeart/2005/8/layout/vList2"/>
    <dgm:cxn modelId="{89A633D9-9938-465B-B5E2-B99FF721855D}" type="presParOf" srcId="{C3C52823-8703-4CD7-A6E3-DA3DD9162AE3}" destId="{B98117DE-A234-48FE-905F-499EEA057F98}" srcOrd="3" destOrd="0" presId="urn:microsoft.com/office/officeart/2005/8/layout/vList2"/>
    <dgm:cxn modelId="{775C45A7-757A-4784-958C-CD6615C19885}" type="presParOf" srcId="{C3C52823-8703-4CD7-A6E3-DA3DD9162AE3}" destId="{57794929-0012-4673-BEC0-B880B6AEAA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8162494-C87E-486C-9C2A-871C3AB0483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F4DCBA-9A67-4C39-B486-265422E975BB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/>
            <a:t>Date (2.4)</a:t>
          </a:r>
          <a:endParaRPr lang="en-US"/>
        </a:p>
      </dgm:t>
    </dgm:pt>
    <dgm:pt modelId="{AC2F7D19-911F-4850-A3EC-C311B9CC6FA4}" type="parTrans" cxnId="{99AC4FCE-5AEC-4221-AAB3-C1E32BF8FDF7}">
      <dgm:prSet/>
      <dgm:spPr/>
      <dgm:t>
        <a:bodyPr/>
        <a:lstStyle/>
        <a:p>
          <a:endParaRPr lang="en-US"/>
        </a:p>
      </dgm:t>
    </dgm:pt>
    <dgm:pt modelId="{1DBDE026-B10F-4956-B8B6-9BC6ACC6D469}" type="sibTrans" cxnId="{99AC4FCE-5AEC-4221-AAB3-C1E32BF8FDF7}">
      <dgm:prSet/>
      <dgm:spPr/>
      <dgm:t>
        <a:bodyPr/>
        <a:lstStyle/>
        <a:p>
          <a:endParaRPr lang="en-US"/>
        </a:p>
      </dgm:t>
    </dgm:pt>
    <dgm:pt modelId="{E43B4871-30B5-4636-A9F5-CACF4A4675F2}" type="pres">
      <dgm:prSet presAssocID="{88162494-C87E-486C-9C2A-871C3AB04830}" presName="diagram" presStyleCnt="0">
        <dgm:presLayoutVars>
          <dgm:dir/>
          <dgm:resizeHandles val="exact"/>
        </dgm:presLayoutVars>
      </dgm:prSet>
      <dgm:spPr/>
    </dgm:pt>
    <dgm:pt modelId="{4FAEF485-6D03-44A0-A39F-14F778BC7C11}" type="pres">
      <dgm:prSet presAssocID="{07F4DCBA-9A67-4C39-B486-265422E975BB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123EB96B-2B7B-4EE9-A2B9-545744106291}" type="presOf" srcId="{07F4DCBA-9A67-4C39-B486-265422E975BB}" destId="{4FAEF485-6D03-44A0-A39F-14F778BC7C11}" srcOrd="0" destOrd="0" presId="urn:microsoft.com/office/officeart/2005/8/layout/default"/>
    <dgm:cxn modelId="{48EE1F9C-08A8-46A0-AE28-947028BAB18A}" type="presOf" srcId="{88162494-C87E-486C-9C2A-871C3AB04830}" destId="{E43B4871-30B5-4636-A9F5-CACF4A4675F2}" srcOrd="0" destOrd="0" presId="urn:microsoft.com/office/officeart/2005/8/layout/default"/>
    <dgm:cxn modelId="{99AC4FCE-5AEC-4221-AAB3-C1E32BF8FDF7}" srcId="{88162494-C87E-486C-9C2A-871C3AB04830}" destId="{07F4DCBA-9A67-4C39-B486-265422E975BB}" srcOrd="0" destOrd="0" parTransId="{AC2F7D19-911F-4850-A3EC-C311B9CC6FA4}" sibTransId="{1DBDE026-B10F-4956-B8B6-9BC6ACC6D469}"/>
    <dgm:cxn modelId="{4E57E1BC-DE98-4612-8901-793C2A11DC0B}" type="presParOf" srcId="{E43B4871-30B5-4636-A9F5-CACF4A4675F2}" destId="{4FAEF485-6D03-44A0-A39F-14F778BC7C1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B2CFF97-8810-4D35-9943-C052E2BF49C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1D31E8-E1EA-433D-AE88-2A2FEA18C708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Describes the quantity and material types of items.</a:t>
          </a:r>
          <a:endParaRPr lang="en-US" dirty="0"/>
        </a:p>
      </dgm:t>
    </dgm:pt>
    <dgm:pt modelId="{63FB7BD5-FC7E-4AB0-BD4E-F0A1CBAE0399}" type="parTrans" cxnId="{A41A2A5D-3A40-4A74-A5DC-E4715A060CF7}">
      <dgm:prSet/>
      <dgm:spPr/>
      <dgm:t>
        <a:bodyPr/>
        <a:lstStyle/>
        <a:p>
          <a:endParaRPr lang="en-US"/>
        </a:p>
      </dgm:t>
    </dgm:pt>
    <dgm:pt modelId="{5B616770-DDEC-423E-AE44-CC3F8EFD8B1C}" type="sibTrans" cxnId="{A41A2A5D-3A40-4A74-A5DC-E4715A060CF7}">
      <dgm:prSet/>
      <dgm:spPr/>
      <dgm:t>
        <a:bodyPr/>
        <a:lstStyle/>
        <a:p>
          <a:endParaRPr lang="en-US"/>
        </a:p>
      </dgm:t>
    </dgm:pt>
    <dgm:pt modelId="{667CF1E2-BAFF-420C-943E-22760A0EBCDC}">
      <dgm:prSet/>
      <dgm:spPr/>
      <dgm:t>
        <a:bodyPr/>
        <a:lstStyle/>
        <a:p>
          <a:pPr marR="0" rtl="0"/>
          <a:r>
            <a:rPr lang="en-US" b="0" i="0" dirty="0"/>
            <a:t>Quantity is described a unit of measurement.</a:t>
          </a:r>
          <a:endParaRPr lang="en-US" dirty="0"/>
        </a:p>
      </dgm:t>
    </dgm:pt>
    <dgm:pt modelId="{821EEFA4-DEA6-4D8A-B2B5-EE1724EDD3EC}" type="parTrans" cxnId="{00BCDC58-A3B0-4170-98FF-AE93E9CC83A3}">
      <dgm:prSet/>
      <dgm:spPr/>
      <dgm:t>
        <a:bodyPr/>
        <a:lstStyle/>
        <a:p>
          <a:endParaRPr lang="en-US"/>
        </a:p>
      </dgm:t>
    </dgm:pt>
    <dgm:pt modelId="{5D41D038-90FB-4EFB-86FC-D7FF1E5C2209}" type="sibTrans" cxnId="{00BCDC58-A3B0-4170-98FF-AE93E9CC83A3}">
      <dgm:prSet/>
      <dgm:spPr/>
      <dgm:t>
        <a:bodyPr/>
        <a:lstStyle/>
        <a:p>
          <a:endParaRPr lang="en-US"/>
        </a:p>
      </dgm:t>
    </dgm:pt>
    <dgm:pt modelId="{951D8123-DB24-4B3B-9927-91AB958FDA16}">
      <dgm:prSet/>
      <dgm:spPr/>
      <dgm:t>
        <a:bodyPr/>
        <a:lstStyle/>
        <a:p>
          <a:pPr marR="0" rtl="0"/>
          <a:r>
            <a:rPr lang="en-US" b="0" i="0" dirty="0"/>
            <a:t>Specificity in this field is important to guide researchers.</a:t>
          </a:r>
          <a:endParaRPr lang="en-US" dirty="0"/>
        </a:p>
      </dgm:t>
    </dgm:pt>
    <dgm:pt modelId="{6F1C3470-DFF7-4517-A6A8-8EF7FD7F622C}" type="parTrans" cxnId="{07EAF86C-24B0-4429-B537-1723C8BD355B}">
      <dgm:prSet/>
      <dgm:spPr/>
      <dgm:t>
        <a:bodyPr/>
        <a:lstStyle/>
        <a:p>
          <a:endParaRPr lang="en-US"/>
        </a:p>
      </dgm:t>
    </dgm:pt>
    <dgm:pt modelId="{5F9E6D1C-CA1F-49FA-861A-E72775928D87}" type="sibTrans" cxnId="{07EAF86C-24B0-4429-B537-1723C8BD355B}">
      <dgm:prSet/>
      <dgm:spPr/>
      <dgm:t>
        <a:bodyPr/>
        <a:lstStyle/>
        <a:p>
          <a:endParaRPr lang="en-US"/>
        </a:p>
      </dgm:t>
    </dgm:pt>
    <dgm:pt modelId="{CA9E7C1E-E174-4165-A52F-45A454357E70}" type="pres">
      <dgm:prSet presAssocID="{4B2CFF97-8810-4D35-9943-C052E2BF49CD}" presName="linear" presStyleCnt="0">
        <dgm:presLayoutVars>
          <dgm:animLvl val="lvl"/>
          <dgm:resizeHandles val="exact"/>
        </dgm:presLayoutVars>
      </dgm:prSet>
      <dgm:spPr/>
    </dgm:pt>
    <dgm:pt modelId="{00B82A81-2D81-4953-8F5C-DC1310B325F5}" type="pres">
      <dgm:prSet presAssocID="{F61D31E8-E1EA-433D-AE88-2A2FEA18C7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12A41B-B971-45C4-82CA-D73E9DBD7F29}" type="pres">
      <dgm:prSet presAssocID="{5B616770-DDEC-423E-AE44-CC3F8EFD8B1C}" presName="spacer" presStyleCnt="0"/>
      <dgm:spPr/>
    </dgm:pt>
    <dgm:pt modelId="{C7764A82-4CF6-4B64-B638-BEAA483CDDB3}" type="pres">
      <dgm:prSet presAssocID="{667CF1E2-BAFF-420C-943E-22760A0EBC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FA630A-6B07-4437-85E5-1BC459DB417E}" type="pres">
      <dgm:prSet presAssocID="{5D41D038-90FB-4EFB-86FC-D7FF1E5C2209}" presName="spacer" presStyleCnt="0"/>
      <dgm:spPr/>
    </dgm:pt>
    <dgm:pt modelId="{45340384-2E72-4E1C-8F6F-2293C93F847F}" type="pres">
      <dgm:prSet presAssocID="{951D8123-DB24-4B3B-9927-91AB958FDA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BCDC58-A3B0-4170-98FF-AE93E9CC83A3}" srcId="{4B2CFF97-8810-4D35-9943-C052E2BF49CD}" destId="{667CF1E2-BAFF-420C-943E-22760A0EBCDC}" srcOrd="1" destOrd="0" parTransId="{821EEFA4-DEA6-4D8A-B2B5-EE1724EDD3EC}" sibTransId="{5D41D038-90FB-4EFB-86FC-D7FF1E5C2209}"/>
    <dgm:cxn modelId="{C4FD6BA1-3D23-41BF-82C7-910EA388E429}" type="presOf" srcId="{951D8123-DB24-4B3B-9927-91AB958FDA16}" destId="{45340384-2E72-4E1C-8F6F-2293C93F847F}" srcOrd="0" destOrd="0" presId="urn:microsoft.com/office/officeart/2005/8/layout/vList2"/>
    <dgm:cxn modelId="{017E7080-FEDD-4157-BFD6-A0874B83DC63}" type="presOf" srcId="{4B2CFF97-8810-4D35-9943-C052E2BF49CD}" destId="{CA9E7C1E-E174-4165-A52F-45A454357E70}" srcOrd="0" destOrd="0" presId="urn:microsoft.com/office/officeart/2005/8/layout/vList2"/>
    <dgm:cxn modelId="{A41A2A5D-3A40-4A74-A5DC-E4715A060CF7}" srcId="{4B2CFF97-8810-4D35-9943-C052E2BF49CD}" destId="{F61D31E8-E1EA-433D-AE88-2A2FEA18C708}" srcOrd="0" destOrd="0" parTransId="{63FB7BD5-FC7E-4AB0-BD4E-F0A1CBAE0399}" sibTransId="{5B616770-DDEC-423E-AE44-CC3F8EFD8B1C}"/>
    <dgm:cxn modelId="{07EAF86C-24B0-4429-B537-1723C8BD355B}" srcId="{4B2CFF97-8810-4D35-9943-C052E2BF49CD}" destId="{951D8123-DB24-4B3B-9927-91AB958FDA16}" srcOrd="2" destOrd="0" parTransId="{6F1C3470-DFF7-4517-A6A8-8EF7FD7F622C}" sibTransId="{5F9E6D1C-CA1F-49FA-861A-E72775928D87}"/>
    <dgm:cxn modelId="{13567A81-77CE-42A5-9066-D7F029239B04}" type="presOf" srcId="{667CF1E2-BAFF-420C-943E-22760A0EBCDC}" destId="{C7764A82-4CF6-4B64-B638-BEAA483CDDB3}" srcOrd="0" destOrd="0" presId="urn:microsoft.com/office/officeart/2005/8/layout/vList2"/>
    <dgm:cxn modelId="{691A20DC-7E22-478E-AB26-8DEC27C3DFEF}" type="presOf" srcId="{F61D31E8-E1EA-433D-AE88-2A2FEA18C708}" destId="{00B82A81-2D81-4953-8F5C-DC1310B325F5}" srcOrd="0" destOrd="0" presId="urn:microsoft.com/office/officeart/2005/8/layout/vList2"/>
    <dgm:cxn modelId="{4FB6E09B-48D9-45A5-B54E-B95A7518FE40}" type="presParOf" srcId="{CA9E7C1E-E174-4165-A52F-45A454357E70}" destId="{00B82A81-2D81-4953-8F5C-DC1310B325F5}" srcOrd="0" destOrd="0" presId="urn:microsoft.com/office/officeart/2005/8/layout/vList2"/>
    <dgm:cxn modelId="{EDA29BB9-8249-43F5-AC99-DAC8EAF1BF53}" type="presParOf" srcId="{CA9E7C1E-E174-4165-A52F-45A454357E70}" destId="{CA12A41B-B971-45C4-82CA-D73E9DBD7F29}" srcOrd="1" destOrd="0" presId="urn:microsoft.com/office/officeart/2005/8/layout/vList2"/>
    <dgm:cxn modelId="{D8E6A570-49A0-46EA-9E2B-21609D9E39DF}" type="presParOf" srcId="{CA9E7C1E-E174-4165-A52F-45A454357E70}" destId="{C7764A82-4CF6-4B64-B638-BEAA483CDDB3}" srcOrd="2" destOrd="0" presId="urn:microsoft.com/office/officeart/2005/8/layout/vList2"/>
    <dgm:cxn modelId="{2CA2AF8D-3C6F-411D-B304-555DCBDE0658}" type="presParOf" srcId="{CA9E7C1E-E174-4165-A52F-45A454357E70}" destId="{67FA630A-6B07-4437-85E5-1BC459DB417E}" srcOrd="3" destOrd="0" presId="urn:microsoft.com/office/officeart/2005/8/layout/vList2"/>
    <dgm:cxn modelId="{D2989EE1-C180-4C34-864F-2203B91FEA5E}" type="presParOf" srcId="{CA9E7C1E-E174-4165-A52F-45A454357E70}" destId="{45340384-2E72-4E1C-8F6F-2293C93F84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756DA25-82CF-45C4-8F88-74E08F065963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6BD90-99A9-4FB1-AC23-BF2D3DDC6677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/>
            <a:t>Extent (2.5)</a:t>
          </a:r>
          <a:endParaRPr lang="en-US"/>
        </a:p>
      </dgm:t>
    </dgm:pt>
    <dgm:pt modelId="{93828001-3FD0-43FE-96B5-D1D0A87F9C1A}" type="parTrans" cxnId="{056250E1-2DFB-4B8C-AFD0-DC37ED98816C}">
      <dgm:prSet/>
      <dgm:spPr/>
      <dgm:t>
        <a:bodyPr/>
        <a:lstStyle/>
        <a:p>
          <a:endParaRPr lang="en-US"/>
        </a:p>
      </dgm:t>
    </dgm:pt>
    <dgm:pt modelId="{40A3F10F-024D-49C8-B90A-D7ACAB3DD31B}" type="sibTrans" cxnId="{056250E1-2DFB-4B8C-AFD0-DC37ED98816C}">
      <dgm:prSet/>
      <dgm:spPr/>
      <dgm:t>
        <a:bodyPr/>
        <a:lstStyle/>
        <a:p>
          <a:endParaRPr lang="en-US"/>
        </a:p>
      </dgm:t>
    </dgm:pt>
    <dgm:pt modelId="{52689E22-2CA0-40F6-BE52-CD033F095B9D}" type="pres">
      <dgm:prSet presAssocID="{2756DA25-82CF-45C4-8F88-74E08F065963}" presName="diagram" presStyleCnt="0">
        <dgm:presLayoutVars>
          <dgm:dir/>
          <dgm:resizeHandles val="exact"/>
        </dgm:presLayoutVars>
      </dgm:prSet>
      <dgm:spPr/>
    </dgm:pt>
    <dgm:pt modelId="{C8925238-9FAC-4A80-B0E8-5969138B7531}" type="pres">
      <dgm:prSet presAssocID="{72A6BD90-99A9-4FB1-AC23-BF2D3DDC6677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8E9769BD-726B-4478-93A5-027F6AE2CDD5}" type="presOf" srcId="{2756DA25-82CF-45C4-8F88-74E08F065963}" destId="{52689E22-2CA0-40F6-BE52-CD033F095B9D}" srcOrd="0" destOrd="0" presId="urn:microsoft.com/office/officeart/2005/8/layout/default"/>
    <dgm:cxn modelId="{056250E1-2DFB-4B8C-AFD0-DC37ED98816C}" srcId="{2756DA25-82CF-45C4-8F88-74E08F065963}" destId="{72A6BD90-99A9-4FB1-AC23-BF2D3DDC6677}" srcOrd="0" destOrd="0" parTransId="{93828001-3FD0-43FE-96B5-D1D0A87F9C1A}" sibTransId="{40A3F10F-024D-49C8-B90A-D7ACAB3DD31B}"/>
    <dgm:cxn modelId="{2FAAD934-E3A8-48BB-ABDA-409B1E0A7A41}" type="presOf" srcId="{72A6BD90-99A9-4FB1-AC23-BF2D3DDC6677}" destId="{C8925238-9FAC-4A80-B0E8-5969138B7531}" srcOrd="0" destOrd="0" presId="urn:microsoft.com/office/officeart/2005/8/layout/default"/>
    <dgm:cxn modelId="{C2F425F0-3459-46AD-849F-2E19496C0155}" type="presParOf" srcId="{52689E22-2CA0-40F6-BE52-CD033F095B9D}" destId="{C8925238-9FAC-4A80-B0E8-5969138B753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A6D51DD-7A6B-4E7F-AD30-BA9F26CA421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E227AB-B9BD-45C7-A278-F95D3376FE09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The primary entities associated with archival materials.</a:t>
          </a:r>
          <a:endParaRPr lang="en-US" dirty="0"/>
        </a:p>
      </dgm:t>
    </dgm:pt>
    <dgm:pt modelId="{C610F78D-62E9-4AA0-96C4-14BACC2A29EF}" type="parTrans" cxnId="{A4F16CF2-94B3-4DA4-AC25-3906D90B55F0}">
      <dgm:prSet/>
      <dgm:spPr/>
      <dgm:t>
        <a:bodyPr/>
        <a:lstStyle/>
        <a:p>
          <a:endParaRPr lang="en-US"/>
        </a:p>
      </dgm:t>
    </dgm:pt>
    <dgm:pt modelId="{47C1AE56-076B-482F-9D70-CC9173D25F57}" type="sibTrans" cxnId="{A4F16CF2-94B3-4DA4-AC25-3906D90B55F0}">
      <dgm:prSet/>
      <dgm:spPr/>
      <dgm:t>
        <a:bodyPr/>
        <a:lstStyle/>
        <a:p>
          <a:endParaRPr lang="en-US"/>
        </a:p>
      </dgm:t>
    </dgm:pt>
    <dgm:pt modelId="{BE5A4210-7230-47D1-A5F4-29112B1DEF13}">
      <dgm:prSet/>
      <dgm:spPr/>
      <dgm:t>
        <a:bodyPr/>
        <a:lstStyle/>
        <a:p>
          <a:pPr marR="0" rtl="0"/>
          <a:r>
            <a:rPr lang="en-US" b="0" i="0" dirty="0"/>
            <a:t>Typically refers to entities responsible for items.</a:t>
          </a:r>
          <a:endParaRPr lang="en-US" dirty="0"/>
        </a:p>
      </dgm:t>
    </dgm:pt>
    <dgm:pt modelId="{22B88660-10E6-4B7B-8C73-5FE16B015ABC}" type="parTrans" cxnId="{40693A33-B45C-44A0-8BF9-F3D4CCC6C3CC}">
      <dgm:prSet/>
      <dgm:spPr/>
      <dgm:t>
        <a:bodyPr/>
        <a:lstStyle/>
        <a:p>
          <a:endParaRPr lang="en-US"/>
        </a:p>
      </dgm:t>
    </dgm:pt>
    <dgm:pt modelId="{A2E8208F-9FA3-4C4B-B0DA-3A99D6F81D69}" type="sibTrans" cxnId="{40693A33-B45C-44A0-8BF9-F3D4CCC6C3CC}">
      <dgm:prSet/>
      <dgm:spPr/>
      <dgm:t>
        <a:bodyPr/>
        <a:lstStyle/>
        <a:p>
          <a:endParaRPr lang="en-US"/>
        </a:p>
      </dgm:t>
    </dgm:pt>
    <dgm:pt modelId="{1F7A0555-AE4F-4191-B00A-51C598752707}" type="pres">
      <dgm:prSet presAssocID="{4A6D51DD-7A6B-4E7F-AD30-BA9F26CA421D}" presName="linear" presStyleCnt="0">
        <dgm:presLayoutVars>
          <dgm:animLvl val="lvl"/>
          <dgm:resizeHandles val="exact"/>
        </dgm:presLayoutVars>
      </dgm:prSet>
      <dgm:spPr/>
    </dgm:pt>
    <dgm:pt modelId="{9030DF02-636C-480D-9FC1-63B9AE454C52}" type="pres">
      <dgm:prSet presAssocID="{44E227AB-B9BD-45C7-A278-F95D3376FE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02C2A8-8612-4BF6-A650-E6EB5DAB4FFA}" type="pres">
      <dgm:prSet presAssocID="{47C1AE56-076B-482F-9D70-CC9173D25F57}" presName="spacer" presStyleCnt="0"/>
      <dgm:spPr/>
    </dgm:pt>
    <dgm:pt modelId="{C6DD1231-79DF-47D8-A9D5-0CE4CEA76981}" type="pres">
      <dgm:prSet presAssocID="{BE5A4210-7230-47D1-A5F4-29112B1DEF1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822C7D5-CE8A-429C-B332-A8950C0115CE}" type="presOf" srcId="{BE5A4210-7230-47D1-A5F4-29112B1DEF13}" destId="{C6DD1231-79DF-47D8-A9D5-0CE4CEA76981}" srcOrd="0" destOrd="0" presId="urn:microsoft.com/office/officeart/2005/8/layout/vList2"/>
    <dgm:cxn modelId="{62BA82A7-463A-4EBB-8524-8F9C5E9CBFE8}" type="presOf" srcId="{44E227AB-B9BD-45C7-A278-F95D3376FE09}" destId="{9030DF02-636C-480D-9FC1-63B9AE454C52}" srcOrd="0" destOrd="0" presId="urn:microsoft.com/office/officeart/2005/8/layout/vList2"/>
    <dgm:cxn modelId="{A4F16CF2-94B3-4DA4-AC25-3906D90B55F0}" srcId="{4A6D51DD-7A6B-4E7F-AD30-BA9F26CA421D}" destId="{44E227AB-B9BD-45C7-A278-F95D3376FE09}" srcOrd="0" destOrd="0" parTransId="{C610F78D-62E9-4AA0-96C4-14BACC2A29EF}" sibTransId="{47C1AE56-076B-482F-9D70-CC9173D25F57}"/>
    <dgm:cxn modelId="{86C955DC-E7CF-40FC-919F-DDD136C7D70D}" type="presOf" srcId="{4A6D51DD-7A6B-4E7F-AD30-BA9F26CA421D}" destId="{1F7A0555-AE4F-4191-B00A-51C598752707}" srcOrd="0" destOrd="0" presId="urn:microsoft.com/office/officeart/2005/8/layout/vList2"/>
    <dgm:cxn modelId="{40693A33-B45C-44A0-8BF9-F3D4CCC6C3CC}" srcId="{4A6D51DD-7A6B-4E7F-AD30-BA9F26CA421D}" destId="{BE5A4210-7230-47D1-A5F4-29112B1DEF13}" srcOrd="1" destOrd="0" parTransId="{22B88660-10E6-4B7B-8C73-5FE16B015ABC}" sibTransId="{A2E8208F-9FA3-4C4B-B0DA-3A99D6F81D69}"/>
    <dgm:cxn modelId="{67FDC7BE-8F45-4142-A0C2-930BD4A3F48D}" type="presParOf" srcId="{1F7A0555-AE4F-4191-B00A-51C598752707}" destId="{9030DF02-636C-480D-9FC1-63B9AE454C52}" srcOrd="0" destOrd="0" presId="urn:microsoft.com/office/officeart/2005/8/layout/vList2"/>
    <dgm:cxn modelId="{ACB09841-B771-4CA7-BBE8-4173C03FAB96}" type="presParOf" srcId="{1F7A0555-AE4F-4191-B00A-51C598752707}" destId="{7F02C2A8-8612-4BF6-A650-E6EB5DAB4FFA}" srcOrd="1" destOrd="0" presId="urn:microsoft.com/office/officeart/2005/8/layout/vList2"/>
    <dgm:cxn modelId="{815282DA-46FD-4976-9FFE-A7EA0456D466}" type="presParOf" srcId="{1F7A0555-AE4F-4191-B00A-51C598752707}" destId="{C6DD1231-79DF-47D8-A9D5-0CE4CEA7698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4AA45-F10A-467C-BEB9-3A1A5C314A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E97F2-0561-4964-A44A-72662D3D0F4D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DACS Elements</a:t>
          </a:r>
          <a:endParaRPr lang="en-US" dirty="0"/>
        </a:p>
      </dgm:t>
    </dgm:pt>
    <dgm:pt modelId="{BC92B49F-501E-4083-84D2-753E562EF00D}" type="parTrans" cxnId="{E8470408-079C-4D59-BFC8-C376EF0AB199}">
      <dgm:prSet/>
      <dgm:spPr/>
      <dgm:t>
        <a:bodyPr/>
        <a:lstStyle/>
        <a:p>
          <a:endParaRPr lang="en-US"/>
        </a:p>
      </dgm:t>
    </dgm:pt>
    <dgm:pt modelId="{24741E9E-75A6-4503-93D6-B30EA1020D8E}" type="sibTrans" cxnId="{E8470408-079C-4D59-BFC8-C376EF0AB199}">
      <dgm:prSet/>
      <dgm:spPr/>
      <dgm:t>
        <a:bodyPr/>
        <a:lstStyle/>
        <a:p>
          <a:endParaRPr lang="en-US"/>
        </a:p>
      </dgm:t>
    </dgm:pt>
    <dgm:pt modelId="{96A01F59-6B16-4FD1-9D97-F384CF47E0E7}" type="pres">
      <dgm:prSet presAssocID="{AA14AA45-F10A-467C-BEB9-3A1A5C314A77}" presName="diagram" presStyleCnt="0">
        <dgm:presLayoutVars>
          <dgm:dir/>
          <dgm:resizeHandles val="exact"/>
        </dgm:presLayoutVars>
      </dgm:prSet>
      <dgm:spPr/>
    </dgm:pt>
    <dgm:pt modelId="{2DEA82AB-7DCF-4E8C-8D86-08DBD7A38E6B}" type="pres">
      <dgm:prSet presAssocID="{672E97F2-0561-4964-A44A-72662D3D0F4D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691CE45B-4784-4767-8610-C75BA33C0209}" type="presOf" srcId="{672E97F2-0561-4964-A44A-72662D3D0F4D}" destId="{2DEA82AB-7DCF-4E8C-8D86-08DBD7A38E6B}" srcOrd="0" destOrd="0" presId="urn:microsoft.com/office/officeart/2005/8/layout/default"/>
    <dgm:cxn modelId="{C025EF4E-7D84-44C9-B5D3-A2AEFC251011}" type="presOf" srcId="{AA14AA45-F10A-467C-BEB9-3A1A5C314A77}" destId="{96A01F59-6B16-4FD1-9D97-F384CF47E0E7}" srcOrd="0" destOrd="0" presId="urn:microsoft.com/office/officeart/2005/8/layout/default"/>
    <dgm:cxn modelId="{E8470408-079C-4D59-BFC8-C376EF0AB199}" srcId="{AA14AA45-F10A-467C-BEB9-3A1A5C314A77}" destId="{672E97F2-0561-4964-A44A-72662D3D0F4D}" srcOrd="0" destOrd="0" parTransId="{BC92B49F-501E-4083-84D2-753E562EF00D}" sibTransId="{24741E9E-75A6-4503-93D6-B30EA1020D8E}"/>
    <dgm:cxn modelId="{88285A27-3929-4CFD-926F-6190A4DCF49F}" type="presParOf" srcId="{96A01F59-6B16-4FD1-9D97-F384CF47E0E7}" destId="{2DEA82AB-7DCF-4E8C-8D86-08DBD7A38E6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1D574FF-7A43-49D4-B642-69E6DAE970A4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43F10-D5EB-4A7D-9716-E3F768B60A9E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Name of Creator(s) (2.6)</a:t>
          </a:r>
          <a:endParaRPr lang="en-US" dirty="0"/>
        </a:p>
      </dgm:t>
    </dgm:pt>
    <dgm:pt modelId="{3105E411-330A-4D54-8795-0EA45C8ABB79}" type="parTrans" cxnId="{1F7418CB-0879-48E3-8946-FCDE06ECB244}">
      <dgm:prSet/>
      <dgm:spPr/>
      <dgm:t>
        <a:bodyPr/>
        <a:lstStyle/>
        <a:p>
          <a:endParaRPr lang="en-US"/>
        </a:p>
      </dgm:t>
    </dgm:pt>
    <dgm:pt modelId="{02D1BCCD-BE8D-491F-BA41-654D31612A1C}" type="sibTrans" cxnId="{1F7418CB-0879-48E3-8946-FCDE06ECB244}">
      <dgm:prSet/>
      <dgm:spPr/>
      <dgm:t>
        <a:bodyPr/>
        <a:lstStyle/>
        <a:p>
          <a:endParaRPr lang="en-US"/>
        </a:p>
      </dgm:t>
    </dgm:pt>
    <dgm:pt modelId="{EB6FD99C-F40C-4B13-94AB-AEFAB29BB804}" type="pres">
      <dgm:prSet presAssocID="{F1D574FF-7A43-49D4-B642-69E6DAE970A4}" presName="diagram" presStyleCnt="0">
        <dgm:presLayoutVars>
          <dgm:dir/>
          <dgm:resizeHandles val="exact"/>
        </dgm:presLayoutVars>
      </dgm:prSet>
      <dgm:spPr/>
    </dgm:pt>
    <dgm:pt modelId="{777E66E1-6DFE-4DAD-BE43-4110BDC404D0}" type="pres">
      <dgm:prSet presAssocID="{4BC43F10-D5EB-4A7D-9716-E3F768B60A9E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87669478-CE2C-4DB7-A164-BBFFC4B689EA}" type="presOf" srcId="{F1D574FF-7A43-49D4-B642-69E6DAE970A4}" destId="{EB6FD99C-F40C-4B13-94AB-AEFAB29BB804}" srcOrd="0" destOrd="0" presId="urn:microsoft.com/office/officeart/2005/8/layout/default"/>
    <dgm:cxn modelId="{1F7418CB-0879-48E3-8946-FCDE06ECB244}" srcId="{F1D574FF-7A43-49D4-B642-69E6DAE970A4}" destId="{4BC43F10-D5EB-4A7D-9716-E3F768B60A9E}" srcOrd="0" destOrd="0" parTransId="{3105E411-330A-4D54-8795-0EA45C8ABB79}" sibTransId="{02D1BCCD-BE8D-491F-BA41-654D31612A1C}"/>
    <dgm:cxn modelId="{678105E3-821E-43B6-A63F-7F74C4621DA3}" type="presOf" srcId="{4BC43F10-D5EB-4A7D-9716-E3F768B60A9E}" destId="{777E66E1-6DFE-4DAD-BE43-4110BDC404D0}" srcOrd="0" destOrd="0" presId="urn:microsoft.com/office/officeart/2005/8/layout/default"/>
    <dgm:cxn modelId="{56F908D6-EAAA-4DAA-8FB6-E5CE73E0CA89}" type="presParOf" srcId="{EB6FD99C-F40C-4B13-94AB-AEFAB29BB804}" destId="{777E66E1-6DFE-4DAD-BE43-4110BDC404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DEF5557-0BF4-4EF9-9794-78A52A5FD72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5E9F62-8338-44D1-9B14-B4B587F3667D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Usually the most extensive required field in a DACS record.</a:t>
          </a:r>
          <a:endParaRPr lang="en-US" dirty="0"/>
        </a:p>
      </dgm:t>
    </dgm:pt>
    <dgm:pt modelId="{629AEE26-2113-4504-BEFC-5CAC58806766}" type="parTrans" cxnId="{DBAB62D0-45DF-46EF-9444-686A27DB4AAD}">
      <dgm:prSet/>
      <dgm:spPr/>
      <dgm:t>
        <a:bodyPr/>
        <a:lstStyle/>
        <a:p>
          <a:endParaRPr lang="en-US"/>
        </a:p>
      </dgm:t>
    </dgm:pt>
    <dgm:pt modelId="{D8BBD8C8-87EB-4742-8F96-5E502B495784}" type="sibTrans" cxnId="{DBAB62D0-45DF-46EF-9444-686A27DB4AAD}">
      <dgm:prSet/>
      <dgm:spPr/>
      <dgm:t>
        <a:bodyPr/>
        <a:lstStyle/>
        <a:p>
          <a:endParaRPr lang="en-US"/>
        </a:p>
      </dgm:t>
    </dgm:pt>
    <dgm:pt modelId="{E3A8A9AA-9315-43A1-B827-517C90B6D277}">
      <dgm:prSet/>
      <dgm:spPr/>
      <dgm:t>
        <a:bodyPr/>
        <a:lstStyle/>
        <a:p>
          <a:pPr marR="0" rtl="0"/>
          <a:r>
            <a:rPr lang="en-US" b="0" i="0"/>
            <a:t>Provides information about and activities related to materials.</a:t>
          </a:r>
          <a:endParaRPr lang="en-US"/>
        </a:p>
      </dgm:t>
    </dgm:pt>
    <dgm:pt modelId="{3870C402-1024-4208-9A44-3CFF40B80AEE}" type="parTrans" cxnId="{8769E4FF-17CE-4BF1-9BA3-C0A042045BDF}">
      <dgm:prSet/>
      <dgm:spPr/>
      <dgm:t>
        <a:bodyPr/>
        <a:lstStyle/>
        <a:p>
          <a:endParaRPr lang="en-US"/>
        </a:p>
      </dgm:t>
    </dgm:pt>
    <dgm:pt modelId="{F44F3230-6A85-4DA8-97F7-39B898C4882D}" type="sibTrans" cxnId="{8769E4FF-17CE-4BF1-9BA3-C0A042045BDF}">
      <dgm:prSet/>
      <dgm:spPr/>
      <dgm:t>
        <a:bodyPr/>
        <a:lstStyle/>
        <a:p>
          <a:endParaRPr lang="en-US"/>
        </a:p>
      </dgm:t>
    </dgm:pt>
    <dgm:pt modelId="{61BCF71F-F84F-4D16-A35F-54DEAF08175C}">
      <dgm:prSet/>
      <dgm:spPr/>
      <dgm:t>
        <a:bodyPr/>
        <a:lstStyle/>
        <a:p>
          <a:pPr marR="0" rtl="0"/>
          <a:r>
            <a:rPr lang="en-US" b="0" i="0" dirty="0"/>
            <a:t>Details are recommended.</a:t>
          </a:r>
          <a:endParaRPr lang="en-US" dirty="0"/>
        </a:p>
      </dgm:t>
    </dgm:pt>
    <dgm:pt modelId="{53A94863-B458-4E9A-947D-6B10E8C8DD7F}" type="parTrans" cxnId="{4A8100A1-CA95-4CBD-A45E-B0AA2B5D0461}">
      <dgm:prSet/>
      <dgm:spPr/>
      <dgm:t>
        <a:bodyPr/>
        <a:lstStyle/>
        <a:p>
          <a:endParaRPr lang="en-US"/>
        </a:p>
      </dgm:t>
    </dgm:pt>
    <dgm:pt modelId="{22F89C1D-959F-4348-A232-59713A1D7343}" type="sibTrans" cxnId="{4A8100A1-CA95-4CBD-A45E-B0AA2B5D0461}">
      <dgm:prSet/>
      <dgm:spPr/>
      <dgm:t>
        <a:bodyPr/>
        <a:lstStyle/>
        <a:p>
          <a:endParaRPr lang="en-US"/>
        </a:p>
      </dgm:t>
    </dgm:pt>
    <dgm:pt modelId="{042F14E0-EFE5-4B93-8F7E-FFCEE9B30690}" type="pres">
      <dgm:prSet presAssocID="{BDEF5557-0BF4-4EF9-9794-78A52A5FD72E}" presName="linear" presStyleCnt="0">
        <dgm:presLayoutVars>
          <dgm:animLvl val="lvl"/>
          <dgm:resizeHandles val="exact"/>
        </dgm:presLayoutVars>
      </dgm:prSet>
      <dgm:spPr/>
    </dgm:pt>
    <dgm:pt modelId="{0DA56FD8-2622-4797-9F3F-590518D37897}" type="pres">
      <dgm:prSet presAssocID="{E55E9F62-8338-44D1-9B14-B4B587F366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20385C-8D78-4DA9-AD0E-FFABF5A3287D}" type="pres">
      <dgm:prSet presAssocID="{D8BBD8C8-87EB-4742-8F96-5E502B495784}" presName="spacer" presStyleCnt="0"/>
      <dgm:spPr/>
    </dgm:pt>
    <dgm:pt modelId="{84230C9B-51B7-4275-8A78-1108637C4F6D}" type="pres">
      <dgm:prSet presAssocID="{E3A8A9AA-9315-43A1-B827-517C90B6D2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2D402E-BA30-4325-98F5-6CCE276DF97C}" type="pres">
      <dgm:prSet presAssocID="{F44F3230-6A85-4DA8-97F7-39B898C4882D}" presName="spacer" presStyleCnt="0"/>
      <dgm:spPr/>
    </dgm:pt>
    <dgm:pt modelId="{5F437A01-1F5F-4FC4-8158-925FF30ED91C}" type="pres">
      <dgm:prSet presAssocID="{61BCF71F-F84F-4D16-A35F-54DEAF0817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69E4FF-17CE-4BF1-9BA3-C0A042045BDF}" srcId="{BDEF5557-0BF4-4EF9-9794-78A52A5FD72E}" destId="{E3A8A9AA-9315-43A1-B827-517C90B6D277}" srcOrd="1" destOrd="0" parTransId="{3870C402-1024-4208-9A44-3CFF40B80AEE}" sibTransId="{F44F3230-6A85-4DA8-97F7-39B898C4882D}"/>
    <dgm:cxn modelId="{706BFB06-F346-45DE-8075-2597887AE6C5}" type="presOf" srcId="{E3A8A9AA-9315-43A1-B827-517C90B6D277}" destId="{84230C9B-51B7-4275-8A78-1108637C4F6D}" srcOrd="0" destOrd="0" presId="urn:microsoft.com/office/officeart/2005/8/layout/vList2"/>
    <dgm:cxn modelId="{BA2B0E31-75C8-4CD2-902F-C7A9C27B0F05}" type="presOf" srcId="{BDEF5557-0BF4-4EF9-9794-78A52A5FD72E}" destId="{042F14E0-EFE5-4B93-8F7E-FFCEE9B30690}" srcOrd="0" destOrd="0" presId="urn:microsoft.com/office/officeart/2005/8/layout/vList2"/>
    <dgm:cxn modelId="{70FED400-8F33-4217-B680-C1F7DD04BD33}" type="presOf" srcId="{61BCF71F-F84F-4D16-A35F-54DEAF08175C}" destId="{5F437A01-1F5F-4FC4-8158-925FF30ED91C}" srcOrd="0" destOrd="0" presId="urn:microsoft.com/office/officeart/2005/8/layout/vList2"/>
    <dgm:cxn modelId="{DBAB62D0-45DF-46EF-9444-686A27DB4AAD}" srcId="{BDEF5557-0BF4-4EF9-9794-78A52A5FD72E}" destId="{E55E9F62-8338-44D1-9B14-B4B587F3667D}" srcOrd="0" destOrd="0" parTransId="{629AEE26-2113-4504-BEFC-5CAC58806766}" sibTransId="{D8BBD8C8-87EB-4742-8F96-5E502B495784}"/>
    <dgm:cxn modelId="{020E364B-06E0-4385-8620-B03A3882F08E}" type="presOf" srcId="{E55E9F62-8338-44D1-9B14-B4B587F3667D}" destId="{0DA56FD8-2622-4797-9F3F-590518D37897}" srcOrd="0" destOrd="0" presId="urn:microsoft.com/office/officeart/2005/8/layout/vList2"/>
    <dgm:cxn modelId="{4A8100A1-CA95-4CBD-A45E-B0AA2B5D0461}" srcId="{BDEF5557-0BF4-4EF9-9794-78A52A5FD72E}" destId="{61BCF71F-F84F-4D16-A35F-54DEAF08175C}" srcOrd="2" destOrd="0" parTransId="{53A94863-B458-4E9A-947D-6B10E8C8DD7F}" sibTransId="{22F89C1D-959F-4348-A232-59713A1D7343}"/>
    <dgm:cxn modelId="{D7360D11-0A9B-467D-99A4-98E1DBCB36EE}" type="presParOf" srcId="{042F14E0-EFE5-4B93-8F7E-FFCEE9B30690}" destId="{0DA56FD8-2622-4797-9F3F-590518D37897}" srcOrd="0" destOrd="0" presId="urn:microsoft.com/office/officeart/2005/8/layout/vList2"/>
    <dgm:cxn modelId="{F7150537-823D-4543-83CA-FA5C5B50933C}" type="presParOf" srcId="{042F14E0-EFE5-4B93-8F7E-FFCEE9B30690}" destId="{1020385C-8D78-4DA9-AD0E-FFABF5A3287D}" srcOrd="1" destOrd="0" presId="urn:microsoft.com/office/officeart/2005/8/layout/vList2"/>
    <dgm:cxn modelId="{5A28F454-DFC4-4773-8737-8A38BC0715FA}" type="presParOf" srcId="{042F14E0-EFE5-4B93-8F7E-FFCEE9B30690}" destId="{84230C9B-51B7-4275-8A78-1108637C4F6D}" srcOrd="2" destOrd="0" presId="urn:microsoft.com/office/officeart/2005/8/layout/vList2"/>
    <dgm:cxn modelId="{EEED9F3E-CE06-4179-A6C8-C655B67B1B6D}" type="presParOf" srcId="{042F14E0-EFE5-4B93-8F7E-FFCEE9B30690}" destId="{EA2D402E-BA30-4325-98F5-6CCE276DF97C}" srcOrd="3" destOrd="0" presId="urn:microsoft.com/office/officeart/2005/8/layout/vList2"/>
    <dgm:cxn modelId="{BA5DF96F-E460-4953-924E-189288143816}" type="presParOf" srcId="{042F14E0-EFE5-4B93-8F7E-FFCEE9B30690}" destId="{5F437A01-1F5F-4FC4-8158-925FF30ED9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66B46B6-568C-4AB8-A9E2-CAEDEC2646CC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D3258-FA99-4657-B64A-646AEBDC192C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Scope and Content (3.1)</a:t>
          </a:r>
          <a:endParaRPr lang="en-US" dirty="0"/>
        </a:p>
      </dgm:t>
    </dgm:pt>
    <dgm:pt modelId="{5DFD74D1-17F0-430E-962F-226B7C6364CE}" type="parTrans" cxnId="{A7E8D291-6BC5-4E91-BA63-8F45CB188B52}">
      <dgm:prSet/>
      <dgm:spPr/>
      <dgm:t>
        <a:bodyPr/>
        <a:lstStyle/>
        <a:p>
          <a:endParaRPr lang="en-US"/>
        </a:p>
      </dgm:t>
    </dgm:pt>
    <dgm:pt modelId="{BB384ADB-21ED-4419-BB46-6C6E943086E5}" type="sibTrans" cxnId="{A7E8D291-6BC5-4E91-BA63-8F45CB188B52}">
      <dgm:prSet/>
      <dgm:spPr/>
      <dgm:t>
        <a:bodyPr/>
        <a:lstStyle/>
        <a:p>
          <a:endParaRPr lang="en-US"/>
        </a:p>
      </dgm:t>
    </dgm:pt>
    <dgm:pt modelId="{283C8B4B-0150-485E-80B0-5FA951C44A5E}" type="pres">
      <dgm:prSet presAssocID="{566B46B6-568C-4AB8-A9E2-CAEDEC2646CC}" presName="diagram" presStyleCnt="0">
        <dgm:presLayoutVars>
          <dgm:dir/>
          <dgm:resizeHandles val="exact"/>
        </dgm:presLayoutVars>
      </dgm:prSet>
      <dgm:spPr/>
    </dgm:pt>
    <dgm:pt modelId="{AFFF263F-7CFB-4503-BF53-086E7C363DD2}" type="pres">
      <dgm:prSet presAssocID="{4A4D3258-FA99-4657-B64A-646AEBDC192C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6FF289E8-58FB-432D-9D18-6735A31B1641}" type="presOf" srcId="{566B46B6-568C-4AB8-A9E2-CAEDEC2646CC}" destId="{283C8B4B-0150-485E-80B0-5FA951C44A5E}" srcOrd="0" destOrd="0" presId="urn:microsoft.com/office/officeart/2005/8/layout/default"/>
    <dgm:cxn modelId="{CA488151-3BB7-41B1-BE9A-A5B40BFFF161}" type="presOf" srcId="{4A4D3258-FA99-4657-B64A-646AEBDC192C}" destId="{AFFF263F-7CFB-4503-BF53-086E7C363DD2}" srcOrd="0" destOrd="0" presId="urn:microsoft.com/office/officeart/2005/8/layout/default"/>
    <dgm:cxn modelId="{A7E8D291-6BC5-4E91-BA63-8F45CB188B52}" srcId="{566B46B6-568C-4AB8-A9E2-CAEDEC2646CC}" destId="{4A4D3258-FA99-4657-B64A-646AEBDC192C}" srcOrd="0" destOrd="0" parTransId="{5DFD74D1-17F0-430E-962F-226B7C6364CE}" sibTransId="{BB384ADB-21ED-4419-BB46-6C6E943086E5}"/>
    <dgm:cxn modelId="{03E54278-A505-47BC-BB68-AD6E793167D3}" type="presParOf" srcId="{283C8B4B-0150-485E-80B0-5FA951C44A5E}" destId="{AFFF263F-7CFB-4503-BF53-086E7C363D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BB38B13-0A1D-41B8-9F5A-83B1A1E691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502BCC-FACB-47D2-B30C-6A24BA49CFAB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Provides stipulations by which users are allowed access.</a:t>
          </a:r>
          <a:endParaRPr lang="en-US" dirty="0"/>
        </a:p>
      </dgm:t>
    </dgm:pt>
    <dgm:pt modelId="{A6B1C567-8F6C-455C-A5BC-28EB1F587837}" type="parTrans" cxnId="{962FA9BE-EF8B-471E-9082-16DB7030FAEA}">
      <dgm:prSet/>
      <dgm:spPr/>
      <dgm:t>
        <a:bodyPr/>
        <a:lstStyle/>
        <a:p>
          <a:endParaRPr lang="en-US"/>
        </a:p>
      </dgm:t>
    </dgm:pt>
    <dgm:pt modelId="{A591DFED-CAB4-4EB0-8C21-EAD025736038}" type="sibTrans" cxnId="{962FA9BE-EF8B-471E-9082-16DB7030FAEA}">
      <dgm:prSet/>
      <dgm:spPr/>
      <dgm:t>
        <a:bodyPr/>
        <a:lstStyle/>
        <a:p>
          <a:endParaRPr lang="en-US"/>
        </a:p>
      </dgm:t>
    </dgm:pt>
    <dgm:pt modelId="{C47E47A1-E527-4BEA-AEC7-AC4E4403D5A3}">
      <dgm:prSet/>
      <dgm:spPr/>
      <dgm:t>
        <a:bodyPr/>
        <a:lstStyle/>
        <a:p>
          <a:pPr marR="0" rtl="0"/>
          <a:r>
            <a:rPr lang="en-US" b="0" i="0" dirty="0"/>
            <a:t>The access policy should be as clear as possible.</a:t>
          </a:r>
          <a:endParaRPr lang="en-US" dirty="0"/>
        </a:p>
      </dgm:t>
    </dgm:pt>
    <dgm:pt modelId="{29099211-84D8-4A99-BB0D-E282DBCFDFA2}" type="parTrans" cxnId="{AA2C1D58-D0CE-4CE0-9CF2-FE17B8992773}">
      <dgm:prSet/>
      <dgm:spPr/>
      <dgm:t>
        <a:bodyPr/>
        <a:lstStyle/>
        <a:p>
          <a:endParaRPr lang="en-US"/>
        </a:p>
      </dgm:t>
    </dgm:pt>
    <dgm:pt modelId="{729D2736-40AC-45CC-974A-EB36ACEC8345}" type="sibTrans" cxnId="{AA2C1D58-D0CE-4CE0-9CF2-FE17B8992773}">
      <dgm:prSet/>
      <dgm:spPr/>
      <dgm:t>
        <a:bodyPr/>
        <a:lstStyle/>
        <a:p>
          <a:endParaRPr lang="en-US"/>
        </a:p>
      </dgm:t>
    </dgm:pt>
    <dgm:pt modelId="{8364B8BE-6B8D-4C01-A592-46629DA24E97}">
      <dgm:prSet/>
      <dgm:spPr/>
      <dgm:t>
        <a:bodyPr/>
        <a:lstStyle/>
        <a:p>
          <a:pPr marR="0" rtl="0"/>
          <a:r>
            <a:rPr lang="en-US" b="0" i="0" dirty="0"/>
            <a:t>Include details regarding restrictions as appropriate.</a:t>
          </a:r>
          <a:endParaRPr lang="en-US" dirty="0"/>
        </a:p>
      </dgm:t>
    </dgm:pt>
    <dgm:pt modelId="{A47BEF9C-67D5-449B-848E-6DAEC9E56A4B}" type="parTrans" cxnId="{F9894CBF-2441-43A5-ABA1-F74830FA6DBF}">
      <dgm:prSet/>
      <dgm:spPr/>
      <dgm:t>
        <a:bodyPr/>
        <a:lstStyle/>
        <a:p>
          <a:endParaRPr lang="en-US"/>
        </a:p>
      </dgm:t>
    </dgm:pt>
    <dgm:pt modelId="{178708CD-AF37-4F36-930E-60238024CD03}" type="sibTrans" cxnId="{F9894CBF-2441-43A5-ABA1-F74830FA6DBF}">
      <dgm:prSet/>
      <dgm:spPr/>
      <dgm:t>
        <a:bodyPr/>
        <a:lstStyle/>
        <a:p>
          <a:endParaRPr lang="en-US"/>
        </a:p>
      </dgm:t>
    </dgm:pt>
    <dgm:pt modelId="{BE586985-CDC4-4636-9DCA-2291BCCD2D24}" type="pres">
      <dgm:prSet presAssocID="{8BB38B13-0A1D-41B8-9F5A-83B1A1E6913C}" presName="linear" presStyleCnt="0">
        <dgm:presLayoutVars>
          <dgm:animLvl val="lvl"/>
          <dgm:resizeHandles val="exact"/>
        </dgm:presLayoutVars>
      </dgm:prSet>
      <dgm:spPr/>
    </dgm:pt>
    <dgm:pt modelId="{6A00F49D-E0E5-43DA-80E0-724AE8AB463B}" type="pres">
      <dgm:prSet presAssocID="{C0502BCC-FACB-47D2-B30C-6A24BA49C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83E80-E32F-47AD-B5AC-606C03804EBC}" type="pres">
      <dgm:prSet presAssocID="{A591DFED-CAB4-4EB0-8C21-EAD025736038}" presName="spacer" presStyleCnt="0"/>
      <dgm:spPr/>
    </dgm:pt>
    <dgm:pt modelId="{6F066C4E-9F26-4CB0-AB7B-F96EE9FA15FF}" type="pres">
      <dgm:prSet presAssocID="{C47E47A1-E527-4BEA-AEC7-AC4E4403D5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BFB16A-5D2E-4DBD-B883-2CD53885ECA5}" type="pres">
      <dgm:prSet presAssocID="{729D2736-40AC-45CC-974A-EB36ACEC8345}" presName="spacer" presStyleCnt="0"/>
      <dgm:spPr/>
    </dgm:pt>
    <dgm:pt modelId="{B0F80C63-2E2F-49A9-B7E6-638358898EF9}" type="pres">
      <dgm:prSet presAssocID="{8364B8BE-6B8D-4C01-A592-46629DA24E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2C1D58-D0CE-4CE0-9CF2-FE17B8992773}" srcId="{8BB38B13-0A1D-41B8-9F5A-83B1A1E6913C}" destId="{C47E47A1-E527-4BEA-AEC7-AC4E4403D5A3}" srcOrd="1" destOrd="0" parTransId="{29099211-84D8-4A99-BB0D-E282DBCFDFA2}" sibTransId="{729D2736-40AC-45CC-974A-EB36ACEC8345}"/>
    <dgm:cxn modelId="{4442489C-7D78-4E6D-805C-D215C4EE3E0B}" type="presOf" srcId="{8364B8BE-6B8D-4C01-A592-46629DA24E97}" destId="{B0F80C63-2E2F-49A9-B7E6-638358898EF9}" srcOrd="0" destOrd="0" presId="urn:microsoft.com/office/officeart/2005/8/layout/vList2"/>
    <dgm:cxn modelId="{EF09131A-A4B5-48EA-A2B8-F00232899753}" type="presOf" srcId="{C0502BCC-FACB-47D2-B30C-6A24BA49CFAB}" destId="{6A00F49D-E0E5-43DA-80E0-724AE8AB463B}" srcOrd="0" destOrd="0" presId="urn:microsoft.com/office/officeart/2005/8/layout/vList2"/>
    <dgm:cxn modelId="{B5CA5B13-5BF1-4F91-B1D1-92ED3199BB7B}" type="presOf" srcId="{C47E47A1-E527-4BEA-AEC7-AC4E4403D5A3}" destId="{6F066C4E-9F26-4CB0-AB7B-F96EE9FA15FF}" srcOrd="0" destOrd="0" presId="urn:microsoft.com/office/officeart/2005/8/layout/vList2"/>
    <dgm:cxn modelId="{F9894CBF-2441-43A5-ABA1-F74830FA6DBF}" srcId="{8BB38B13-0A1D-41B8-9F5A-83B1A1E6913C}" destId="{8364B8BE-6B8D-4C01-A592-46629DA24E97}" srcOrd="2" destOrd="0" parTransId="{A47BEF9C-67D5-449B-848E-6DAEC9E56A4B}" sibTransId="{178708CD-AF37-4F36-930E-60238024CD03}"/>
    <dgm:cxn modelId="{74CC5BB3-308D-4ACE-BA6B-A1914DAE954A}" type="presOf" srcId="{8BB38B13-0A1D-41B8-9F5A-83B1A1E6913C}" destId="{BE586985-CDC4-4636-9DCA-2291BCCD2D24}" srcOrd="0" destOrd="0" presId="urn:microsoft.com/office/officeart/2005/8/layout/vList2"/>
    <dgm:cxn modelId="{962FA9BE-EF8B-471E-9082-16DB7030FAEA}" srcId="{8BB38B13-0A1D-41B8-9F5A-83B1A1E6913C}" destId="{C0502BCC-FACB-47D2-B30C-6A24BA49CFAB}" srcOrd="0" destOrd="0" parTransId="{A6B1C567-8F6C-455C-A5BC-28EB1F587837}" sibTransId="{A591DFED-CAB4-4EB0-8C21-EAD025736038}"/>
    <dgm:cxn modelId="{5E34726B-4024-4895-BAD1-E18281DE61E8}" type="presParOf" srcId="{BE586985-CDC4-4636-9DCA-2291BCCD2D24}" destId="{6A00F49D-E0E5-43DA-80E0-724AE8AB463B}" srcOrd="0" destOrd="0" presId="urn:microsoft.com/office/officeart/2005/8/layout/vList2"/>
    <dgm:cxn modelId="{15D47337-F53F-4E70-AC1F-25CDAA5327BC}" type="presParOf" srcId="{BE586985-CDC4-4636-9DCA-2291BCCD2D24}" destId="{A1083E80-E32F-47AD-B5AC-606C03804EBC}" srcOrd="1" destOrd="0" presId="urn:microsoft.com/office/officeart/2005/8/layout/vList2"/>
    <dgm:cxn modelId="{FD6362D5-4040-416A-BAD8-046A4B3C958A}" type="presParOf" srcId="{BE586985-CDC4-4636-9DCA-2291BCCD2D24}" destId="{6F066C4E-9F26-4CB0-AB7B-F96EE9FA15FF}" srcOrd="2" destOrd="0" presId="urn:microsoft.com/office/officeart/2005/8/layout/vList2"/>
    <dgm:cxn modelId="{AD518E0F-6798-4AB1-ACF2-67A3C834EB16}" type="presParOf" srcId="{BE586985-CDC4-4636-9DCA-2291BCCD2D24}" destId="{EFBFB16A-5D2E-4DBD-B883-2CD53885ECA5}" srcOrd="3" destOrd="0" presId="urn:microsoft.com/office/officeart/2005/8/layout/vList2"/>
    <dgm:cxn modelId="{792B8A78-DC09-45A0-A01B-BF4D01870819}" type="presParOf" srcId="{BE586985-CDC4-4636-9DCA-2291BCCD2D24}" destId="{B0F80C63-2E2F-49A9-B7E6-638358898E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729A523-3E7A-4213-A5FD-7C51E69339A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F03A5-7AC5-4FF0-A55F-54F7D7176FC6}">
      <dgm:prSet custT="1"/>
      <dgm:spPr>
        <a:solidFill>
          <a:schemeClr val="tx2"/>
        </a:solidFill>
      </dgm:spPr>
      <dgm:t>
        <a:bodyPr/>
        <a:lstStyle/>
        <a:p>
          <a:pPr marR="0" rtl="0"/>
          <a:r>
            <a:rPr lang="en-US" sz="3600" b="0" i="0" dirty="0"/>
            <a:t>Conditions Governing Access (4.1)</a:t>
          </a:r>
          <a:endParaRPr lang="en-US" sz="3600" dirty="0"/>
        </a:p>
      </dgm:t>
    </dgm:pt>
    <dgm:pt modelId="{B4AFFE20-D98A-44C4-BA45-24318CB73CBB}" type="parTrans" cxnId="{D3A3DFE4-2FDC-4D86-9A03-08EA1232D364}">
      <dgm:prSet/>
      <dgm:spPr/>
      <dgm:t>
        <a:bodyPr/>
        <a:lstStyle/>
        <a:p>
          <a:endParaRPr lang="en-US"/>
        </a:p>
      </dgm:t>
    </dgm:pt>
    <dgm:pt modelId="{DA16D4D9-6E44-4175-A138-C69475FBF527}" type="sibTrans" cxnId="{D3A3DFE4-2FDC-4D86-9A03-08EA1232D364}">
      <dgm:prSet/>
      <dgm:spPr/>
      <dgm:t>
        <a:bodyPr/>
        <a:lstStyle/>
        <a:p>
          <a:endParaRPr lang="en-US"/>
        </a:p>
      </dgm:t>
    </dgm:pt>
    <dgm:pt modelId="{0E8E5E06-11D0-4156-A6EB-27C707FA66F1}" type="pres">
      <dgm:prSet presAssocID="{F729A523-3E7A-4213-A5FD-7C51E69339A0}" presName="diagram" presStyleCnt="0">
        <dgm:presLayoutVars>
          <dgm:dir/>
          <dgm:resizeHandles val="exact"/>
        </dgm:presLayoutVars>
      </dgm:prSet>
      <dgm:spPr/>
    </dgm:pt>
    <dgm:pt modelId="{3F763BF7-C0D6-4716-B699-4D2182CA3EE4}" type="pres">
      <dgm:prSet presAssocID="{823F03A5-7AC5-4FF0-A55F-54F7D7176FC6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D1E71DAC-26D8-4496-A9F4-D82FF9CC80C3}" type="presOf" srcId="{F729A523-3E7A-4213-A5FD-7C51E69339A0}" destId="{0E8E5E06-11D0-4156-A6EB-27C707FA66F1}" srcOrd="0" destOrd="0" presId="urn:microsoft.com/office/officeart/2005/8/layout/default"/>
    <dgm:cxn modelId="{430A5E09-6B29-4660-B4C5-138878E0D89B}" type="presOf" srcId="{823F03A5-7AC5-4FF0-A55F-54F7D7176FC6}" destId="{3F763BF7-C0D6-4716-B699-4D2182CA3EE4}" srcOrd="0" destOrd="0" presId="urn:microsoft.com/office/officeart/2005/8/layout/default"/>
    <dgm:cxn modelId="{D3A3DFE4-2FDC-4D86-9A03-08EA1232D364}" srcId="{F729A523-3E7A-4213-A5FD-7C51E69339A0}" destId="{823F03A5-7AC5-4FF0-A55F-54F7D7176FC6}" srcOrd="0" destOrd="0" parTransId="{B4AFFE20-D98A-44C4-BA45-24318CB73CBB}" sibTransId="{DA16D4D9-6E44-4175-A138-C69475FBF527}"/>
    <dgm:cxn modelId="{AC6DC1DD-4CA3-47FE-A4D4-70EBD78C7C7D}" type="presParOf" srcId="{0E8E5E06-11D0-4156-A6EB-27C707FA66F1}" destId="{3F763BF7-C0D6-4716-B699-4D2182CA3EE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E0DDB29-24E5-4F52-90F5-2AEAC1ADCD2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76CDA-9FCF-4839-8C82-65A52FB76399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The language in which a collection is composed.</a:t>
          </a:r>
          <a:endParaRPr lang="en-US" dirty="0"/>
        </a:p>
      </dgm:t>
    </dgm:pt>
    <dgm:pt modelId="{FF2CBB90-31C3-4A79-9BA7-97AE7E676CD6}" type="parTrans" cxnId="{B82E8DB1-E9A8-4310-8EAD-D7A9B616FB7C}">
      <dgm:prSet/>
      <dgm:spPr/>
      <dgm:t>
        <a:bodyPr/>
        <a:lstStyle/>
        <a:p>
          <a:endParaRPr lang="en-US"/>
        </a:p>
      </dgm:t>
    </dgm:pt>
    <dgm:pt modelId="{D259AEC8-AFE4-4BF0-8B8B-66B158A7FEA6}" type="sibTrans" cxnId="{B82E8DB1-E9A8-4310-8EAD-D7A9B616FB7C}">
      <dgm:prSet/>
      <dgm:spPr/>
      <dgm:t>
        <a:bodyPr/>
        <a:lstStyle/>
        <a:p>
          <a:endParaRPr lang="en-US"/>
        </a:p>
      </dgm:t>
    </dgm:pt>
    <dgm:pt modelId="{02242344-ED82-463E-9E3F-01F082CB2E63}">
      <dgm:prSet/>
      <dgm:spPr/>
      <dgm:t>
        <a:bodyPr/>
        <a:lstStyle/>
        <a:p>
          <a:pPr marR="0" rtl="0"/>
          <a:r>
            <a:rPr lang="en-US" b="0" i="0" dirty="0"/>
            <a:t>Indicate mixed-language collections or items.</a:t>
          </a:r>
          <a:endParaRPr lang="en-US" dirty="0"/>
        </a:p>
      </dgm:t>
    </dgm:pt>
    <dgm:pt modelId="{C67D912D-E216-466D-BAE9-0727062130A3}" type="parTrans" cxnId="{8F9B70B2-BECD-47F6-AD11-007A996E9F82}">
      <dgm:prSet/>
      <dgm:spPr/>
      <dgm:t>
        <a:bodyPr/>
        <a:lstStyle/>
        <a:p>
          <a:endParaRPr lang="en-US"/>
        </a:p>
      </dgm:t>
    </dgm:pt>
    <dgm:pt modelId="{0B66746F-C2FF-49AB-8BC2-BC6EAA21A2FC}" type="sibTrans" cxnId="{8F9B70B2-BECD-47F6-AD11-007A996E9F82}">
      <dgm:prSet/>
      <dgm:spPr/>
      <dgm:t>
        <a:bodyPr/>
        <a:lstStyle/>
        <a:p>
          <a:endParaRPr lang="en-US"/>
        </a:p>
      </dgm:t>
    </dgm:pt>
    <dgm:pt modelId="{5BE8EB52-009C-4E7C-9BBB-BD7139ACFFCD}">
      <dgm:prSet/>
      <dgm:spPr/>
      <dgm:t>
        <a:bodyPr/>
        <a:lstStyle/>
        <a:p>
          <a:pPr marR="0" rtl="0"/>
          <a:r>
            <a:rPr lang="en-US" b="0" i="0" dirty="0"/>
            <a:t>Indicate the lack of linguistic content if none exists.</a:t>
          </a:r>
          <a:endParaRPr lang="en-US" dirty="0"/>
        </a:p>
      </dgm:t>
    </dgm:pt>
    <dgm:pt modelId="{94178535-E942-40F6-A4AE-B42E5A563BAE}" type="parTrans" cxnId="{054C7B0C-2739-471C-A401-5C43C5B0C3AD}">
      <dgm:prSet/>
      <dgm:spPr/>
      <dgm:t>
        <a:bodyPr/>
        <a:lstStyle/>
        <a:p>
          <a:endParaRPr lang="en-US"/>
        </a:p>
      </dgm:t>
    </dgm:pt>
    <dgm:pt modelId="{E3CCE9C9-1989-48A8-9109-AF2245CDEB32}" type="sibTrans" cxnId="{054C7B0C-2739-471C-A401-5C43C5B0C3AD}">
      <dgm:prSet/>
      <dgm:spPr/>
      <dgm:t>
        <a:bodyPr/>
        <a:lstStyle/>
        <a:p>
          <a:endParaRPr lang="en-US"/>
        </a:p>
      </dgm:t>
    </dgm:pt>
    <dgm:pt modelId="{171A10EA-FFED-48D7-A539-7EDCE3D53BD6}" type="pres">
      <dgm:prSet presAssocID="{8E0DDB29-24E5-4F52-90F5-2AEAC1ADCD27}" presName="linear" presStyleCnt="0">
        <dgm:presLayoutVars>
          <dgm:animLvl val="lvl"/>
          <dgm:resizeHandles val="exact"/>
        </dgm:presLayoutVars>
      </dgm:prSet>
      <dgm:spPr/>
    </dgm:pt>
    <dgm:pt modelId="{197C603F-5CDB-4582-AE8F-F5B414010B6C}" type="pres">
      <dgm:prSet presAssocID="{6C676CDA-9FCF-4839-8C82-65A52FB763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983042-1CCE-4E82-9013-BEC696F045BD}" type="pres">
      <dgm:prSet presAssocID="{D259AEC8-AFE4-4BF0-8B8B-66B158A7FEA6}" presName="spacer" presStyleCnt="0"/>
      <dgm:spPr/>
    </dgm:pt>
    <dgm:pt modelId="{6682C775-2898-416E-A2F7-07980A4A37E4}" type="pres">
      <dgm:prSet presAssocID="{02242344-ED82-463E-9E3F-01F082CB2E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22FC7A-ACC9-45CA-A2FB-5424157A57FF}" type="pres">
      <dgm:prSet presAssocID="{0B66746F-C2FF-49AB-8BC2-BC6EAA21A2FC}" presName="spacer" presStyleCnt="0"/>
      <dgm:spPr/>
    </dgm:pt>
    <dgm:pt modelId="{57BA75FE-76DE-42A8-84C4-966F37372C1A}" type="pres">
      <dgm:prSet presAssocID="{5BE8EB52-009C-4E7C-9BBB-BD7139ACFF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9B70B2-BECD-47F6-AD11-007A996E9F82}" srcId="{8E0DDB29-24E5-4F52-90F5-2AEAC1ADCD27}" destId="{02242344-ED82-463E-9E3F-01F082CB2E63}" srcOrd="1" destOrd="0" parTransId="{C67D912D-E216-466D-BAE9-0727062130A3}" sibTransId="{0B66746F-C2FF-49AB-8BC2-BC6EAA21A2FC}"/>
    <dgm:cxn modelId="{054C7B0C-2739-471C-A401-5C43C5B0C3AD}" srcId="{8E0DDB29-24E5-4F52-90F5-2AEAC1ADCD27}" destId="{5BE8EB52-009C-4E7C-9BBB-BD7139ACFFCD}" srcOrd="2" destOrd="0" parTransId="{94178535-E942-40F6-A4AE-B42E5A563BAE}" sibTransId="{E3CCE9C9-1989-48A8-9109-AF2245CDEB32}"/>
    <dgm:cxn modelId="{4DF09FE0-0B92-4980-8967-21FAED6EFAF8}" type="presOf" srcId="{02242344-ED82-463E-9E3F-01F082CB2E63}" destId="{6682C775-2898-416E-A2F7-07980A4A37E4}" srcOrd="0" destOrd="0" presId="urn:microsoft.com/office/officeart/2005/8/layout/vList2"/>
    <dgm:cxn modelId="{B82E8DB1-E9A8-4310-8EAD-D7A9B616FB7C}" srcId="{8E0DDB29-24E5-4F52-90F5-2AEAC1ADCD27}" destId="{6C676CDA-9FCF-4839-8C82-65A52FB76399}" srcOrd="0" destOrd="0" parTransId="{FF2CBB90-31C3-4A79-9BA7-97AE7E676CD6}" sibTransId="{D259AEC8-AFE4-4BF0-8B8B-66B158A7FEA6}"/>
    <dgm:cxn modelId="{4E998078-FE30-43FC-8B0D-CEE8F971EE74}" type="presOf" srcId="{5BE8EB52-009C-4E7C-9BBB-BD7139ACFFCD}" destId="{57BA75FE-76DE-42A8-84C4-966F37372C1A}" srcOrd="0" destOrd="0" presId="urn:microsoft.com/office/officeart/2005/8/layout/vList2"/>
    <dgm:cxn modelId="{27312D65-B5AD-400D-A63B-541DF65C8185}" type="presOf" srcId="{6C676CDA-9FCF-4839-8C82-65A52FB76399}" destId="{197C603F-5CDB-4582-AE8F-F5B414010B6C}" srcOrd="0" destOrd="0" presId="urn:microsoft.com/office/officeart/2005/8/layout/vList2"/>
    <dgm:cxn modelId="{5FB182D3-A19D-4696-994D-05623D7B59F9}" type="presOf" srcId="{8E0DDB29-24E5-4F52-90F5-2AEAC1ADCD27}" destId="{171A10EA-FFED-48D7-A539-7EDCE3D53BD6}" srcOrd="0" destOrd="0" presId="urn:microsoft.com/office/officeart/2005/8/layout/vList2"/>
    <dgm:cxn modelId="{C39C77C6-5FA1-417A-83E1-003488EE8C9C}" type="presParOf" srcId="{171A10EA-FFED-48D7-A539-7EDCE3D53BD6}" destId="{197C603F-5CDB-4582-AE8F-F5B414010B6C}" srcOrd="0" destOrd="0" presId="urn:microsoft.com/office/officeart/2005/8/layout/vList2"/>
    <dgm:cxn modelId="{17536E2C-1896-4BAD-A2F2-67A45F3B65A6}" type="presParOf" srcId="{171A10EA-FFED-48D7-A539-7EDCE3D53BD6}" destId="{2A983042-1CCE-4E82-9013-BEC696F045BD}" srcOrd="1" destOrd="0" presId="urn:microsoft.com/office/officeart/2005/8/layout/vList2"/>
    <dgm:cxn modelId="{778CE595-E2AC-490C-B236-DD075020A8C5}" type="presParOf" srcId="{171A10EA-FFED-48D7-A539-7EDCE3D53BD6}" destId="{6682C775-2898-416E-A2F7-07980A4A37E4}" srcOrd="2" destOrd="0" presId="urn:microsoft.com/office/officeart/2005/8/layout/vList2"/>
    <dgm:cxn modelId="{1AD3CBA2-A738-4C3A-8868-E6763913E4EC}" type="presParOf" srcId="{171A10EA-FFED-48D7-A539-7EDCE3D53BD6}" destId="{3D22FC7A-ACC9-45CA-A2FB-5424157A57FF}" srcOrd="3" destOrd="0" presId="urn:microsoft.com/office/officeart/2005/8/layout/vList2"/>
    <dgm:cxn modelId="{5471A6FC-B60F-4F4F-9D46-218BB1D46ADD}" type="presParOf" srcId="{171A10EA-FFED-48D7-A539-7EDCE3D53BD6}" destId="{57BA75FE-76DE-42A8-84C4-966F37372C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2B8743D-3B00-40EC-ABE6-982CF2AC2B2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5838A-DD87-4B3D-B648-AA89E65CD654}">
      <dgm:prSet custT="1"/>
      <dgm:spPr>
        <a:solidFill>
          <a:schemeClr val="tx2"/>
        </a:solidFill>
      </dgm:spPr>
      <dgm:t>
        <a:bodyPr/>
        <a:lstStyle/>
        <a:p>
          <a:pPr marR="0" rtl="0"/>
          <a:r>
            <a:rPr lang="en-US" sz="3200" b="0" i="0" dirty="0"/>
            <a:t>Language and Scripts of the Material (4.5)</a:t>
          </a:r>
          <a:endParaRPr lang="en-US" sz="3200" dirty="0"/>
        </a:p>
      </dgm:t>
    </dgm:pt>
    <dgm:pt modelId="{40C2BB66-9365-4F05-BC90-92295987C640}" type="parTrans" cxnId="{275B0258-3502-47F7-97ED-81E88258CCFF}">
      <dgm:prSet/>
      <dgm:spPr/>
      <dgm:t>
        <a:bodyPr/>
        <a:lstStyle/>
        <a:p>
          <a:endParaRPr lang="en-US"/>
        </a:p>
      </dgm:t>
    </dgm:pt>
    <dgm:pt modelId="{4D91D0EA-46F5-4995-80BD-D7FF13377862}" type="sibTrans" cxnId="{275B0258-3502-47F7-97ED-81E88258CCFF}">
      <dgm:prSet/>
      <dgm:spPr/>
      <dgm:t>
        <a:bodyPr/>
        <a:lstStyle/>
        <a:p>
          <a:endParaRPr lang="en-US"/>
        </a:p>
      </dgm:t>
    </dgm:pt>
    <dgm:pt modelId="{1F682613-6A46-461F-A04B-ADC0B134D642}" type="pres">
      <dgm:prSet presAssocID="{92B8743D-3B00-40EC-ABE6-982CF2AC2B27}" presName="diagram" presStyleCnt="0">
        <dgm:presLayoutVars>
          <dgm:dir/>
          <dgm:resizeHandles val="exact"/>
        </dgm:presLayoutVars>
      </dgm:prSet>
      <dgm:spPr/>
    </dgm:pt>
    <dgm:pt modelId="{EA83957E-D697-492D-9C2F-431AFB109B71}" type="pres">
      <dgm:prSet presAssocID="{4975838A-DD87-4B3D-B648-AA89E65CD654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B0153ABC-772F-4AD1-A2CC-226E998C3480}" type="presOf" srcId="{92B8743D-3B00-40EC-ABE6-982CF2AC2B27}" destId="{1F682613-6A46-461F-A04B-ADC0B134D642}" srcOrd="0" destOrd="0" presId="urn:microsoft.com/office/officeart/2005/8/layout/default"/>
    <dgm:cxn modelId="{275B0258-3502-47F7-97ED-81E88258CCFF}" srcId="{92B8743D-3B00-40EC-ABE6-982CF2AC2B27}" destId="{4975838A-DD87-4B3D-B648-AA89E65CD654}" srcOrd="0" destOrd="0" parTransId="{40C2BB66-9365-4F05-BC90-92295987C640}" sibTransId="{4D91D0EA-46F5-4995-80BD-D7FF13377862}"/>
    <dgm:cxn modelId="{365CE93B-92FD-4EA2-A31C-AA96723CAB6F}" type="presOf" srcId="{4975838A-DD87-4B3D-B648-AA89E65CD654}" destId="{EA83957E-D697-492D-9C2F-431AFB109B71}" srcOrd="0" destOrd="0" presId="urn:microsoft.com/office/officeart/2005/8/layout/default"/>
    <dgm:cxn modelId="{41A6D258-141D-4397-9E22-3337DC944168}" type="presParOf" srcId="{1F682613-6A46-461F-A04B-ADC0B134D642}" destId="{EA83957E-D697-492D-9C2F-431AFB109B7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721FDE7-B8F4-4D16-8CF6-91B5458DDEE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FCA04-DA2D-429D-A029-D4CDEC415613}" type="pres">
      <dgm:prSet presAssocID="{9721FDE7-B8F4-4D16-8CF6-91B5458DDEE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3FECCA0-2CAB-4B8F-BC83-DA231CE3E41E}" type="presOf" srcId="{9721FDE7-B8F4-4D16-8CF6-91B5458DDEEC}" destId="{58CFCA04-DA2D-429D-A029-D4CDEC4156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5D00F16-A9A7-4C11-8C98-64E8579152E6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F717-C7B7-4380-820C-E713E49097EB}">
      <dgm:prSet/>
      <dgm:spPr>
        <a:solidFill>
          <a:srgbClr val="00007D"/>
        </a:solidFill>
      </dgm:spPr>
      <dgm:t>
        <a:bodyPr/>
        <a:lstStyle/>
        <a:p>
          <a:pPr marR="0" rtl="0"/>
          <a:r>
            <a:rPr lang="en-US" b="0" i="0"/>
            <a:t>Authority Record </a:t>
          </a:r>
          <a:r>
            <a:rPr lang="en-US" b="0" i="0" dirty="0"/>
            <a:t>Sample</a:t>
          </a:r>
          <a:endParaRPr lang="en-US" dirty="0"/>
        </a:p>
      </dgm:t>
    </dgm:pt>
    <dgm:pt modelId="{9758C3A3-53DD-4ACF-A130-48DD8845184E}" type="parTrans" cxnId="{61FCF038-E3B4-4EB7-A837-22D38F4D22D4}">
      <dgm:prSet/>
      <dgm:spPr/>
      <dgm:t>
        <a:bodyPr/>
        <a:lstStyle/>
        <a:p>
          <a:endParaRPr lang="en-US"/>
        </a:p>
      </dgm:t>
    </dgm:pt>
    <dgm:pt modelId="{1A4E58E1-FDEE-4C2E-94E8-37E17B079826}" type="sibTrans" cxnId="{61FCF038-E3B4-4EB7-A837-22D38F4D22D4}">
      <dgm:prSet/>
      <dgm:spPr/>
      <dgm:t>
        <a:bodyPr/>
        <a:lstStyle/>
        <a:p>
          <a:endParaRPr lang="en-US"/>
        </a:p>
      </dgm:t>
    </dgm:pt>
    <dgm:pt modelId="{DA570352-243A-44E4-BF49-6C61A3811B19}" type="pres">
      <dgm:prSet presAssocID="{65D00F16-A9A7-4C11-8C98-64E8579152E6}" presName="diagram" presStyleCnt="0">
        <dgm:presLayoutVars>
          <dgm:dir/>
          <dgm:resizeHandles val="exact"/>
        </dgm:presLayoutVars>
      </dgm:prSet>
      <dgm:spPr/>
    </dgm:pt>
    <dgm:pt modelId="{65C456CD-4650-4D52-B8BE-46A21B97DCFA}" type="pres">
      <dgm:prSet presAssocID="{888CF717-C7B7-4380-820C-E713E49097EB}" presName="node" presStyleLbl="node1" presStyleIdx="0" presStyleCnt="1" custScaleX="414575">
        <dgm:presLayoutVars>
          <dgm:bulletEnabled val="1"/>
        </dgm:presLayoutVars>
      </dgm:prSet>
      <dgm:spPr/>
    </dgm:pt>
  </dgm:ptLst>
  <dgm:cxnLst>
    <dgm:cxn modelId="{61FCF038-E3B4-4EB7-A837-22D38F4D22D4}" srcId="{65D00F16-A9A7-4C11-8C98-64E8579152E6}" destId="{888CF717-C7B7-4380-820C-E713E49097EB}" srcOrd="0" destOrd="0" parTransId="{9758C3A3-53DD-4ACF-A130-48DD8845184E}" sibTransId="{1A4E58E1-FDEE-4C2E-94E8-37E17B079826}"/>
    <dgm:cxn modelId="{871648B3-F01B-4253-9927-553305467E8D}" type="presOf" srcId="{888CF717-C7B7-4380-820C-E713E49097EB}" destId="{65C456CD-4650-4D52-B8BE-46A21B97DCFA}" srcOrd="0" destOrd="0" presId="urn:microsoft.com/office/officeart/2005/8/layout/default"/>
    <dgm:cxn modelId="{6B7675AB-4344-4FC5-8188-CBE07D2D0A47}" type="presOf" srcId="{65D00F16-A9A7-4C11-8C98-64E8579152E6}" destId="{DA570352-243A-44E4-BF49-6C61A3811B19}" srcOrd="0" destOrd="0" presId="urn:microsoft.com/office/officeart/2005/8/layout/default"/>
    <dgm:cxn modelId="{352BEDDA-07A3-406E-8230-8E7973644CB1}" type="presParOf" srcId="{DA570352-243A-44E4-BF49-6C61A3811B19}" destId="{65C456CD-4650-4D52-B8BE-46A21B97DCF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5FE57B6-A03F-4DE6-8BE3-FB44D27FB67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CA2598-D7FA-495C-ABC5-88654919CE75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DACS Online: http://bit.do/dacsonline</a:t>
          </a:r>
          <a:endParaRPr lang="en-US" dirty="0"/>
        </a:p>
      </dgm:t>
    </dgm:pt>
    <dgm:pt modelId="{E40DC4FA-2C29-4380-AA1F-4519007453FE}" type="parTrans" cxnId="{6C2449E4-C212-4D94-83ED-C7B1737BC493}">
      <dgm:prSet/>
      <dgm:spPr/>
      <dgm:t>
        <a:bodyPr/>
        <a:lstStyle/>
        <a:p>
          <a:endParaRPr lang="en-US"/>
        </a:p>
      </dgm:t>
    </dgm:pt>
    <dgm:pt modelId="{6EB35537-9B8F-466D-BD5E-9A93B0897CC7}" type="sibTrans" cxnId="{6C2449E4-C212-4D94-83ED-C7B1737BC493}">
      <dgm:prSet/>
      <dgm:spPr/>
      <dgm:t>
        <a:bodyPr/>
        <a:lstStyle/>
        <a:p>
          <a:endParaRPr lang="en-US"/>
        </a:p>
      </dgm:t>
    </dgm:pt>
    <dgm:pt modelId="{A654A004-A002-446C-91AE-0B52AA62A63E}" type="pres">
      <dgm:prSet presAssocID="{65FE57B6-A03F-4DE6-8BE3-FB44D27FB67F}" presName="linear" presStyleCnt="0">
        <dgm:presLayoutVars>
          <dgm:animLvl val="lvl"/>
          <dgm:resizeHandles val="exact"/>
        </dgm:presLayoutVars>
      </dgm:prSet>
      <dgm:spPr/>
    </dgm:pt>
    <dgm:pt modelId="{AB71F5CC-EBEB-4FEE-9C1A-E1317A247B37}" type="pres">
      <dgm:prSet presAssocID="{92CA2598-D7FA-495C-ABC5-88654919CE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C2449E4-C212-4D94-83ED-C7B1737BC493}" srcId="{65FE57B6-A03F-4DE6-8BE3-FB44D27FB67F}" destId="{92CA2598-D7FA-495C-ABC5-88654919CE75}" srcOrd="0" destOrd="0" parTransId="{E40DC4FA-2C29-4380-AA1F-4519007453FE}" sibTransId="{6EB35537-9B8F-466D-BD5E-9A93B0897CC7}"/>
    <dgm:cxn modelId="{F0735EEA-4D43-478B-ADAE-61A7816F8411}" type="presOf" srcId="{65FE57B6-A03F-4DE6-8BE3-FB44D27FB67F}" destId="{A654A004-A002-446C-91AE-0B52AA62A63E}" srcOrd="0" destOrd="0" presId="urn:microsoft.com/office/officeart/2005/8/layout/vList2"/>
    <dgm:cxn modelId="{222F5376-B482-4317-B34B-2D80BA4D6004}" type="presOf" srcId="{92CA2598-D7FA-495C-ABC5-88654919CE75}" destId="{AB71F5CC-EBEB-4FEE-9C1A-E1317A247B37}" srcOrd="0" destOrd="0" presId="urn:microsoft.com/office/officeart/2005/8/layout/vList2"/>
    <dgm:cxn modelId="{FD807953-CDFF-4712-9A60-CA4AAECCC4C8}" type="presParOf" srcId="{A654A004-A002-446C-91AE-0B52AA62A63E}" destId="{AB71F5CC-EBEB-4FEE-9C1A-E1317A247B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555C6-F777-4990-9888-188E17645D75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15F5BF-1FC5-44C8-ADBD-914648F8C863}">
      <dgm:prSet/>
      <dgm:spPr/>
      <dgm:t>
        <a:bodyPr/>
        <a:lstStyle/>
        <a:p>
          <a:pPr marR="0" rtl="0"/>
          <a:r>
            <a:rPr lang="en-US" b="0" i="0" dirty="0"/>
            <a:t>2.1</a:t>
          </a:r>
          <a:endParaRPr lang="en-US" dirty="0"/>
        </a:p>
      </dgm:t>
    </dgm:pt>
    <dgm:pt modelId="{0517864F-AA2B-463D-AB22-B2B86F97B2FE}" type="parTrans" cxnId="{69E1CA81-C7C5-46AF-AEBE-179E9F11B65A}">
      <dgm:prSet/>
      <dgm:spPr/>
      <dgm:t>
        <a:bodyPr/>
        <a:lstStyle/>
        <a:p>
          <a:endParaRPr lang="en-US"/>
        </a:p>
      </dgm:t>
    </dgm:pt>
    <dgm:pt modelId="{4ECDBB3E-1971-4883-9796-C04FD2C952C0}" type="sibTrans" cxnId="{69E1CA81-C7C5-46AF-AEBE-179E9F11B65A}">
      <dgm:prSet/>
      <dgm:spPr/>
      <dgm:t>
        <a:bodyPr/>
        <a:lstStyle/>
        <a:p>
          <a:endParaRPr lang="en-US"/>
        </a:p>
      </dgm:t>
    </dgm:pt>
    <dgm:pt modelId="{CE146D21-E397-4A48-A92F-19C12E0564A4}">
      <dgm:prSet/>
      <dgm:spPr/>
      <dgm:t>
        <a:bodyPr/>
        <a:lstStyle/>
        <a:p>
          <a:pPr marR="0" rtl="0"/>
          <a:r>
            <a:rPr lang="en-US" b="0" i="0" dirty="0"/>
            <a:t>2.2</a:t>
          </a:r>
          <a:endParaRPr lang="en-US" dirty="0"/>
        </a:p>
      </dgm:t>
    </dgm:pt>
    <dgm:pt modelId="{69886AE4-C9A6-45C5-8A2D-F386AF8D2262}" type="parTrans" cxnId="{64B08FAF-4D43-4AAB-B2D3-E8B11B4D71FF}">
      <dgm:prSet/>
      <dgm:spPr/>
      <dgm:t>
        <a:bodyPr/>
        <a:lstStyle/>
        <a:p>
          <a:endParaRPr lang="en-US"/>
        </a:p>
      </dgm:t>
    </dgm:pt>
    <dgm:pt modelId="{0ECDCFEE-5588-4355-86A1-92975C6B016E}" type="sibTrans" cxnId="{64B08FAF-4D43-4AAB-B2D3-E8B11B4D71FF}">
      <dgm:prSet/>
      <dgm:spPr/>
      <dgm:t>
        <a:bodyPr/>
        <a:lstStyle/>
        <a:p>
          <a:endParaRPr lang="en-US"/>
        </a:p>
      </dgm:t>
    </dgm:pt>
    <dgm:pt modelId="{E03C65EA-CA90-4918-9248-7DBE9A45A81A}">
      <dgm:prSet/>
      <dgm:spPr/>
      <dgm:t>
        <a:bodyPr/>
        <a:lstStyle/>
        <a:p>
          <a:pPr marR="0" rtl="0"/>
          <a:r>
            <a:rPr lang="en-US" b="0" i="0" dirty="0"/>
            <a:t>2.3</a:t>
          </a:r>
          <a:endParaRPr lang="en-US" dirty="0"/>
        </a:p>
      </dgm:t>
    </dgm:pt>
    <dgm:pt modelId="{47F48093-809A-46B2-B58A-AF7ED5D08997}" type="parTrans" cxnId="{7BDD4BFB-3A99-42F4-B49D-0093FDD65539}">
      <dgm:prSet/>
      <dgm:spPr/>
      <dgm:t>
        <a:bodyPr/>
        <a:lstStyle/>
        <a:p>
          <a:endParaRPr lang="en-US"/>
        </a:p>
      </dgm:t>
    </dgm:pt>
    <dgm:pt modelId="{5D71B0FF-D113-4876-85BF-B50A0C9C16F4}" type="sibTrans" cxnId="{7BDD4BFB-3A99-42F4-B49D-0093FDD65539}">
      <dgm:prSet/>
      <dgm:spPr/>
      <dgm:t>
        <a:bodyPr/>
        <a:lstStyle/>
        <a:p>
          <a:endParaRPr lang="en-US"/>
        </a:p>
      </dgm:t>
    </dgm:pt>
    <dgm:pt modelId="{66611953-0D86-4FAA-AD22-7D3925E8618D}">
      <dgm:prSet/>
      <dgm:spPr/>
      <dgm:t>
        <a:bodyPr/>
        <a:lstStyle/>
        <a:p>
          <a:pPr marR="0" rtl="0"/>
          <a:r>
            <a:rPr lang="en-US" b="0" i="0" dirty="0"/>
            <a:t>2.4</a:t>
          </a:r>
          <a:endParaRPr lang="en-US" dirty="0"/>
        </a:p>
      </dgm:t>
    </dgm:pt>
    <dgm:pt modelId="{BA6993D6-726B-429B-A11E-A8B398E4A03B}" type="parTrans" cxnId="{3C2C286C-9309-437F-ADEF-D1B534129E98}">
      <dgm:prSet/>
      <dgm:spPr/>
      <dgm:t>
        <a:bodyPr/>
        <a:lstStyle/>
        <a:p>
          <a:endParaRPr lang="en-US"/>
        </a:p>
      </dgm:t>
    </dgm:pt>
    <dgm:pt modelId="{443A7153-1A75-4745-BE5D-4A870D5F8F79}" type="sibTrans" cxnId="{3C2C286C-9309-437F-ADEF-D1B534129E98}">
      <dgm:prSet/>
      <dgm:spPr/>
      <dgm:t>
        <a:bodyPr/>
        <a:lstStyle/>
        <a:p>
          <a:endParaRPr lang="en-US"/>
        </a:p>
      </dgm:t>
    </dgm:pt>
    <dgm:pt modelId="{6E16BA11-F398-4D10-A2EC-21B819A8A868}">
      <dgm:prSet/>
      <dgm:spPr/>
      <dgm:t>
        <a:bodyPr/>
        <a:lstStyle/>
        <a:p>
          <a:pPr marR="0" rtl="0"/>
          <a:r>
            <a:rPr lang="en-US" b="0" i="0" dirty="0"/>
            <a:t>2.5</a:t>
          </a:r>
          <a:endParaRPr lang="en-US" dirty="0"/>
        </a:p>
      </dgm:t>
    </dgm:pt>
    <dgm:pt modelId="{E8E9E932-A56D-4741-BCDE-34E32DA3769C}" type="parTrans" cxnId="{2BA9D6ED-ACF6-41A2-878C-9AB6FAA74C42}">
      <dgm:prSet/>
      <dgm:spPr/>
      <dgm:t>
        <a:bodyPr/>
        <a:lstStyle/>
        <a:p>
          <a:endParaRPr lang="en-US"/>
        </a:p>
      </dgm:t>
    </dgm:pt>
    <dgm:pt modelId="{E416E175-B2B5-4DA2-AC11-2E7C589BE7B7}" type="sibTrans" cxnId="{2BA9D6ED-ACF6-41A2-878C-9AB6FAA74C42}">
      <dgm:prSet/>
      <dgm:spPr/>
      <dgm:t>
        <a:bodyPr/>
        <a:lstStyle/>
        <a:p>
          <a:endParaRPr lang="en-US"/>
        </a:p>
      </dgm:t>
    </dgm:pt>
    <dgm:pt modelId="{F81D9EC3-9018-4184-AB70-13321051F6A2}">
      <dgm:prSet/>
      <dgm:spPr/>
      <dgm:t>
        <a:bodyPr/>
        <a:lstStyle/>
        <a:p>
          <a:pPr marR="0" rtl="0"/>
          <a:r>
            <a:rPr lang="en-US" b="0" i="0" dirty="0"/>
            <a:t>2.6</a:t>
          </a:r>
          <a:endParaRPr lang="en-US" dirty="0"/>
        </a:p>
      </dgm:t>
    </dgm:pt>
    <dgm:pt modelId="{F13D1C15-EE04-454F-9FF9-29578FAB847E}" type="parTrans" cxnId="{6F96DBC6-2E0A-40D2-A4B6-9296AA5846AA}">
      <dgm:prSet/>
      <dgm:spPr/>
      <dgm:t>
        <a:bodyPr/>
        <a:lstStyle/>
        <a:p>
          <a:endParaRPr lang="en-US"/>
        </a:p>
      </dgm:t>
    </dgm:pt>
    <dgm:pt modelId="{FE9FC7A5-2362-4CBB-AB98-970A51F1976D}" type="sibTrans" cxnId="{6F96DBC6-2E0A-40D2-A4B6-9296AA5846AA}">
      <dgm:prSet/>
      <dgm:spPr/>
      <dgm:t>
        <a:bodyPr/>
        <a:lstStyle/>
        <a:p>
          <a:endParaRPr lang="en-US"/>
        </a:p>
      </dgm:t>
    </dgm:pt>
    <dgm:pt modelId="{3DA5B01B-F497-4373-9039-613A78035655}">
      <dgm:prSet/>
      <dgm:spPr/>
      <dgm:t>
        <a:bodyPr/>
        <a:lstStyle/>
        <a:p>
          <a:pPr marR="0" rtl="0"/>
          <a:r>
            <a:rPr lang="en-US" b="0" i="0" dirty="0"/>
            <a:t>3.1</a:t>
          </a:r>
          <a:endParaRPr lang="en-US" dirty="0"/>
        </a:p>
      </dgm:t>
    </dgm:pt>
    <dgm:pt modelId="{AE3E00A8-6732-423C-9E12-51F9B6C47E5E}" type="parTrans" cxnId="{0587FC1C-C33D-4E93-BCBD-D8988700A0E3}">
      <dgm:prSet/>
      <dgm:spPr/>
      <dgm:t>
        <a:bodyPr/>
        <a:lstStyle/>
        <a:p>
          <a:endParaRPr lang="en-US"/>
        </a:p>
      </dgm:t>
    </dgm:pt>
    <dgm:pt modelId="{3671668E-B2BE-4698-A23E-3E8DA6B28880}" type="sibTrans" cxnId="{0587FC1C-C33D-4E93-BCBD-D8988700A0E3}">
      <dgm:prSet/>
      <dgm:spPr/>
      <dgm:t>
        <a:bodyPr/>
        <a:lstStyle/>
        <a:p>
          <a:endParaRPr lang="en-US"/>
        </a:p>
      </dgm:t>
    </dgm:pt>
    <dgm:pt modelId="{7B1394EF-45F0-4C9D-9D44-88D7E3E5914A}">
      <dgm:prSet/>
      <dgm:spPr/>
      <dgm:t>
        <a:bodyPr/>
        <a:lstStyle/>
        <a:p>
          <a:pPr marR="0" rtl="0"/>
          <a:r>
            <a:rPr lang="en-US" b="0" i="0" dirty="0"/>
            <a:t>4.1</a:t>
          </a:r>
          <a:endParaRPr lang="en-US" dirty="0"/>
        </a:p>
      </dgm:t>
    </dgm:pt>
    <dgm:pt modelId="{9FAEBEE0-384C-4906-ADE4-C57E91F3CB88}" type="parTrans" cxnId="{4246DD6A-640F-4E34-8644-E9DB4EABA3D4}">
      <dgm:prSet/>
      <dgm:spPr/>
      <dgm:t>
        <a:bodyPr/>
        <a:lstStyle/>
        <a:p>
          <a:endParaRPr lang="en-US"/>
        </a:p>
      </dgm:t>
    </dgm:pt>
    <dgm:pt modelId="{D4117759-1925-45F0-9803-3705B2A8D4CB}" type="sibTrans" cxnId="{4246DD6A-640F-4E34-8644-E9DB4EABA3D4}">
      <dgm:prSet/>
      <dgm:spPr/>
      <dgm:t>
        <a:bodyPr/>
        <a:lstStyle/>
        <a:p>
          <a:endParaRPr lang="en-US"/>
        </a:p>
      </dgm:t>
    </dgm:pt>
    <dgm:pt modelId="{BCF9E78B-E663-4669-9230-139791F89F4A}">
      <dgm:prSet/>
      <dgm:spPr/>
      <dgm:t>
        <a:bodyPr/>
        <a:lstStyle/>
        <a:p>
          <a:pPr marR="0" rtl="0"/>
          <a:r>
            <a:rPr lang="en-US" b="0" i="0" dirty="0"/>
            <a:t>4.5</a:t>
          </a:r>
          <a:endParaRPr lang="en-US" dirty="0"/>
        </a:p>
      </dgm:t>
    </dgm:pt>
    <dgm:pt modelId="{5D6A05BA-DFFA-4EE8-B12B-D607BFC546C4}" type="parTrans" cxnId="{8CD6B88B-047B-4F8B-B675-3E94417A8636}">
      <dgm:prSet/>
      <dgm:spPr/>
      <dgm:t>
        <a:bodyPr/>
        <a:lstStyle/>
        <a:p>
          <a:endParaRPr lang="en-US"/>
        </a:p>
      </dgm:t>
    </dgm:pt>
    <dgm:pt modelId="{39620D22-CBD6-4C21-95ED-F44C5CF17097}" type="sibTrans" cxnId="{8CD6B88B-047B-4F8B-B675-3E94417A8636}">
      <dgm:prSet/>
      <dgm:spPr/>
      <dgm:t>
        <a:bodyPr/>
        <a:lstStyle/>
        <a:p>
          <a:endParaRPr lang="en-US"/>
        </a:p>
      </dgm:t>
    </dgm:pt>
    <dgm:pt modelId="{075B4AFF-9BC4-4F61-AB3F-DD87B7A03F3E}">
      <dgm:prSet/>
      <dgm:spPr/>
      <dgm:t>
        <a:bodyPr/>
        <a:lstStyle/>
        <a:p>
          <a:pPr marR="0" rtl="0"/>
          <a:r>
            <a:rPr lang="en-US" b="0" i="0" dirty="0"/>
            <a:t>Reference Code</a:t>
          </a:r>
          <a:endParaRPr lang="en-US" dirty="0"/>
        </a:p>
      </dgm:t>
    </dgm:pt>
    <dgm:pt modelId="{C95DFD84-013E-4691-B52A-48616D66BD1D}" type="parTrans" cxnId="{6EB2C6F8-0A64-4EB4-9FDB-6E525E397DFC}">
      <dgm:prSet/>
      <dgm:spPr/>
      <dgm:t>
        <a:bodyPr/>
        <a:lstStyle/>
        <a:p>
          <a:endParaRPr lang="en-US"/>
        </a:p>
      </dgm:t>
    </dgm:pt>
    <dgm:pt modelId="{15204605-7F25-44D2-A629-919EBE0D7297}" type="sibTrans" cxnId="{6EB2C6F8-0A64-4EB4-9FDB-6E525E397DFC}">
      <dgm:prSet/>
      <dgm:spPr/>
      <dgm:t>
        <a:bodyPr/>
        <a:lstStyle/>
        <a:p>
          <a:endParaRPr lang="en-US"/>
        </a:p>
      </dgm:t>
    </dgm:pt>
    <dgm:pt modelId="{0F9C3425-B2FA-45F7-AA0F-D72940788162}">
      <dgm:prSet/>
      <dgm:spPr/>
      <dgm:t>
        <a:bodyPr/>
        <a:lstStyle/>
        <a:p>
          <a:pPr marR="0" rtl="0"/>
          <a:r>
            <a:rPr lang="en-US" b="0" i="0" dirty="0"/>
            <a:t>Name and Location of Repository</a:t>
          </a:r>
          <a:endParaRPr lang="en-US" dirty="0"/>
        </a:p>
      </dgm:t>
    </dgm:pt>
    <dgm:pt modelId="{4B96DD73-7033-41D6-986F-DDD4184E19C6}" type="parTrans" cxnId="{84E30ECE-9946-40A0-B022-CBFBE9744A02}">
      <dgm:prSet/>
      <dgm:spPr/>
      <dgm:t>
        <a:bodyPr/>
        <a:lstStyle/>
        <a:p>
          <a:endParaRPr lang="en-US"/>
        </a:p>
      </dgm:t>
    </dgm:pt>
    <dgm:pt modelId="{68E2FB0C-1FA3-4300-A556-ECAD784870CC}" type="sibTrans" cxnId="{84E30ECE-9946-40A0-B022-CBFBE9744A02}">
      <dgm:prSet/>
      <dgm:spPr/>
      <dgm:t>
        <a:bodyPr/>
        <a:lstStyle/>
        <a:p>
          <a:endParaRPr lang="en-US"/>
        </a:p>
      </dgm:t>
    </dgm:pt>
    <dgm:pt modelId="{47DEA998-FBDB-4F0C-B2F6-B1D7200DAEAC}">
      <dgm:prSet/>
      <dgm:spPr/>
      <dgm:t>
        <a:bodyPr/>
        <a:lstStyle/>
        <a:p>
          <a:pPr marR="0" rtl="0"/>
          <a:r>
            <a:rPr lang="en-US" b="0" i="0"/>
            <a:t>Title</a:t>
          </a:r>
          <a:endParaRPr lang="en-US" dirty="0"/>
        </a:p>
      </dgm:t>
    </dgm:pt>
    <dgm:pt modelId="{4FAF0F6F-E2C4-44A2-8720-3A8D8F10000E}" type="parTrans" cxnId="{23E7C6C2-E649-4D7D-9CA1-3842F9A9185E}">
      <dgm:prSet/>
      <dgm:spPr/>
      <dgm:t>
        <a:bodyPr/>
        <a:lstStyle/>
        <a:p>
          <a:endParaRPr lang="en-US"/>
        </a:p>
      </dgm:t>
    </dgm:pt>
    <dgm:pt modelId="{3D534585-FE25-4A16-8B5B-0502DCBD3D63}" type="sibTrans" cxnId="{23E7C6C2-E649-4D7D-9CA1-3842F9A9185E}">
      <dgm:prSet/>
      <dgm:spPr/>
      <dgm:t>
        <a:bodyPr/>
        <a:lstStyle/>
        <a:p>
          <a:endParaRPr lang="en-US"/>
        </a:p>
      </dgm:t>
    </dgm:pt>
    <dgm:pt modelId="{34E5F0C3-887E-47FC-A050-3C76CB9EACB3}">
      <dgm:prSet/>
      <dgm:spPr/>
      <dgm:t>
        <a:bodyPr/>
        <a:lstStyle/>
        <a:p>
          <a:pPr marR="0" rtl="0"/>
          <a:r>
            <a:rPr lang="en-US" b="0" i="0"/>
            <a:t>Date</a:t>
          </a:r>
          <a:endParaRPr lang="en-US" dirty="0"/>
        </a:p>
      </dgm:t>
    </dgm:pt>
    <dgm:pt modelId="{2B39DBF5-335F-490F-8A02-D7AA6FBCF216}" type="parTrans" cxnId="{7B1C15D0-1912-4068-B874-A91493D771A2}">
      <dgm:prSet/>
      <dgm:spPr/>
      <dgm:t>
        <a:bodyPr/>
        <a:lstStyle/>
        <a:p>
          <a:endParaRPr lang="en-US"/>
        </a:p>
      </dgm:t>
    </dgm:pt>
    <dgm:pt modelId="{3A7B9CAD-0E52-4AAE-91F6-DD5D49D11BA2}" type="sibTrans" cxnId="{7B1C15D0-1912-4068-B874-A91493D771A2}">
      <dgm:prSet/>
      <dgm:spPr/>
      <dgm:t>
        <a:bodyPr/>
        <a:lstStyle/>
        <a:p>
          <a:endParaRPr lang="en-US"/>
        </a:p>
      </dgm:t>
    </dgm:pt>
    <dgm:pt modelId="{DFC17C3C-D670-4FC0-B71A-84F0662D7A27}">
      <dgm:prSet/>
      <dgm:spPr/>
      <dgm:t>
        <a:bodyPr/>
        <a:lstStyle/>
        <a:p>
          <a:pPr marR="0" rtl="0"/>
          <a:r>
            <a:rPr lang="en-US" b="0" i="0"/>
            <a:t>Extent</a:t>
          </a:r>
          <a:endParaRPr lang="en-US" dirty="0"/>
        </a:p>
      </dgm:t>
    </dgm:pt>
    <dgm:pt modelId="{723C82E7-AA8F-497B-88B4-AC0B8F01EAA1}" type="parTrans" cxnId="{CC9B43E8-361D-45A8-A6FD-C37D8DB2DB4A}">
      <dgm:prSet/>
      <dgm:spPr/>
      <dgm:t>
        <a:bodyPr/>
        <a:lstStyle/>
        <a:p>
          <a:endParaRPr lang="en-US"/>
        </a:p>
      </dgm:t>
    </dgm:pt>
    <dgm:pt modelId="{AC491102-8690-4B52-976A-8E76E72CCA74}" type="sibTrans" cxnId="{CC9B43E8-361D-45A8-A6FD-C37D8DB2DB4A}">
      <dgm:prSet/>
      <dgm:spPr/>
      <dgm:t>
        <a:bodyPr/>
        <a:lstStyle/>
        <a:p>
          <a:endParaRPr lang="en-US"/>
        </a:p>
      </dgm:t>
    </dgm:pt>
    <dgm:pt modelId="{4751209C-F682-46C1-A6CD-70D1449448A1}">
      <dgm:prSet/>
      <dgm:spPr/>
      <dgm:t>
        <a:bodyPr/>
        <a:lstStyle/>
        <a:p>
          <a:pPr marR="0" rtl="0"/>
          <a:r>
            <a:rPr lang="en-US" b="0" i="0" dirty="0"/>
            <a:t>Name of Creator(s) (If Known)</a:t>
          </a:r>
          <a:endParaRPr lang="en-US" dirty="0"/>
        </a:p>
      </dgm:t>
    </dgm:pt>
    <dgm:pt modelId="{DE4A79EC-9E84-4475-AED0-51F71894B42B}" type="parTrans" cxnId="{CF2E7C2D-004B-48A2-8B83-75093F47A1BC}">
      <dgm:prSet/>
      <dgm:spPr/>
      <dgm:t>
        <a:bodyPr/>
        <a:lstStyle/>
        <a:p>
          <a:endParaRPr lang="en-US"/>
        </a:p>
      </dgm:t>
    </dgm:pt>
    <dgm:pt modelId="{15A6A6A6-CDA1-4792-A271-5F27945A86B3}" type="sibTrans" cxnId="{CF2E7C2D-004B-48A2-8B83-75093F47A1BC}">
      <dgm:prSet/>
      <dgm:spPr/>
      <dgm:t>
        <a:bodyPr/>
        <a:lstStyle/>
        <a:p>
          <a:endParaRPr lang="en-US"/>
        </a:p>
      </dgm:t>
    </dgm:pt>
    <dgm:pt modelId="{7697CFD5-7B12-41A6-8507-46E88C9C7918}">
      <dgm:prSet/>
      <dgm:spPr/>
      <dgm:t>
        <a:bodyPr/>
        <a:lstStyle/>
        <a:p>
          <a:pPr marR="0" rtl="0"/>
          <a:r>
            <a:rPr lang="en-US" b="0" i="0"/>
            <a:t>Scope </a:t>
          </a:r>
          <a:r>
            <a:rPr lang="en-US" b="0" i="0" dirty="0"/>
            <a:t>and Content</a:t>
          </a:r>
          <a:endParaRPr lang="en-US" dirty="0"/>
        </a:p>
      </dgm:t>
    </dgm:pt>
    <dgm:pt modelId="{A7BB44ED-7708-4636-8135-16376ECDFC1C}" type="parTrans" cxnId="{5F952F66-0B55-4500-82E9-7BDBF34474A0}">
      <dgm:prSet/>
      <dgm:spPr/>
      <dgm:t>
        <a:bodyPr/>
        <a:lstStyle/>
        <a:p>
          <a:endParaRPr lang="en-US"/>
        </a:p>
      </dgm:t>
    </dgm:pt>
    <dgm:pt modelId="{044177DF-A73C-4BBF-8C84-AB1BF6A7AB88}" type="sibTrans" cxnId="{5F952F66-0B55-4500-82E9-7BDBF34474A0}">
      <dgm:prSet/>
      <dgm:spPr/>
      <dgm:t>
        <a:bodyPr/>
        <a:lstStyle/>
        <a:p>
          <a:endParaRPr lang="en-US"/>
        </a:p>
      </dgm:t>
    </dgm:pt>
    <dgm:pt modelId="{7530E010-C927-4753-B604-3A979CC9033A}">
      <dgm:prSet/>
      <dgm:spPr/>
      <dgm:t>
        <a:bodyPr/>
        <a:lstStyle/>
        <a:p>
          <a:pPr marR="0" rtl="0"/>
          <a:r>
            <a:rPr lang="en-US" b="0" i="0" dirty="0"/>
            <a:t>Conditions Governing Access</a:t>
          </a:r>
          <a:endParaRPr lang="en-US" dirty="0"/>
        </a:p>
      </dgm:t>
    </dgm:pt>
    <dgm:pt modelId="{839BF224-55D2-4733-AE86-86CEA2AB4228}" type="parTrans" cxnId="{7B554043-8678-4E5A-8805-7A823ABA12CD}">
      <dgm:prSet/>
      <dgm:spPr/>
      <dgm:t>
        <a:bodyPr/>
        <a:lstStyle/>
        <a:p>
          <a:endParaRPr lang="en-US"/>
        </a:p>
      </dgm:t>
    </dgm:pt>
    <dgm:pt modelId="{AFA357A1-7750-4790-B557-13D990C553E4}" type="sibTrans" cxnId="{7B554043-8678-4E5A-8805-7A823ABA12CD}">
      <dgm:prSet/>
      <dgm:spPr/>
      <dgm:t>
        <a:bodyPr/>
        <a:lstStyle/>
        <a:p>
          <a:endParaRPr lang="en-US"/>
        </a:p>
      </dgm:t>
    </dgm:pt>
    <dgm:pt modelId="{2F5A025B-3028-41D7-B5C3-C26417A68A35}">
      <dgm:prSet/>
      <dgm:spPr/>
      <dgm:t>
        <a:bodyPr/>
        <a:lstStyle/>
        <a:p>
          <a:pPr marR="0" rtl="0"/>
          <a:r>
            <a:rPr lang="en-US" b="0" i="0" dirty="0"/>
            <a:t>Languages and Scripts of the Material</a:t>
          </a:r>
          <a:endParaRPr lang="en-US" dirty="0"/>
        </a:p>
      </dgm:t>
    </dgm:pt>
    <dgm:pt modelId="{A3F13E14-005D-4001-A6C2-AB13A3C824A6}" type="parTrans" cxnId="{CECE268F-54EA-4E8F-9036-81F1F5023F1F}">
      <dgm:prSet/>
      <dgm:spPr/>
      <dgm:t>
        <a:bodyPr/>
        <a:lstStyle/>
        <a:p>
          <a:endParaRPr lang="en-US"/>
        </a:p>
      </dgm:t>
    </dgm:pt>
    <dgm:pt modelId="{131240B6-58FA-4196-BFB5-70FC3A584524}" type="sibTrans" cxnId="{CECE268F-54EA-4E8F-9036-81F1F5023F1F}">
      <dgm:prSet/>
      <dgm:spPr/>
      <dgm:t>
        <a:bodyPr/>
        <a:lstStyle/>
        <a:p>
          <a:endParaRPr lang="en-US"/>
        </a:p>
      </dgm:t>
    </dgm:pt>
    <dgm:pt modelId="{42A63507-2C1D-455F-8D7E-1B3F509CF4D3}" type="pres">
      <dgm:prSet presAssocID="{E1A555C6-F777-4990-9888-188E17645D75}" presName="Name0" presStyleCnt="0">
        <dgm:presLayoutVars>
          <dgm:dir/>
          <dgm:animLvl val="lvl"/>
          <dgm:resizeHandles val="exact"/>
        </dgm:presLayoutVars>
      </dgm:prSet>
      <dgm:spPr/>
    </dgm:pt>
    <dgm:pt modelId="{D38F24C6-E9C2-4DD7-A6DD-28A7E67EB319}" type="pres">
      <dgm:prSet presAssocID="{4315F5BF-1FC5-44C8-ADBD-914648F8C863}" presName="linNode" presStyleCnt="0"/>
      <dgm:spPr/>
    </dgm:pt>
    <dgm:pt modelId="{28EB02E7-FC98-48A9-9A4E-696C38BC4493}" type="pres">
      <dgm:prSet presAssocID="{4315F5BF-1FC5-44C8-ADBD-914648F8C863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563B6D69-0917-4313-8726-B8F9BC8A568F}" type="pres">
      <dgm:prSet presAssocID="{4315F5BF-1FC5-44C8-ADBD-914648F8C863}" presName="descendantText" presStyleLbl="alignAccFollowNode1" presStyleIdx="0" presStyleCnt="9">
        <dgm:presLayoutVars>
          <dgm:bulletEnabled val="1"/>
        </dgm:presLayoutVars>
      </dgm:prSet>
      <dgm:spPr/>
    </dgm:pt>
    <dgm:pt modelId="{94FB3378-E171-47DA-A027-04AAEFA28CBE}" type="pres">
      <dgm:prSet presAssocID="{4ECDBB3E-1971-4883-9796-C04FD2C952C0}" presName="sp" presStyleCnt="0"/>
      <dgm:spPr/>
    </dgm:pt>
    <dgm:pt modelId="{B2D10F6D-7430-4395-9B95-58E6C4A390E4}" type="pres">
      <dgm:prSet presAssocID="{CE146D21-E397-4A48-A92F-19C12E0564A4}" presName="linNode" presStyleCnt="0"/>
      <dgm:spPr/>
    </dgm:pt>
    <dgm:pt modelId="{66A5936B-F077-4213-BA00-8B7BA48610AC}" type="pres">
      <dgm:prSet presAssocID="{CE146D21-E397-4A48-A92F-19C12E0564A4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8BE517B-E3CD-4C85-B3CD-B9A4C7FBE1E7}" type="pres">
      <dgm:prSet presAssocID="{CE146D21-E397-4A48-A92F-19C12E0564A4}" presName="descendantText" presStyleLbl="alignAccFollowNode1" presStyleIdx="1" presStyleCnt="9">
        <dgm:presLayoutVars>
          <dgm:bulletEnabled val="1"/>
        </dgm:presLayoutVars>
      </dgm:prSet>
      <dgm:spPr/>
    </dgm:pt>
    <dgm:pt modelId="{0A352B0A-A789-4E5A-9527-E342325B54E3}" type="pres">
      <dgm:prSet presAssocID="{0ECDCFEE-5588-4355-86A1-92975C6B016E}" presName="sp" presStyleCnt="0"/>
      <dgm:spPr/>
    </dgm:pt>
    <dgm:pt modelId="{F410C308-E342-4532-922A-DED31E1B5262}" type="pres">
      <dgm:prSet presAssocID="{E03C65EA-CA90-4918-9248-7DBE9A45A81A}" presName="linNode" presStyleCnt="0"/>
      <dgm:spPr/>
    </dgm:pt>
    <dgm:pt modelId="{46821F65-BEFB-4502-9DA0-CB17AC051590}" type="pres">
      <dgm:prSet presAssocID="{E03C65EA-CA90-4918-9248-7DBE9A45A81A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1C8C363B-2DEF-4217-B2BA-CFC225EBAB02}" type="pres">
      <dgm:prSet presAssocID="{E03C65EA-CA90-4918-9248-7DBE9A45A81A}" presName="descendantText" presStyleLbl="alignAccFollowNode1" presStyleIdx="2" presStyleCnt="9">
        <dgm:presLayoutVars>
          <dgm:bulletEnabled val="1"/>
        </dgm:presLayoutVars>
      </dgm:prSet>
      <dgm:spPr/>
    </dgm:pt>
    <dgm:pt modelId="{29500036-B053-483F-86E9-5A71BD5B6BDC}" type="pres">
      <dgm:prSet presAssocID="{5D71B0FF-D113-4876-85BF-B50A0C9C16F4}" presName="sp" presStyleCnt="0"/>
      <dgm:spPr/>
    </dgm:pt>
    <dgm:pt modelId="{253EF57E-3EEB-4A12-92FD-20912006C27B}" type="pres">
      <dgm:prSet presAssocID="{66611953-0D86-4FAA-AD22-7D3925E8618D}" presName="linNode" presStyleCnt="0"/>
      <dgm:spPr/>
    </dgm:pt>
    <dgm:pt modelId="{B86E9761-9B09-49C8-8846-6A3D59FF4D00}" type="pres">
      <dgm:prSet presAssocID="{66611953-0D86-4FAA-AD22-7D3925E8618D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6D497CC4-4FE2-4DDD-ADF0-B501296FBBFC}" type="pres">
      <dgm:prSet presAssocID="{66611953-0D86-4FAA-AD22-7D3925E8618D}" presName="descendantText" presStyleLbl="alignAccFollowNode1" presStyleIdx="3" presStyleCnt="9">
        <dgm:presLayoutVars>
          <dgm:bulletEnabled val="1"/>
        </dgm:presLayoutVars>
      </dgm:prSet>
      <dgm:spPr/>
    </dgm:pt>
    <dgm:pt modelId="{DA8CE355-7B92-49E0-A9A1-0B1496FAE53A}" type="pres">
      <dgm:prSet presAssocID="{443A7153-1A75-4745-BE5D-4A870D5F8F79}" presName="sp" presStyleCnt="0"/>
      <dgm:spPr/>
    </dgm:pt>
    <dgm:pt modelId="{EA015279-6DA8-407C-BE0D-E93D3F38ABBB}" type="pres">
      <dgm:prSet presAssocID="{6E16BA11-F398-4D10-A2EC-21B819A8A868}" presName="linNode" presStyleCnt="0"/>
      <dgm:spPr/>
    </dgm:pt>
    <dgm:pt modelId="{0EB8469A-B76E-4893-931A-DC3721001DBD}" type="pres">
      <dgm:prSet presAssocID="{6E16BA11-F398-4D10-A2EC-21B819A8A86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1A70C815-41F9-4F62-9C8D-1E4A7E973971}" type="pres">
      <dgm:prSet presAssocID="{6E16BA11-F398-4D10-A2EC-21B819A8A868}" presName="descendantText" presStyleLbl="alignAccFollowNode1" presStyleIdx="4" presStyleCnt="9">
        <dgm:presLayoutVars>
          <dgm:bulletEnabled val="1"/>
        </dgm:presLayoutVars>
      </dgm:prSet>
      <dgm:spPr/>
    </dgm:pt>
    <dgm:pt modelId="{4FFB79E5-6863-43ED-BC61-7AF956448ADB}" type="pres">
      <dgm:prSet presAssocID="{E416E175-B2B5-4DA2-AC11-2E7C589BE7B7}" presName="sp" presStyleCnt="0"/>
      <dgm:spPr/>
    </dgm:pt>
    <dgm:pt modelId="{726AA929-41C4-4E5E-8A1B-FEFA6D856EBA}" type="pres">
      <dgm:prSet presAssocID="{F81D9EC3-9018-4184-AB70-13321051F6A2}" presName="linNode" presStyleCnt="0"/>
      <dgm:spPr/>
    </dgm:pt>
    <dgm:pt modelId="{2799195C-1AEF-47ED-964F-FB3B210C6AA7}" type="pres">
      <dgm:prSet presAssocID="{F81D9EC3-9018-4184-AB70-13321051F6A2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4B6150A2-EB9A-4B59-A5FC-CD2B2D550873}" type="pres">
      <dgm:prSet presAssocID="{F81D9EC3-9018-4184-AB70-13321051F6A2}" presName="descendantText" presStyleLbl="alignAccFollowNode1" presStyleIdx="5" presStyleCnt="9">
        <dgm:presLayoutVars>
          <dgm:bulletEnabled val="1"/>
        </dgm:presLayoutVars>
      </dgm:prSet>
      <dgm:spPr/>
    </dgm:pt>
    <dgm:pt modelId="{7F6FFE0C-AB8B-400A-953D-BB070EECC8E7}" type="pres">
      <dgm:prSet presAssocID="{FE9FC7A5-2362-4CBB-AB98-970A51F1976D}" presName="sp" presStyleCnt="0"/>
      <dgm:spPr/>
    </dgm:pt>
    <dgm:pt modelId="{05E0D4CB-CE2A-4097-885E-FD423517E821}" type="pres">
      <dgm:prSet presAssocID="{3DA5B01B-F497-4373-9039-613A78035655}" presName="linNode" presStyleCnt="0"/>
      <dgm:spPr/>
    </dgm:pt>
    <dgm:pt modelId="{639AEE1E-9F6D-4405-9807-3B05A1F58DFB}" type="pres">
      <dgm:prSet presAssocID="{3DA5B01B-F497-4373-9039-613A78035655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47EC4C16-C279-4904-882F-93F7EB94A991}" type="pres">
      <dgm:prSet presAssocID="{3DA5B01B-F497-4373-9039-613A78035655}" presName="descendantText" presStyleLbl="alignAccFollowNode1" presStyleIdx="6" presStyleCnt="9">
        <dgm:presLayoutVars>
          <dgm:bulletEnabled val="1"/>
        </dgm:presLayoutVars>
      </dgm:prSet>
      <dgm:spPr/>
    </dgm:pt>
    <dgm:pt modelId="{A7524007-CB47-43DC-86D7-D86998D4A9D3}" type="pres">
      <dgm:prSet presAssocID="{3671668E-B2BE-4698-A23E-3E8DA6B28880}" presName="sp" presStyleCnt="0"/>
      <dgm:spPr/>
    </dgm:pt>
    <dgm:pt modelId="{06BE474F-AB16-40C1-9269-34A2B3C9F756}" type="pres">
      <dgm:prSet presAssocID="{7B1394EF-45F0-4C9D-9D44-88D7E3E5914A}" presName="linNode" presStyleCnt="0"/>
      <dgm:spPr/>
    </dgm:pt>
    <dgm:pt modelId="{1B3D308E-7894-4BEE-BA97-39B3F2E2B78E}" type="pres">
      <dgm:prSet presAssocID="{7B1394EF-45F0-4C9D-9D44-88D7E3E5914A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53FB207D-13DE-4423-A58D-56886DE9CE5E}" type="pres">
      <dgm:prSet presAssocID="{7B1394EF-45F0-4C9D-9D44-88D7E3E5914A}" presName="descendantText" presStyleLbl="alignAccFollowNode1" presStyleIdx="7" presStyleCnt="9">
        <dgm:presLayoutVars>
          <dgm:bulletEnabled val="1"/>
        </dgm:presLayoutVars>
      </dgm:prSet>
      <dgm:spPr/>
    </dgm:pt>
    <dgm:pt modelId="{3471F4B9-F6FE-4172-BD1E-3AB444A1AD7E}" type="pres">
      <dgm:prSet presAssocID="{D4117759-1925-45F0-9803-3705B2A8D4CB}" presName="sp" presStyleCnt="0"/>
      <dgm:spPr/>
    </dgm:pt>
    <dgm:pt modelId="{688D9B1D-75D5-4E9F-81B7-F7965DA8C31A}" type="pres">
      <dgm:prSet presAssocID="{BCF9E78B-E663-4669-9230-139791F89F4A}" presName="linNode" presStyleCnt="0"/>
      <dgm:spPr/>
    </dgm:pt>
    <dgm:pt modelId="{E423F830-602E-4E2D-90F2-41691D968BC2}" type="pres">
      <dgm:prSet presAssocID="{BCF9E78B-E663-4669-9230-139791F89F4A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45345D81-C1EB-4DD4-82B8-2246C5493601}" type="pres">
      <dgm:prSet presAssocID="{BCF9E78B-E663-4669-9230-139791F89F4A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69E1CA81-C7C5-46AF-AEBE-179E9F11B65A}" srcId="{E1A555C6-F777-4990-9888-188E17645D75}" destId="{4315F5BF-1FC5-44C8-ADBD-914648F8C863}" srcOrd="0" destOrd="0" parTransId="{0517864F-AA2B-463D-AB22-B2B86F97B2FE}" sibTransId="{4ECDBB3E-1971-4883-9796-C04FD2C952C0}"/>
    <dgm:cxn modelId="{84E30ECE-9946-40A0-B022-CBFBE9744A02}" srcId="{CE146D21-E397-4A48-A92F-19C12E0564A4}" destId="{0F9C3425-B2FA-45F7-AA0F-D72940788162}" srcOrd="0" destOrd="0" parTransId="{4B96DD73-7033-41D6-986F-DDD4184E19C6}" sibTransId="{68E2FB0C-1FA3-4300-A556-ECAD784870CC}"/>
    <dgm:cxn modelId="{2BA9D6ED-ACF6-41A2-878C-9AB6FAA74C42}" srcId="{E1A555C6-F777-4990-9888-188E17645D75}" destId="{6E16BA11-F398-4D10-A2EC-21B819A8A868}" srcOrd="4" destOrd="0" parTransId="{E8E9E932-A56D-4741-BCDE-34E32DA3769C}" sibTransId="{E416E175-B2B5-4DA2-AC11-2E7C589BE7B7}"/>
    <dgm:cxn modelId="{A8D7514A-99E4-4398-9858-A4F1C55362AB}" type="presOf" srcId="{E1A555C6-F777-4990-9888-188E17645D75}" destId="{42A63507-2C1D-455F-8D7E-1B3F509CF4D3}" srcOrd="0" destOrd="0" presId="urn:microsoft.com/office/officeart/2005/8/layout/vList5"/>
    <dgm:cxn modelId="{CECE268F-54EA-4E8F-9036-81F1F5023F1F}" srcId="{BCF9E78B-E663-4669-9230-139791F89F4A}" destId="{2F5A025B-3028-41D7-B5C3-C26417A68A35}" srcOrd="0" destOrd="0" parTransId="{A3F13E14-005D-4001-A6C2-AB13A3C824A6}" sibTransId="{131240B6-58FA-4196-BFB5-70FC3A584524}"/>
    <dgm:cxn modelId="{2A94E354-CFF9-4FB3-BBAB-C9F2AFCC89E3}" type="presOf" srcId="{7B1394EF-45F0-4C9D-9D44-88D7E3E5914A}" destId="{1B3D308E-7894-4BEE-BA97-39B3F2E2B78E}" srcOrd="0" destOrd="0" presId="urn:microsoft.com/office/officeart/2005/8/layout/vList5"/>
    <dgm:cxn modelId="{8CD6B88B-047B-4F8B-B675-3E94417A8636}" srcId="{E1A555C6-F777-4990-9888-188E17645D75}" destId="{BCF9E78B-E663-4669-9230-139791F89F4A}" srcOrd="8" destOrd="0" parTransId="{5D6A05BA-DFFA-4EE8-B12B-D607BFC546C4}" sibTransId="{39620D22-CBD6-4C21-95ED-F44C5CF17097}"/>
    <dgm:cxn modelId="{2DB2A66B-D8EB-413A-94C2-FD2A8ACFA9D2}" type="presOf" srcId="{7697CFD5-7B12-41A6-8507-46E88C9C7918}" destId="{47EC4C16-C279-4904-882F-93F7EB94A991}" srcOrd="0" destOrd="0" presId="urn:microsoft.com/office/officeart/2005/8/layout/vList5"/>
    <dgm:cxn modelId="{C2B55E39-BE58-4AB8-AB46-728D06E32A0E}" type="presOf" srcId="{F81D9EC3-9018-4184-AB70-13321051F6A2}" destId="{2799195C-1AEF-47ED-964F-FB3B210C6AA7}" srcOrd="0" destOrd="0" presId="urn:microsoft.com/office/officeart/2005/8/layout/vList5"/>
    <dgm:cxn modelId="{23E7C6C2-E649-4D7D-9CA1-3842F9A9185E}" srcId="{E03C65EA-CA90-4918-9248-7DBE9A45A81A}" destId="{47DEA998-FBDB-4F0C-B2F6-B1D7200DAEAC}" srcOrd="0" destOrd="0" parTransId="{4FAF0F6F-E2C4-44A2-8720-3A8D8F10000E}" sibTransId="{3D534585-FE25-4A16-8B5B-0502DCBD3D63}"/>
    <dgm:cxn modelId="{F43BEB6A-B594-46B7-B1BF-C309158CA22B}" type="presOf" srcId="{CE146D21-E397-4A48-A92F-19C12E0564A4}" destId="{66A5936B-F077-4213-BA00-8B7BA48610AC}" srcOrd="0" destOrd="0" presId="urn:microsoft.com/office/officeart/2005/8/layout/vList5"/>
    <dgm:cxn modelId="{CA039731-D85F-43AA-BC98-9A70FE961541}" type="presOf" srcId="{E03C65EA-CA90-4918-9248-7DBE9A45A81A}" destId="{46821F65-BEFB-4502-9DA0-CB17AC051590}" srcOrd="0" destOrd="0" presId="urn:microsoft.com/office/officeart/2005/8/layout/vList5"/>
    <dgm:cxn modelId="{5C0091A2-525F-4D68-924F-E7FF6C0F1C29}" type="presOf" srcId="{0F9C3425-B2FA-45F7-AA0F-D72940788162}" destId="{28BE517B-E3CD-4C85-B3CD-B9A4C7FBE1E7}" srcOrd="0" destOrd="0" presId="urn:microsoft.com/office/officeart/2005/8/layout/vList5"/>
    <dgm:cxn modelId="{6F96DBC6-2E0A-40D2-A4B6-9296AA5846AA}" srcId="{E1A555C6-F777-4990-9888-188E17645D75}" destId="{F81D9EC3-9018-4184-AB70-13321051F6A2}" srcOrd="5" destOrd="0" parTransId="{F13D1C15-EE04-454F-9FF9-29578FAB847E}" sibTransId="{FE9FC7A5-2362-4CBB-AB98-970A51F1976D}"/>
    <dgm:cxn modelId="{A936E0B6-6ACB-4BBF-A124-7E2BE50766D5}" type="presOf" srcId="{2F5A025B-3028-41D7-B5C3-C26417A68A35}" destId="{45345D81-C1EB-4DD4-82B8-2246C5493601}" srcOrd="0" destOrd="0" presId="urn:microsoft.com/office/officeart/2005/8/layout/vList5"/>
    <dgm:cxn modelId="{7B1C15D0-1912-4068-B874-A91493D771A2}" srcId="{66611953-0D86-4FAA-AD22-7D3925E8618D}" destId="{34E5F0C3-887E-47FC-A050-3C76CB9EACB3}" srcOrd="0" destOrd="0" parTransId="{2B39DBF5-335F-490F-8A02-D7AA6FBCF216}" sibTransId="{3A7B9CAD-0E52-4AAE-91F6-DD5D49D11BA2}"/>
    <dgm:cxn modelId="{64B08FAF-4D43-4AAB-B2D3-E8B11B4D71FF}" srcId="{E1A555C6-F777-4990-9888-188E17645D75}" destId="{CE146D21-E397-4A48-A92F-19C12E0564A4}" srcOrd="1" destOrd="0" parTransId="{69886AE4-C9A6-45C5-8A2D-F386AF8D2262}" sibTransId="{0ECDCFEE-5588-4355-86A1-92975C6B016E}"/>
    <dgm:cxn modelId="{F1DF2316-8CC0-492B-8528-E23587531D4B}" type="presOf" srcId="{47DEA998-FBDB-4F0C-B2F6-B1D7200DAEAC}" destId="{1C8C363B-2DEF-4217-B2BA-CFC225EBAB02}" srcOrd="0" destOrd="0" presId="urn:microsoft.com/office/officeart/2005/8/layout/vList5"/>
    <dgm:cxn modelId="{CF2E7C2D-004B-48A2-8B83-75093F47A1BC}" srcId="{F81D9EC3-9018-4184-AB70-13321051F6A2}" destId="{4751209C-F682-46C1-A6CD-70D1449448A1}" srcOrd="0" destOrd="0" parTransId="{DE4A79EC-9E84-4475-AED0-51F71894B42B}" sibTransId="{15A6A6A6-CDA1-4792-A271-5F27945A86B3}"/>
    <dgm:cxn modelId="{F5259164-A442-433D-989B-AE777432A175}" type="presOf" srcId="{34E5F0C3-887E-47FC-A050-3C76CB9EACB3}" destId="{6D497CC4-4FE2-4DDD-ADF0-B501296FBBFC}" srcOrd="0" destOrd="0" presId="urn:microsoft.com/office/officeart/2005/8/layout/vList5"/>
    <dgm:cxn modelId="{7B554043-8678-4E5A-8805-7A823ABA12CD}" srcId="{7B1394EF-45F0-4C9D-9D44-88D7E3E5914A}" destId="{7530E010-C927-4753-B604-3A979CC9033A}" srcOrd="0" destOrd="0" parTransId="{839BF224-55D2-4733-AE86-86CEA2AB4228}" sibTransId="{AFA357A1-7750-4790-B557-13D990C553E4}"/>
    <dgm:cxn modelId="{692BE977-2B89-40B2-AC4E-7177A11F61A1}" type="presOf" srcId="{BCF9E78B-E663-4669-9230-139791F89F4A}" destId="{E423F830-602E-4E2D-90F2-41691D968BC2}" srcOrd="0" destOrd="0" presId="urn:microsoft.com/office/officeart/2005/8/layout/vList5"/>
    <dgm:cxn modelId="{43185AE2-1159-4FF1-BA5E-4EC9530D6972}" type="presOf" srcId="{4315F5BF-1FC5-44C8-ADBD-914648F8C863}" destId="{28EB02E7-FC98-48A9-9A4E-696C38BC4493}" srcOrd="0" destOrd="0" presId="urn:microsoft.com/office/officeart/2005/8/layout/vList5"/>
    <dgm:cxn modelId="{CC9B43E8-361D-45A8-A6FD-C37D8DB2DB4A}" srcId="{6E16BA11-F398-4D10-A2EC-21B819A8A868}" destId="{DFC17C3C-D670-4FC0-B71A-84F0662D7A27}" srcOrd="0" destOrd="0" parTransId="{723C82E7-AA8F-497B-88B4-AC0B8F01EAA1}" sibTransId="{AC491102-8690-4B52-976A-8E76E72CCA74}"/>
    <dgm:cxn modelId="{3DD93456-D9E0-4D9B-8F1B-197953E0A0AF}" type="presOf" srcId="{3DA5B01B-F497-4373-9039-613A78035655}" destId="{639AEE1E-9F6D-4405-9807-3B05A1F58DFB}" srcOrd="0" destOrd="0" presId="urn:microsoft.com/office/officeart/2005/8/layout/vList5"/>
    <dgm:cxn modelId="{78DC5B53-9EA4-4A56-AEFE-192E9A0EBC78}" type="presOf" srcId="{4751209C-F682-46C1-A6CD-70D1449448A1}" destId="{4B6150A2-EB9A-4B59-A5FC-CD2B2D550873}" srcOrd="0" destOrd="0" presId="urn:microsoft.com/office/officeart/2005/8/layout/vList5"/>
    <dgm:cxn modelId="{3C2C286C-9309-437F-ADEF-D1B534129E98}" srcId="{E1A555C6-F777-4990-9888-188E17645D75}" destId="{66611953-0D86-4FAA-AD22-7D3925E8618D}" srcOrd="3" destOrd="0" parTransId="{BA6993D6-726B-429B-A11E-A8B398E4A03B}" sibTransId="{443A7153-1A75-4745-BE5D-4A870D5F8F79}"/>
    <dgm:cxn modelId="{7BDD4BFB-3A99-42F4-B49D-0093FDD65539}" srcId="{E1A555C6-F777-4990-9888-188E17645D75}" destId="{E03C65EA-CA90-4918-9248-7DBE9A45A81A}" srcOrd="2" destOrd="0" parTransId="{47F48093-809A-46B2-B58A-AF7ED5D08997}" sibTransId="{5D71B0FF-D113-4876-85BF-B50A0C9C16F4}"/>
    <dgm:cxn modelId="{6EB2C6F8-0A64-4EB4-9FDB-6E525E397DFC}" srcId="{4315F5BF-1FC5-44C8-ADBD-914648F8C863}" destId="{075B4AFF-9BC4-4F61-AB3F-DD87B7A03F3E}" srcOrd="0" destOrd="0" parTransId="{C95DFD84-013E-4691-B52A-48616D66BD1D}" sibTransId="{15204605-7F25-44D2-A629-919EBE0D7297}"/>
    <dgm:cxn modelId="{0587FC1C-C33D-4E93-BCBD-D8988700A0E3}" srcId="{E1A555C6-F777-4990-9888-188E17645D75}" destId="{3DA5B01B-F497-4373-9039-613A78035655}" srcOrd="6" destOrd="0" parTransId="{AE3E00A8-6732-423C-9E12-51F9B6C47E5E}" sibTransId="{3671668E-B2BE-4698-A23E-3E8DA6B28880}"/>
    <dgm:cxn modelId="{CD64412F-D6A1-42A5-B292-54F4CF052B5A}" type="presOf" srcId="{6E16BA11-F398-4D10-A2EC-21B819A8A868}" destId="{0EB8469A-B76E-4893-931A-DC3721001DBD}" srcOrd="0" destOrd="0" presId="urn:microsoft.com/office/officeart/2005/8/layout/vList5"/>
    <dgm:cxn modelId="{5F952F66-0B55-4500-82E9-7BDBF34474A0}" srcId="{3DA5B01B-F497-4373-9039-613A78035655}" destId="{7697CFD5-7B12-41A6-8507-46E88C9C7918}" srcOrd="0" destOrd="0" parTransId="{A7BB44ED-7708-4636-8135-16376ECDFC1C}" sibTransId="{044177DF-A73C-4BBF-8C84-AB1BF6A7AB88}"/>
    <dgm:cxn modelId="{4246DD6A-640F-4E34-8644-E9DB4EABA3D4}" srcId="{E1A555C6-F777-4990-9888-188E17645D75}" destId="{7B1394EF-45F0-4C9D-9D44-88D7E3E5914A}" srcOrd="7" destOrd="0" parTransId="{9FAEBEE0-384C-4906-ADE4-C57E91F3CB88}" sibTransId="{D4117759-1925-45F0-9803-3705B2A8D4CB}"/>
    <dgm:cxn modelId="{99767CD3-F9D7-4065-BA4E-CB438AA6CE05}" type="presOf" srcId="{7530E010-C927-4753-B604-3A979CC9033A}" destId="{53FB207D-13DE-4423-A58D-56886DE9CE5E}" srcOrd="0" destOrd="0" presId="urn:microsoft.com/office/officeart/2005/8/layout/vList5"/>
    <dgm:cxn modelId="{13E6C784-F60D-4421-9C89-14DB6A6D50A1}" type="presOf" srcId="{66611953-0D86-4FAA-AD22-7D3925E8618D}" destId="{B86E9761-9B09-49C8-8846-6A3D59FF4D00}" srcOrd="0" destOrd="0" presId="urn:microsoft.com/office/officeart/2005/8/layout/vList5"/>
    <dgm:cxn modelId="{80371D83-2CBC-4DE4-B37C-B8A9619B2256}" type="presOf" srcId="{DFC17C3C-D670-4FC0-B71A-84F0662D7A27}" destId="{1A70C815-41F9-4F62-9C8D-1E4A7E973971}" srcOrd="0" destOrd="0" presId="urn:microsoft.com/office/officeart/2005/8/layout/vList5"/>
    <dgm:cxn modelId="{A250A6F8-42FE-43F7-B06A-5BD922EEA9E9}" type="presOf" srcId="{075B4AFF-9BC4-4F61-AB3F-DD87B7A03F3E}" destId="{563B6D69-0917-4313-8726-B8F9BC8A568F}" srcOrd="0" destOrd="0" presId="urn:microsoft.com/office/officeart/2005/8/layout/vList5"/>
    <dgm:cxn modelId="{7E93F501-F94F-480F-98D9-BE88067A3C55}" type="presParOf" srcId="{42A63507-2C1D-455F-8D7E-1B3F509CF4D3}" destId="{D38F24C6-E9C2-4DD7-A6DD-28A7E67EB319}" srcOrd="0" destOrd="0" presId="urn:microsoft.com/office/officeart/2005/8/layout/vList5"/>
    <dgm:cxn modelId="{AD0C0986-A53E-4EC2-83BF-E338CB02CD1A}" type="presParOf" srcId="{D38F24C6-E9C2-4DD7-A6DD-28A7E67EB319}" destId="{28EB02E7-FC98-48A9-9A4E-696C38BC4493}" srcOrd="0" destOrd="0" presId="urn:microsoft.com/office/officeart/2005/8/layout/vList5"/>
    <dgm:cxn modelId="{01DC57B3-4420-4EA2-9301-7983A58CE4F8}" type="presParOf" srcId="{D38F24C6-E9C2-4DD7-A6DD-28A7E67EB319}" destId="{563B6D69-0917-4313-8726-B8F9BC8A568F}" srcOrd="1" destOrd="0" presId="urn:microsoft.com/office/officeart/2005/8/layout/vList5"/>
    <dgm:cxn modelId="{6BE581F4-F039-4141-B256-B361485A27F5}" type="presParOf" srcId="{42A63507-2C1D-455F-8D7E-1B3F509CF4D3}" destId="{94FB3378-E171-47DA-A027-04AAEFA28CBE}" srcOrd="1" destOrd="0" presId="urn:microsoft.com/office/officeart/2005/8/layout/vList5"/>
    <dgm:cxn modelId="{39B24BF4-5A87-4716-BF66-38A45F2AF334}" type="presParOf" srcId="{42A63507-2C1D-455F-8D7E-1B3F509CF4D3}" destId="{B2D10F6D-7430-4395-9B95-58E6C4A390E4}" srcOrd="2" destOrd="0" presId="urn:microsoft.com/office/officeart/2005/8/layout/vList5"/>
    <dgm:cxn modelId="{3BA2BAD2-08E8-422A-B176-FC2D0BB67B64}" type="presParOf" srcId="{B2D10F6D-7430-4395-9B95-58E6C4A390E4}" destId="{66A5936B-F077-4213-BA00-8B7BA48610AC}" srcOrd="0" destOrd="0" presId="urn:microsoft.com/office/officeart/2005/8/layout/vList5"/>
    <dgm:cxn modelId="{330D9936-CAA0-46B7-8657-23228B603FDE}" type="presParOf" srcId="{B2D10F6D-7430-4395-9B95-58E6C4A390E4}" destId="{28BE517B-E3CD-4C85-B3CD-B9A4C7FBE1E7}" srcOrd="1" destOrd="0" presId="urn:microsoft.com/office/officeart/2005/8/layout/vList5"/>
    <dgm:cxn modelId="{F6DBDFBF-E490-4735-BDAE-E43322423FF9}" type="presParOf" srcId="{42A63507-2C1D-455F-8D7E-1B3F509CF4D3}" destId="{0A352B0A-A789-4E5A-9527-E342325B54E3}" srcOrd="3" destOrd="0" presId="urn:microsoft.com/office/officeart/2005/8/layout/vList5"/>
    <dgm:cxn modelId="{EA3937C8-908A-4B61-9D6F-E781882E56EE}" type="presParOf" srcId="{42A63507-2C1D-455F-8D7E-1B3F509CF4D3}" destId="{F410C308-E342-4532-922A-DED31E1B5262}" srcOrd="4" destOrd="0" presId="urn:microsoft.com/office/officeart/2005/8/layout/vList5"/>
    <dgm:cxn modelId="{7BFBCAC4-236A-4CF3-8669-2466FDB71ADC}" type="presParOf" srcId="{F410C308-E342-4532-922A-DED31E1B5262}" destId="{46821F65-BEFB-4502-9DA0-CB17AC051590}" srcOrd="0" destOrd="0" presId="urn:microsoft.com/office/officeart/2005/8/layout/vList5"/>
    <dgm:cxn modelId="{7F0C7B82-6E03-4E55-AE24-D34F83116342}" type="presParOf" srcId="{F410C308-E342-4532-922A-DED31E1B5262}" destId="{1C8C363B-2DEF-4217-B2BA-CFC225EBAB02}" srcOrd="1" destOrd="0" presId="urn:microsoft.com/office/officeart/2005/8/layout/vList5"/>
    <dgm:cxn modelId="{59C3F28C-D8F3-4F7E-9E71-8269EE944780}" type="presParOf" srcId="{42A63507-2C1D-455F-8D7E-1B3F509CF4D3}" destId="{29500036-B053-483F-86E9-5A71BD5B6BDC}" srcOrd="5" destOrd="0" presId="urn:microsoft.com/office/officeart/2005/8/layout/vList5"/>
    <dgm:cxn modelId="{29717A2C-FEEA-4B32-BCFA-F6870581A990}" type="presParOf" srcId="{42A63507-2C1D-455F-8D7E-1B3F509CF4D3}" destId="{253EF57E-3EEB-4A12-92FD-20912006C27B}" srcOrd="6" destOrd="0" presId="urn:microsoft.com/office/officeart/2005/8/layout/vList5"/>
    <dgm:cxn modelId="{F3DC9F62-CEAA-4DFF-93D4-872A51DA9E69}" type="presParOf" srcId="{253EF57E-3EEB-4A12-92FD-20912006C27B}" destId="{B86E9761-9B09-49C8-8846-6A3D59FF4D00}" srcOrd="0" destOrd="0" presId="urn:microsoft.com/office/officeart/2005/8/layout/vList5"/>
    <dgm:cxn modelId="{77F5DAB9-D23B-4992-8873-7F897705BD33}" type="presParOf" srcId="{253EF57E-3EEB-4A12-92FD-20912006C27B}" destId="{6D497CC4-4FE2-4DDD-ADF0-B501296FBBFC}" srcOrd="1" destOrd="0" presId="urn:microsoft.com/office/officeart/2005/8/layout/vList5"/>
    <dgm:cxn modelId="{3161C5D8-DAC9-44F4-8402-E11C8BA88F1F}" type="presParOf" srcId="{42A63507-2C1D-455F-8D7E-1B3F509CF4D3}" destId="{DA8CE355-7B92-49E0-A9A1-0B1496FAE53A}" srcOrd="7" destOrd="0" presId="urn:microsoft.com/office/officeart/2005/8/layout/vList5"/>
    <dgm:cxn modelId="{26C85A8B-C9FC-49C3-99A0-BF0288F153B8}" type="presParOf" srcId="{42A63507-2C1D-455F-8D7E-1B3F509CF4D3}" destId="{EA015279-6DA8-407C-BE0D-E93D3F38ABBB}" srcOrd="8" destOrd="0" presId="urn:microsoft.com/office/officeart/2005/8/layout/vList5"/>
    <dgm:cxn modelId="{63952831-C622-4DE7-95EB-1C4B7EDBAF7B}" type="presParOf" srcId="{EA015279-6DA8-407C-BE0D-E93D3F38ABBB}" destId="{0EB8469A-B76E-4893-931A-DC3721001DBD}" srcOrd="0" destOrd="0" presId="urn:microsoft.com/office/officeart/2005/8/layout/vList5"/>
    <dgm:cxn modelId="{4A54F8A3-80D9-49E0-B7BE-A534F90399C7}" type="presParOf" srcId="{EA015279-6DA8-407C-BE0D-E93D3F38ABBB}" destId="{1A70C815-41F9-4F62-9C8D-1E4A7E973971}" srcOrd="1" destOrd="0" presId="urn:microsoft.com/office/officeart/2005/8/layout/vList5"/>
    <dgm:cxn modelId="{1D942105-FA40-4C37-A8BD-285D0BB9A865}" type="presParOf" srcId="{42A63507-2C1D-455F-8D7E-1B3F509CF4D3}" destId="{4FFB79E5-6863-43ED-BC61-7AF956448ADB}" srcOrd="9" destOrd="0" presId="urn:microsoft.com/office/officeart/2005/8/layout/vList5"/>
    <dgm:cxn modelId="{F6D4C789-FEFE-44B1-85A6-825CEE69D35C}" type="presParOf" srcId="{42A63507-2C1D-455F-8D7E-1B3F509CF4D3}" destId="{726AA929-41C4-4E5E-8A1B-FEFA6D856EBA}" srcOrd="10" destOrd="0" presId="urn:microsoft.com/office/officeart/2005/8/layout/vList5"/>
    <dgm:cxn modelId="{C7925B49-16EE-47D5-ABC2-D69FAB89D9D7}" type="presParOf" srcId="{726AA929-41C4-4E5E-8A1B-FEFA6D856EBA}" destId="{2799195C-1AEF-47ED-964F-FB3B210C6AA7}" srcOrd="0" destOrd="0" presId="urn:microsoft.com/office/officeart/2005/8/layout/vList5"/>
    <dgm:cxn modelId="{9ECE6FD2-D6DD-4C05-BC41-0579FD6A4BD4}" type="presParOf" srcId="{726AA929-41C4-4E5E-8A1B-FEFA6D856EBA}" destId="{4B6150A2-EB9A-4B59-A5FC-CD2B2D550873}" srcOrd="1" destOrd="0" presId="urn:microsoft.com/office/officeart/2005/8/layout/vList5"/>
    <dgm:cxn modelId="{45B22916-4ACC-4AF6-9284-EE283F4B81DA}" type="presParOf" srcId="{42A63507-2C1D-455F-8D7E-1B3F509CF4D3}" destId="{7F6FFE0C-AB8B-400A-953D-BB070EECC8E7}" srcOrd="11" destOrd="0" presId="urn:microsoft.com/office/officeart/2005/8/layout/vList5"/>
    <dgm:cxn modelId="{F7837A63-4914-44C1-BA7D-9BBAC3AEC318}" type="presParOf" srcId="{42A63507-2C1D-455F-8D7E-1B3F509CF4D3}" destId="{05E0D4CB-CE2A-4097-885E-FD423517E821}" srcOrd="12" destOrd="0" presId="urn:microsoft.com/office/officeart/2005/8/layout/vList5"/>
    <dgm:cxn modelId="{CB73B525-0618-48B5-A2AE-796E673A2B1B}" type="presParOf" srcId="{05E0D4CB-CE2A-4097-885E-FD423517E821}" destId="{639AEE1E-9F6D-4405-9807-3B05A1F58DFB}" srcOrd="0" destOrd="0" presId="urn:microsoft.com/office/officeart/2005/8/layout/vList5"/>
    <dgm:cxn modelId="{0B84ADE8-F3EF-4CBE-9164-0F5E0DAD8283}" type="presParOf" srcId="{05E0D4CB-CE2A-4097-885E-FD423517E821}" destId="{47EC4C16-C279-4904-882F-93F7EB94A991}" srcOrd="1" destOrd="0" presId="urn:microsoft.com/office/officeart/2005/8/layout/vList5"/>
    <dgm:cxn modelId="{EA3BAF9E-FBFF-4D58-9415-3195D005DEA5}" type="presParOf" srcId="{42A63507-2C1D-455F-8D7E-1B3F509CF4D3}" destId="{A7524007-CB47-43DC-86D7-D86998D4A9D3}" srcOrd="13" destOrd="0" presId="urn:microsoft.com/office/officeart/2005/8/layout/vList5"/>
    <dgm:cxn modelId="{127851DC-0CC2-485B-984E-7FBD2D3FD844}" type="presParOf" srcId="{42A63507-2C1D-455F-8D7E-1B3F509CF4D3}" destId="{06BE474F-AB16-40C1-9269-34A2B3C9F756}" srcOrd="14" destOrd="0" presId="urn:microsoft.com/office/officeart/2005/8/layout/vList5"/>
    <dgm:cxn modelId="{883DA8D1-0E2E-41F7-9BE0-B2B0444842D2}" type="presParOf" srcId="{06BE474F-AB16-40C1-9269-34A2B3C9F756}" destId="{1B3D308E-7894-4BEE-BA97-39B3F2E2B78E}" srcOrd="0" destOrd="0" presId="urn:microsoft.com/office/officeart/2005/8/layout/vList5"/>
    <dgm:cxn modelId="{AC5888B2-4353-4C7A-9737-4AC56226B3F1}" type="presParOf" srcId="{06BE474F-AB16-40C1-9269-34A2B3C9F756}" destId="{53FB207D-13DE-4423-A58D-56886DE9CE5E}" srcOrd="1" destOrd="0" presId="urn:microsoft.com/office/officeart/2005/8/layout/vList5"/>
    <dgm:cxn modelId="{43C7E205-F0AB-41E5-B167-ADF70A3D85FC}" type="presParOf" srcId="{42A63507-2C1D-455F-8D7E-1B3F509CF4D3}" destId="{3471F4B9-F6FE-4172-BD1E-3AB444A1AD7E}" srcOrd="15" destOrd="0" presId="urn:microsoft.com/office/officeart/2005/8/layout/vList5"/>
    <dgm:cxn modelId="{274E994B-072F-4E24-9B2B-6EBC1ACA16FA}" type="presParOf" srcId="{42A63507-2C1D-455F-8D7E-1B3F509CF4D3}" destId="{688D9B1D-75D5-4E9F-81B7-F7965DA8C31A}" srcOrd="16" destOrd="0" presId="urn:microsoft.com/office/officeart/2005/8/layout/vList5"/>
    <dgm:cxn modelId="{39FE8AA1-963B-410A-A84F-3DDB679A47CA}" type="presParOf" srcId="{688D9B1D-75D5-4E9F-81B7-F7965DA8C31A}" destId="{E423F830-602E-4E2D-90F2-41691D968BC2}" srcOrd="0" destOrd="0" presId="urn:microsoft.com/office/officeart/2005/8/layout/vList5"/>
    <dgm:cxn modelId="{0A9BF926-A1DD-46BF-946C-3B5155E5ABD9}" type="presParOf" srcId="{688D9B1D-75D5-4E9F-81B7-F7965DA8C31A}" destId="{45345D81-C1EB-4DD4-82B8-2246C54936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438AFF5-79AF-47D5-B954-32CD002765A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58247-19CB-445C-9ADC-4E685695A9D7}">
      <dgm:prSet/>
      <dgm:spPr>
        <a:solidFill>
          <a:srgbClr val="00007D"/>
        </a:solidFill>
      </dgm:spPr>
      <dgm:t>
        <a:bodyPr/>
        <a:lstStyle/>
        <a:p>
          <a:pPr marR="0" rtl="0"/>
          <a:r>
            <a:rPr lang="en-US" b="0" i="0" dirty="0"/>
            <a:t>Conclusion</a:t>
          </a:r>
          <a:endParaRPr lang="en-US" dirty="0"/>
        </a:p>
      </dgm:t>
    </dgm:pt>
    <dgm:pt modelId="{B6B47920-2330-4A8B-9EB0-0C347B992093}" type="parTrans" cxnId="{307B4358-0413-4C6C-A217-A7B95B4AF88E}">
      <dgm:prSet/>
      <dgm:spPr/>
      <dgm:t>
        <a:bodyPr/>
        <a:lstStyle/>
        <a:p>
          <a:endParaRPr lang="en-US"/>
        </a:p>
      </dgm:t>
    </dgm:pt>
    <dgm:pt modelId="{0300A69C-6D6C-4D1A-84EE-17BFFEA19D37}" type="sibTrans" cxnId="{307B4358-0413-4C6C-A217-A7B95B4AF88E}">
      <dgm:prSet/>
      <dgm:spPr/>
      <dgm:t>
        <a:bodyPr/>
        <a:lstStyle/>
        <a:p>
          <a:endParaRPr lang="en-US"/>
        </a:p>
      </dgm:t>
    </dgm:pt>
    <dgm:pt modelId="{80B9A449-8B0B-47B0-A855-E0DB68FD8A02}" type="pres">
      <dgm:prSet presAssocID="{E438AFF5-79AF-47D5-B954-32CD002765A8}" presName="linear" presStyleCnt="0">
        <dgm:presLayoutVars>
          <dgm:animLvl val="lvl"/>
          <dgm:resizeHandles val="exact"/>
        </dgm:presLayoutVars>
      </dgm:prSet>
      <dgm:spPr/>
    </dgm:pt>
    <dgm:pt modelId="{15636194-35BD-4E65-961C-7E8B1BE110FC}" type="pres">
      <dgm:prSet presAssocID="{13D58247-19CB-445C-9ADC-4E685695A9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A8B595C-1CAE-4CD5-9CEA-5DBFC6C1DDF1}" type="presOf" srcId="{13D58247-19CB-445C-9ADC-4E685695A9D7}" destId="{15636194-35BD-4E65-961C-7E8B1BE110FC}" srcOrd="0" destOrd="0" presId="urn:microsoft.com/office/officeart/2005/8/layout/vList2"/>
    <dgm:cxn modelId="{D0DF3C1F-E2D1-4056-BDA1-1849557EB338}" type="presOf" srcId="{E438AFF5-79AF-47D5-B954-32CD002765A8}" destId="{80B9A449-8B0B-47B0-A855-E0DB68FD8A02}" srcOrd="0" destOrd="0" presId="urn:microsoft.com/office/officeart/2005/8/layout/vList2"/>
    <dgm:cxn modelId="{307B4358-0413-4C6C-A217-A7B95B4AF88E}" srcId="{E438AFF5-79AF-47D5-B954-32CD002765A8}" destId="{13D58247-19CB-445C-9ADC-4E685695A9D7}" srcOrd="0" destOrd="0" parTransId="{B6B47920-2330-4A8B-9EB0-0C347B992093}" sibTransId="{0300A69C-6D6C-4D1A-84EE-17BFFEA19D37}"/>
    <dgm:cxn modelId="{507815AA-3C17-4F16-914C-72B869FA3CEF}" type="presParOf" srcId="{80B9A449-8B0B-47B0-A855-E0DB68FD8A02}" destId="{15636194-35BD-4E65-961C-7E8B1BE110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39BEF4-747B-4D2D-A1AA-8D76C9160AF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411CA-FF2E-46F4-ADC0-990B4844B855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Required, Optimum, and Added Value Elements</a:t>
          </a:r>
          <a:endParaRPr lang="en-US" dirty="0"/>
        </a:p>
      </dgm:t>
    </dgm:pt>
    <dgm:pt modelId="{AD7A65A0-947A-4276-9768-E055ED52D4CA}" type="parTrans" cxnId="{1BDA815F-C87B-4C3C-88E5-9501FB7F743D}">
      <dgm:prSet/>
      <dgm:spPr/>
      <dgm:t>
        <a:bodyPr/>
        <a:lstStyle/>
        <a:p>
          <a:endParaRPr lang="en-US"/>
        </a:p>
      </dgm:t>
    </dgm:pt>
    <dgm:pt modelId="{BC08929E-D988-4150-B437-A1D8C1794C67}" type="sibTrans" cxnId="{1BDA815F-C87B-4C3C-88E5-9501FB7F743D}">
      <dgm:prSet/>
      <dgm:spPr/>
      <dgm:t>
        <a:bodyPr/>
        <a:lstStyle/>
        <a:p>
          <a:endParaRPr lang="en-US"/>
        </a:p>
      </dgm:t>
    </dgm:pt>
    <dgm:pt modelId="{18132479-434C-4A76-A386-398F7ACAA785}" type="pres">
      <dgm:prSet presAssocID="{6439BEF4-747B-4D2D-A1AA-8D76C9160AFB}" presName="diagram" presStyleCnt="0">
        <dgm:presLayoutVars>
          <dgm:dir/>
          <dgm:resizeHandles val="exact"/>
        </dgm:presLayoutVars>
      </dgm:prSet>
      <dgm:spPr/>
    </dgm:pt>
    <dgm:pt modelId="{839E3134-E03C-444F-AFEF-01455EB0C11F}" type="pres">
      <dgm:prSet presAssocID="{7EB411CA-FF2E-46F4-ADC0-990B4844B855}" presName="node" presStyleLbl="node1" presStyleIdx="0" presStyleCnt="1" custScaleX="602212" custScaleY="113120">
        <dgm:presLayoutVars>
          <dgm:bulletEnabled val="1"/>
        </dgm:presLayoutVars>
      </dgm:prSet>
      <dgm:spPr/>
    </dgm:pt>
  </dgm:ptLst>
  <dgm:cxnLst>
    <dgm:cxn modelId="{50EB1FD2-CC03-4AD4-BE6A-076525028070}" type="presOf" srcId="{6439BEF4-747B-4D2D-A1AA-8D76C9160AFB}" destId="{18132479-434C-4A76-A386-398F7ACAA785}" srcOrd="0" destOrd="0" presId="urn:microsoft.com/office/officeart/2005/8/layout/default"/>
    <dgm:cxn modelId="{1BDA815F-C87B-4C3C-88E5-9501FB7F743D}" srcId="{6439BEF4-747B-4D2D-A1AA-8D76C9160AFB}" destId="{7EB411CA-FF2E-46F4-ADC0-990B4844B855}" srcOrd="0" destOrd="0" parTransId="{AD7A65A0-947A-4276-9768-E055ED52D4CA}" sibTransId="{BC08929E-D988-4150-B437-A1D8C1794C67}"/>
    <dgm:cxn modelId="{AE819C66-7286-4103-BAA1-750FB9DB81F6}" type="presOf" srcId="{7EB411CA-FF2E-46F4-ADC0-990B4844B855}" destId="{839E3134-E03C-444F-AFEF-01455EB0C11F}" srcOrd="0" destOrd="0" presId="urn:microsoft.com/office/officeart/2005/8/layout/default"/>
    <dgm:cxn modelId="{1810D5F1-C554-4B22-83A3-662C26602371}" type="presParOf" srcId="{18132479-434C-4A76-A386-398F7ACAA785}" destId="{839E3134-E03C-444F-AFEF-01455EB0C11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2CFB2B-2671-4277-9FFD-5D370F0B560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AB5F21-4546-4F2F-A05B-7A0674C67F82}">
      <dgm:prSet/>
      <dgm:spPr>
        <a:solidFill>
          <a:schemeClr val="accent6"/>
        </a:solidFill>
      </dgm:spPr>
      <dgm:t>
        <a:bodyPr/>
        <a:lstStyle/>
        <a:p>
          <a:pPr marR="0" rtl="0"/>
          <a:r>
            <a:rPr lang="en-US" b="0" i="0" dirty="0"/>
            <a:t>DACS Required Elements</a:t>
          </a:r>
          <a:endParaRPr lang="en-US" dirty="0"/>
        </a:p>
      </dgm:t>
    </dgm:pt>
    <dgm:pt modelId="{FB2AA011-952B-4C38-8982-2738D500F0CF}" type="parTrans" cxnId="{7F9EDA44-5BAE-41B3-B529-ABA83B3E3775}">
      <dgm:prSet/>
      <dgm:spPr/>
      <dgm:t>
        <a:bodyPr/>
        <a:lstStyle/>
        <a:p>
          <a:endParaRPr lang="en-US"/>
        </a:p>
      </dgm:t>
    </dgm:pt>
    <dgm:pt modelId="{AEC756AD-E4F3-4188-BC1D-64077BE1DE4B}" type="sibTrans" cxnId="{7F9EDA44-5BAE-41B3-B529-ABA83B3E3775}">
      <dgm:prSet/>
      <dgm:spPr/>
      <dgm:t>
        <a:bodyPr/>
        <a:lstStyle/>
        <a:p>
          <a:endParaRPr lang="en-US"/>
        </a:p>
      </dgm:t>
    </dgm:pt>
    <dgm:pt modelId="{295B61D3-CB84-4DC0-B7BA-7032F6EE44D4}" type="pres">
      <dgm:prSet presAssocID="{BA2CFB2B-2671-4277-9FFD-5D370F0B5605}" presName="linear" presStyleCnt="0">
        <dgm:presLayoutVars>
          <dgm:animLvl val="lvl"/>
          <dgm:resizeHandles val="exact"/>
        </dgm:presLayoutVars>
      </dgm:prSet>
      <dgm:spPr/>
    </dgm:pt>
    <dgm:pt modelId="{E7205880-1366-4E2D-85CA-5D7622CD87B0}" type="pres">
      <dgm:prSet presAssocID="{80AB5F21-4546-4F2F-A05B-7A0674C67F82}" presName="parentText" presStyleLbl="node1" presStyleIdx="0" presStyleCnt="1" custLinFactNeighborX="0" custLinFactNeighborY="2763">
        <dgm:presLayoutVars>
          <dgm:chMax val="0"/>
          <dgm:bulletEnabled val="1"/>
        </dgm:presLayoutVars>
      </dgm:prSet>
      <dgm:spPr/>
    </dgm:pt>
  </dgm:ptLst>
  <dgm:cxnLst>
    <dgm:cxn modelId="{9C4065ED-6CEF-41AA-888F-C30890A576B7}" type="presOf" srcId="{BA2CFB2B-2671-4277-9FFD-5D370F0B5605}" destId="{295B61D3-CB84-4DC0-B7BA-7032F6EE44D4}" srcOrd="0" destOrd="0" presId="urn:microsoft.com/office/officeart/2005/8/layout/vList2"/>
    <dgm:cxn modelId="{7F9EDA44-5BAE-41B3-B529-ABA83B3E3775}" srcId="{BA2CFB2B-2671-4277-9FFD-5D370F0B5605}" destId="{80AB5F21-4546-4F2F-A05B-7A0674C67F82}" srcOrd="0" destOrd="0" parTransId="{FB2AA011-952B-4C38-8982-2738D500F0CF}" sibTransId="{AEC756AD-E4F3-4188-BC1D-64077BE1DE4B}"/>
    <dgm:cxn modelId="{1C2ED315-5AAB-49F6-8F9A-1FB985ACA7BC}" type="presOf" srcId="{80AB5F21-4546-4F2F-A05B-7A0674C67F82}" destId="{E7205880-1366-4E2D-85CA-5D7622CD87B0}" srcOrd="0" destOrd="0" presId="urn:microsoft.com/office/officeart/2005/8/layout/vList2"/>
    <dgm:cxn modelId="{4A8290D0-E8D4-4DF6-A76A-8C437C1AA50F}" type="presParOf" srcId="{295B61D3-CB84-4DC0-B7BA-7032F6EE44D4}" destId="{E7205880-1366-4E2D-85CA-5D7622CD87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F35CBF-7BC4-42D5-A377-60CE218308C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5BCED-45F4-42CD-9028-83509D7DE8C1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/>
            <a:t>DACS Online: http://bit.do/dacsonline</a:t>
          </a:r>
          <a:endParaRPr lang="en-US"/>
        </a:p>
      </dgm:t>
    </dgm:pt>
    <dgm:pt modelId="{03710E67-A5A1-4986-B05B-42BD9C48B210}" type="parTrans" cxnId="{0D1222E9-615A-45A6-9FD2-5B1137F8B0AD}">
      <dgm:prSet/>
      <dgm:spPr/>
      <dgm:t>
        <a:bodyPr/>
        <a:lstStyle/>
        <a:p>
          <a:endParaRPr lang="en-US"/>
        </a:p>
      </dgm:t>
    </dgm:pt>
    <dgm:pt modelId="{357FE632-39F2-4E45-A6A9-A4C063A33D4D}" type="sibTrans" cxnId="{0D1222E9-615A-45A6-9FD2-5B1137F8B0AD}">
      <dgm:prSet/>
      <dgm:spPr/>
      <dgm:t>
        <a:bodyPr/>
        <a:lstStyle/>
        <a:p>
          <a:endParaRPr lang="en-US"/>
        </a:p>
      </dgm:t>
    </dgm:pt>
    <dgm:pt modelId="{5A291291-3CA6-40A5-A55A-BFA4A15EF524}" type="pres">
      <dgm:prSet presAssocID="{C8F35CBF-7BC4-42D5-A377-60CE218308C2}" presName="linear" presStyleCnt="0">
        <dgm:presLayoutVars>
          <dgm:animLvl val="lvl"/>
          <dgm:resizeHandles val="exact"/>
        </dgm:presLayoutVars>
      </dgm:prSet>
      <dgm:spPr/>
    </dgm:pt>
    <dgm:pt modelId="{807DA9D8-CAEF-4CED-B85D-8E6A1A2E683F}" type="pres">
      <dgm:prSet presAssocID="{53A5BCED-45F4-42CD-9028-83509D7DE8C1}" presName="parentText" presStyleLbl="node1" presStyleIdx="0" presStyleCnt="1" custLinFactNeighborX="-419" custLinFactNeighborY="-39877">
        <dgm:presLayoutVars>
          <dgm:chMax val="0"/>
          <dgm:bulletEnabled val="1"/>
        </dgm:presLayoutVars>
      </dgm:prSet>
      <dgm:spPr/>
    </dgm:pt>
  </dgm:ptLst>
  <dgm:cxnLst>
    <dgm:cxn modelId="{CE229C07-086B-49A4-A017-7ED92F113010}" type="presOf" srcId="{53A5BCED-45F4-42CD-9028-83509D7DE8C1}" destId="{807DA9D8-CAEF-4CED-B85D-8E6A1A2E683F}" srcOrd="0" destOrd="0" presId="urn:microsoft.com/office/officeart/2005/8/layout/vList2"/>
    <dgm:cxn modelId="{0D1222E9-615A-45A6-9FD2-5B1137F8B0AD}" srcId="{C8F35CBF-7BC4-42D5-A377-60CE218308C2}" destId="{53A5BCED-45F4-42CD-9028-83509D7DE8C1}" srcOrd="0" destOrd="0" parTransId="{03710E67-A5A1-4986-B05B-42BD9C48B210}" sibTransId="{357FE632-39F2-4E45-A6A9-A4C063A33D4D}"/>
    <dgm:cxn modelId="{97A828E2-9FAA-400F-B77C-813899343989}" type="presOf" srcId="{C8F35CBF-7BC4-42D5-A377-60CE218308C2}" destId="{5A291291-3CA6-40A5-A55A-BFA4A15EF524}" srcOrd="0" destOrd="0" presId="urn:microsoft.com/office/officeart/2005/8/layout/vList2"/>
    <dgm:cxn modelId="{4F08E278-5880-476D-894D-C4FC18B57AF3}" type="presParOf" srcId="{5A291291-3CA6-40A5-A55A-BFA4A15EF524}" destId="{807DA9D8-CAEF-4CED-B85D-8E6A1A2E68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F6CF65-1660-4231-B554-F86F63B033ED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BE7FD6-6006-4F67-901D-31A7417A1750}">
      <dgm:prSet/>
      <dgm:spPr/>
      <dgm:t>
        <a:bodyPr/>
        <a:lstStyle/>
        <a:p>
          <a:pPr marR="0" rtl="0"/>
          <a:r>
            <a:rPr lang="en-US" b="0" i="0" dirty="0"/>
            <a:t>2</a:t>
          </a:r>
          <a:endParaRPr lang="en-US" dirty="0"/>
        </a:p>
      </dgm:t>
    </dgm:pt>
    <dgm:pt modelId="{21C55BE7-6679-4F70-932C-C3CE22C4432F}" type="parTrans" cxnId="{8FCCE866-34D5-41D0-9649-E733F94D69D3}">
      <dgm:prSet/>
      <dgm:spPr/>
      <dgm:t>
        <a:bodyPr/>
        <a:lstStyle/>
        <a:p>
          <a:endParaRPr lang="en-US"/>
        </a:p>
      </dgm:t>
    </dgm:pt>
    <dgm:pt modelId="{50E573B3-7AEF-430E-B047-06C8D96D2542}" type="sibTrans" cxnId="{8FCCE866-34D5-41D0-9649-E733F94D69D3}">
      <dgm:prSet/>
      <dgm:spPr/>
      <dgm:t>
        <a:bodyPr/>
        <a:lstStyle/>
        <a:p>
          <a:endParaRPr lang="en-US"/>
        </a:p>
      </dgm:t>
    </dgm:pt>
    <dgm:pt modelId="{66A1B895-65E1-4553-B989-CA5D8E230857}">
      <dgm:prSet/>
      <dgm:spPr/>
      <dgm:t>
        <a:bodyPr/>
        <a:lstStyle/>
        <a:p>
          <a:pPr marR="0" rtl="0"/>
          <a:r>
            <a:rPr lang="en-US" b="0" i="0" dirty="0"/>
            <a:t>3</a:t>
          </a:r>
          <a:endParaRPr lang="en-US" dirty="0"/>
        </a:p>
      </dgm:t>
    </dgm:pt>
    <dgm:pt modelId="{D0C5CBE5-4187-4304-B970-01A1E7606CDA}" type="parTrans" cxnId="{4E810495-4ADF-4B55-9A45-4798DBC7BE03}">
      <dgm:prSet/>
      <dgm:spPr/>
      <dgm:t>
        <a:bodyPr/>
        <a:lstStyle/>
        <a:p>
          <a:endParaRPr lang="en-US"/>
        </a:p>
      </dgm:t>
    </dgm:pt>
    <dgm:pt modelId="{D17ACB9D-5F02-49F0-8B80-69548E297E7C}" type="sibTrans" cxnId="{4E810495-4ADF-4B55-9A45-4798DBC7BE03}">
      <dgm:prSet/>
      <dgm:spPr/>
      <dgm:t>
        <a:bodyPr/>
        <a:lstStyle/>
        <a:p>
          <a:endParaRPr lang="en-US"/>
        </a:p>
      </dgm:t>
    </dgm:pt>
    <dgm:pt modelId="{ACC67DFE-DB63-49D4-92B9-A569401FF787}">
      <dgm:prSet/>
      <dgm:spPr/>
      <dgm:t>
        <a:bodyPr/>
        <a:lstStyle/>
        <a:p>
          <a:pPr marR="0" rtl="0"/>
          <a:r>
            <a:rPr lang="en-US" b="0" i="0" dirty="0"/>
            <a:t>4</a:t>
          </a:r>
          <a:endParaRPr lang="en-US" dirty="0"/>
        </a:p>
      </dgm:t>
    </dgm:pt>
    <dgm:pt modelId="{0B2A84F6-10FD-4C2E-9085-6A80327682AE}" type="parTrans" cxnId="{875CCA83-F1F1-443A-9B30-8C1A3E12C117}">
      <dgm:prSet/>
      <dgm:spPr/>
      <dgm:t>
        <a:bodyPr/>
        <a:lstStyle/>
        <a:p>
          <a:endParaRPr lang="en-US"/>
        </a:p>
      </dgm:t>
    </dgm:pt>
    <dgm:pt modelId="{4F1D41E1-A854-4D1A-89F5-914C698AC3F7}" type="sibTrans" cxnId="{875CCA83-F1F1-443A-9B30-8C1A3E12C117}">
      <dgm:prSet/>
      <dgm:spPr/>
      <dgm:t>
        <a:bodyPr/>
        <a:lstStyle/>
        <a:p>
          <a:endParaRPr lang="en-US"/>
        </a:p>
      </dgm:t>
    </dgm:pt>
    <dgm:pt modelId="{4AF86D63-BCA2-4B0B-BE86-7B22B25A8DAD}">
      <dgm:prSet/>
      <dgm:spPr/>
      <dgm:t>
        <a:bodyPr/>
        <a:lstStyle/>
        <a:p>
          <a:pPr marR="0" rtl="0"/>
          <a:r>
            <a:rPr lang="en-US" b="0" i="0" dirty="0"/>
            <a:t>5</a:t>
          </a:r>
          <a:endParaRPr lang="en-US" dirty="0"/>
        </a:p>
      </dgm:t>
    </dgm:pt>
    <dgm:pt modelId="{EAC9F8B2-9544-4D56-949C-E2B210159646}" type="parTrans" cxnId="{5AD0574F-DE9D-4FFF-B90B-A5F0B93621E6}">
      <dgm:prSet/>
      <dgm:spPr/>
      <dgm:t>
        <a:bodyPr/>
        <a:lstStyle/>
        <a:p>
          <a:endParaRPr lang="en-US"/>
        </a:p>
      </dgm:t>
    </dgm:pt>
    <dgm:pt modelId="{6A472F8C-3044-4128-B020-0A0C1CF60003}" type="sibTrans" cxnId="{5AD0574F-DE9D-4FFF-B90B-A5F0B93621E6}">
      <dgm:prSet/>
      <dgm:spPr/>
      <dgm:t>
        <a:bodyPr/>
        <a:lstStyle/>
        <a:p>
          <a:endParaRPr lang="en-US"/>
        </a:p>
      </dgm:t>
    </dgm:pt>
    <dgm:pt modelId="{0C12B4BE-1A64-4661-897E-29535C39685F}">
      <dgm:prSet/>
      <dgm:spPr/>
      <dgm:t>
        <a:bodyPr/>
        <a:lstStyle/>
        <a:p>
          <a:pPr marR="0" rtl="0"/>
          <a:r>
            <a:rPr lang="en-US" b="0" i="0" dirty="0"/>
            <a:t>6</a:t>
          </a:r>
          <a:endParaRPr lang="en-US" dirty="0"/>
        </a:p>
      </dgm:t>
    </dgm:pt>
    <dgm:pt modelId="{80EF2CC7-F63C-4FE1-8A65-3EAA1211F0E1}" type="parTrans" cxnId="{D03FC72B-8972-4B4F-A07C-FE7894616A95}">
      <dgm:prSet/>
      <dgm:spPr/>
      <dgm:t>
        <a:bodyPr/>
        <a:lstStyle/>
        <a:p>
          <a:endParaRPr lang="en-US"/>
        </a:p>
      </dgm:t>
    </dgm:pt>
    <dgm:pt modelId="{83DD4BF5-9B8C-40A1-9D87-40E7DDA4378A}" type="sibTrans" cxnId="{D03FC72B-8972-4B4F-A07C-FE7894616A95}">
      <dgm:prSet/>
      <dgm:spPr/>
      <dgm:t>
        <a:bodyPr/>
        <a:lstStyle/>
        <a:p>
          <a:endParaRPr lang="en-US"/>
        </a:p>
      </dgm:t>
    </dgm:pt>
    <dgm:pt modelId="{CF40E814-BEBB-4C5B-8B76-9C5B883CAEFD}">
      <dgm:prSet/>
      <dgm:spPr/>
      <dgm:t>
        <a:bodyPr/>
        <a:lstStyle/>
        <a:p>
          <a:pPr marR="0" rtl="0"/>
          <a:r>
            <a:rPr lang="en-US" b="0" i="0" dirty="0"/>
            <a:t>7</a:t>
          </a:r>
          <a:endParaRPr lang="en-US" dirty="0"/>
        </a:p>
      </dgm:t>
    </dgm:pt>
    <dgm:pt modelId="{DB388034-DE12-4924-AA9E-ECDDF58B7F5C}" type="parTrans" cxnId="{25CB94C3-DE88-4FA5-A774-E5C296F78578}">
      <dgm:prSet/>
      <dgm:spPr/>
      <dgm:t>
        <a:bodyPr/>
        <a:lstStyle/>
        <a:p>
          <a:endParaRPr lang="en-US"/>
        </a:p>
      </dgm:t>
    </dgm:pt>
    <dgm:pt modelId="{014B5FCC-F2A1-4231-9622-040DBF1FE9DF}" type="sibTrans" cxnId="{25CB94C3-DE88-4FA5-A774-E5C296F78578}">
      <dgm:prSet/>
      <dgm:spPr/>
      <dgm:t>
        <a:bodyPr/>
        <a:lstStyle/>
        <a:p>
          <a:endParaRPr lang="en-US"/>
        </a:p>
      </dgm:t>
    </dgm:pt>
    <dgm:pt modelId="{61C2F113-6E49-4B5A-8D7E-705F0858A60B}">
      <dgm:prSet/>
      <dgm:spPr/>
      <dgm:t>
        <a:bodyPr/>
        <a:lstStyle/>
        <a:p>
          <a:pPr marR="0" rtl="0"/>
          <a:r>
            <a:rPr lang="en-US" b="0" i="0" dirty="0"/>
            <a:t>8</a:t>
          </a:r>
          <a:endParaRPr lang="en-US" dirty="0"/>
        </a:p>
      </dgm:t>
    </dgm:pt>
    <dgm:pt modelId="{04CE6821-4E93-4B51-8D23-E2C9BE96C289}" type="parTrans" cxnId="{C2CD7873-2BED-4CD3-8DCB-4D66456E2561}">
      <dgm:prSet/>
      <dgm:spPr/>
      <dgm:t>
        <a:bodyPr/>
        <a:lstStyle/>
        <a:p>
          <a:endParaRPr lang="en-US"/>
        </a:p>
      </dgm:t>
    </dgm:pt>
    <dgm:pt modelId="{BD61AF1B-59C5-442B-B4E0-E5FE06C310F2}" type="sibTrans" cxnId="{C2CD7873-2BED-4CD3-8DCB-4D66456E2561}">
      <dgm:prSet/>
      <dgm:spPr/>
      <dgm:t>
        <a:bodyPr/>
        <a:lstStyle/>
        <a:p>
          <a:endParaRPr lang="en-US"/>
        </a:p>
      </dgm:t>
    </dgm:pt>
    <dgm:pt modelId="{1843F101-938D-40EA-93C5-A20443E1FB49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Noto Sans Symbols"/>
            <a:buAutoNum type="arabicPeriod"/>
          </a:pPr>
          <a:r>
            <a:rPr lang="en-US" b="0" i="0" dirty="0"/>
            <a:t>1</a:t>
          </a:r>
          <a:endParaRPr lang="en-US" dirty="0"/>
        </a:p>
      </dgm:t>
    </dgm:pt>
    <dgm:pt modelId="{79E56E45-A738-41C2-BED2-23E7D799A055}" type="parTrans" cxnId="{5E75897C-EF5F-4ECD-AD25-6C68D4C505FF}">
      <dgm:prSet/>
      <dgm:spPr/>
      <dgm:t>
        <a:bodyPr/>
        <a:lstStyle/>
        <a:p>
          <a:endParaRPr lang="en-US"/>
        </a:p>
      </dgm:t>
    </dgm:pt>
    <dgm:pt modelId="{CDC03354-42F3-4A10-B214-2A0FFFC56350}" type="sibTrans" cxnId="{5E75897C-EF5F-4ECD-AD25-6C68D4C505FF}">
      <dgm:prSet/>
      <dgm:spPr/>
      <dgm:t>
        <a:bodyPr/>
        <a:lstStyle/>
        <a:p>
          <a:endParaRPr lang="en-US"/>
        </a:p>
      </dgm:t>
    </dgm:pt>
    <dgm:pt modelId="{BA181119-F77E-4397-83E1-79936A1F541E}">
      <dgm:prSet/>
      <dgm:spPr/>
      <dgm:t>
        <a:bodyPr/>
        <a:lstStyle/>
        <a:p>
          <a:pPr marR="0" rtl="0"/>
          <a:r>
            <a:rPr lang="en-US" b="0" i="0" dirty="0"/>
            <a:t>Identity Elements</a:t>
          </a:r>
          <a:endParaRPr lang="en-US" dirty="0"/>
        </a:p>
      </dgm:t>
    </dgm:pt>
    <dgm:pt modelId="{09C63FB7-038D-498C-87F4-8D514D90DCF1}" type="parTrans" cxnId="{5BC36FF6-46B9-4EC7-98FD-73CCD878CDD1}">
      <dgm:prSet/>
      <dgm:spPr/>
      <dgm:t>
        <a:bodyPr/>
        <a:lstStyle/>
        <a:p>
          <a:endParaRPr lang="en-US"/>
        </a:p>
      </dgm:t>
    </dgm:pt>
    <dgm:pt modelId="{F6729FAA-12E6-4576-B3DF-46C4E03868A5}" type="sibTrans" cxnId="{5BC36FF6-46B9-4EC7-98FD-73CCD878CDD1}">
      <dgm:prSet/>
      <dgm:spPr/>
      <dgm:t>
        <a:bodyPr/>
        <a:lstStyle/>
        <a:p>
          <a:endParaRPr lang="en-US"/>
        </a:p>
      </dgm:t>
    </dgm:pt>
    <dgm:pt modelId="{ED3F9ACE-3D19-4296-A8E1-838E89BFC582}">
      <dgm:prSet/>
      <dgm:spPr/>
      <dgm:t>
        <a:bodyPr/>
        <a:lstStyle/>
        <a:p>
          <a:pPr marR="0" rtl="0"/>
          <a:r>
            <a:rPr lang="en-US" b="0" i="0" dirty="0"/>
            <a:t>Conditions of Access and Use Elements</a:t>
          </a:r>
          <a:endParaRPr lang="en-US" dirty="0"/>
        </a:p>
      </dgm:t>
    </dgm:pt>
    <dgm:pt modelId="{1CE1DBA4-FCD1-4FC9-9E9F-D68DD4D4EB1B}" type="parTrans" cxnId="{4D67C7CF-8B86-4A8A-998B-82343F074060}">
      <dgm:prSet/>
      <dgm:spPr/>
      <dgm:t>
        <a:bodyPr/>
        <a:lstStyle/>
        <a:p>
          <a:endParaRPr lang="en-US"/>
        </a:p>
      </dgm:t>
    </dgm:pt>
    <dgm:pt modelId="{067C50C7-D40F-43BE-98D9-2FE336AB9EE5}" type="sibTrans" cxnId="{4D67C7CF-8B86-4A8A-998B-82343F074060}">
      <dgm:prSet/>
      <dgm:spPr/>
      <dgm:t>
        <a:bodyPr/>
        <a:lstStyle/>
        <a:p>
          <a:endParaRPr lang="en-US"/>
        </a:p>
      </dgm:t>
    </dgm:pt>
    <dgm:pt modelId="{09B17A27-B5B4-4E79-9A93-4637C78B14EA}">
      <dgm:prSet/>
      <dgm:spPr/>
      <dgm:t>
        <a:bodyPr/>
        <a:lstStyle/>
        <a:p>
          <a:pPr marR="0" rtl="0"/>
          <a:r>
            <a:rPr lang="en-US" b="0" i="0" dirty="0"/>
            <a:t>Content and Structure Elements</a:t>
          </a:r>
          <a:endParaRPr lang="en-US" dirty="0"/>
        </a:p>
      </dgm:t>
    </dgm:pt>
    <dgm:pt modelId="{9D71BFA1-3CBB-4ED2-8A31-E2F2F860D0EB}" type="parTrans" cxnId="{C315ABBA-7E0E-408F-9CA5-671B40310DEC}">
      <dgm:prSet/>
      <dgm:spPr/>
      <dgm:t>
        <a:bodyPr/>
        <a:lstStyle/>
        <a:p>
          <a:endParaRPr lang="en-US"/>
        </a:p>
      </dgm:t>
    </dgm:pt>
    <dgm:pt modelId="{A01BF13A-CC7C-408A-9AC4-37455C3E0B3E}" type="sibTrans" cxnId="{C315ABBA-7E0E-408F-9CA5-671B40310DEC}">
      <dgm:prSet/>
      <dgm:spPr/>
      <dgm:t>
        <a:bodyPr/>
        <a:lstStyle/>
        <a:p>
          <a:endParaRPr lang="en-US"/>
        </a:p>
      </dgm:t>
    </dgm:pt>
    <dgm:pt modelId="{2AB6FF87-FD0E-4077-8ABC-853828DD4A0A}">
      <dgm:prSet/>
      <dgm:spPr/>
      <dgm:t>
        <a:bodyPr/>
        <a:lstStyle/>
        <a:p>
          <a:pPr marR="0" rtl="0"/>
          <a:r>
            <a:rPr lang="en-US" b="0" i="0" dirty="0"/>
            <a:t>Acquisition and Appraisal Elements</a:t>
          </a:r>
          <a:endParaRPr lang="en-US" dirty="0"/>
        </a:p>
      </dgm:t>
    </dgm:pt>
    <dgm:pt modelId="{C166D835-AFBE-4730-BDF7-6395C5895EE1}" type="parTrans" cxnId="{ADE52303-8F8E-41CB-8786-56C0B4E995EA}">
      <dgm:prSet/>
      <dgm:spPr/>
      <dgm:t>
        <a:bodyPr/>
        <a:lstStyle/>
        <a:p>
          <a:endParaRPr lang="en-US"/>
        </a:p>
      </dgm:t>
    </dgm:pt>
    <dgm:pt modelId="{EA58A958-4535-4702-AB8B-1CDCA8B53DB3}" type="sibTrans" cxnId="{ADE52303-8F8E-41CB-8786-56C0B4E995EA}">
      <dgm:prSet/>
      <dgm:spPr/>
      <dgm:t>
        <a:bodyPr/>
        <a:lstStyle/>
        <a:p>
          <a:endParaRPr lang="en-US"/>
        </a:p>
      </dgm:t>
    </dgm:pt>
    <dgm:pt modelId="{7C570269-9C53-4CE3-A961-40F1F125C982}">
      <dgm:prSet/>
      <dgm:spPr/>
      <dgm:t>
        <a:bodyPr/>
        <a:lstStyle/>
        <a:p>
          <a:pPr marR="0" rtl="0"/>
          <a:r>
            <a:rPr lang="en-US" b="0" i="0" dirty="0"/>
            <a:t>Related Materials Elements</a:t>
          </a:r>
          <a:endParaRPr lang="en-US" dirty="0"/>
        </a:p>
      </dgm:t>
    </dgm:pt>
    <dgm:pt modelId="{E48B82FF-E331-47BE-894A-B91C75FE9E7E}" type="parTrans" cxnId="{7D5C9A63-343A-4958-9556-59EA9D5A295F}">
      <dgm:prSet/>
      <dgm:spPr/>
      <dgm:t>
        <a:bodyPr/>
        <a:lstStyle/>
        <a:p>
          <a:endParaRPr lang="en-US"/>
        </a:p>
      </dgm:t>
    </dgm:pt>
    <dgm:pt modelId="{DF2946FD-176E-4E95-9278-B2802990BE74}" type="sibTrans" cxnId="{7D5C9A63-343A-4958-9556-59EA9D5A295F}">
      <dgm:prSet/>
      <dgm:spPr/>
      <dgm:t>
        <a:bodyPr/>
        <a:lstStyle/>
        <a:p>
          <a:endParaRPr lang="en-US"/>
        </a:p>
      </dgm:t>
    </dgm:pt>
    <dgm:pt modelId="{1477177C-72DE-42C5-9303-948101FA97CB}">
      <dgm:prSet/>
      <dgm:spPr/>
      <dgm:t>
        <a:bodyPr/>
        <a:lstStyle/>
        <a:p>
          <a:pPr marR="0" rtl="0"/>
          <a:r>
            <a:rPr lang="en-US" b="0" i="0" dirty="0"/>
            <a:t>Notes Element</a:t>
          </a:r>
          <a:endParaRPr lang="en-US" dirty="0"/>
        </a:p>
      </dgm:t>
    </dgm:pt>
    <dgm:pt modelId="{2ADEC947-9A4C-4BD4-9098-2DCE9FB66A45}" type="parTrans" cxnId="{0B3064EA-3B90-4CFA-9738-1A23DDC68653}">
      <dgm:prSet/>
      <dgm:spPr/>
      <dgm:t>
        <a:bodyPr/>
        <a:lstStyle/>
        <a:p>
          <a:endParaRPr lang="en-US"/>
        </a:p>
      </dgm:t>
    </dgm:pt>
    <dgm:pt modelId="{E6175A04-6711-42CC-999E-3C99E9F37DDF}" type="sibTrans" cxnId="{0B3064EA-3B90-4CFA-9738-1A23DDC68653}">
      <dgm:prSet/>
      <dgm:spPr/>
      <dgm:t>
        <a:bodyPr/>
        <a:lstStyle/>
        <a:p>
          <a:endParaRPr lang="en-US"/>
        </a:p>
      </dgm:t>
    </dgm:pt>
    <dgm:pt modelId="{8E378AAC-7F3D-4D0A-B5F3-33FEAF7A7450}">
      <dgm:prSet/>
      <dgm:spPr/>
      <dgm:t>
        <a:bodyPr/>
        <a:lstStyle/>
        <a:p>
          <a:pPr marR="0" rtl="0"/>
          <a:r>
            <a:rPr lang="en-US" b="0" i="0"/>
            <a:t>Description </a:t>
          </a:r>
          <a:r>
            <a:rPr lang="en-US" b="0" i="0" dirty="0"/>
            <a:t>Control Element</a:t>
          </a:r>
          <a:endParaRPr lang="en-US" dirty="0"/>
        </a:p>
      </dgm:t>
    </dgm:pt>
    <dgm:pt modelId="{BA0118A4-46E7-456A-B6A0-B4997B0D0F83}" type="parTrans" cxnId="{405C274D-E1F4-41B0-BF44-2F182B906AE3}">
      <dgm:prSet/>
      <dgm:spPr/>
      <dgm:t>
        <a:bodyPr/>
        <a:lstStyle/>
        <a:p>
          <a:endParaRPr lang="en-US"/>
        </a:p>
      </dgm:t>
    </dgm:pt>
    <dgm:pt modelId="{22DD317D-D036-453B-98DE-F3C486B567CC}" type="sibTrans" cxnId="{405C274D-E1F4-41B0-BF44-2F182B906AE3}">
      <dgm:prSet/>
      <dgm:spPr/>
      <dgm:t>
        <a:bodyPr/>
        <a:lstStyle/>
        <a:p>
          <a:endParaRPr lang="en-US"/>
        </a:p>
      </dgm:t>
    </dgm:pt>
    <dgm:pt modelId="{745B60CE-D0F4-425D-89D3-171A7C784090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Noto Sans Symbols"/>
            <a:buNone/>
          </a:pPr>
          <a:r>
            <a:rPr lang="en-US" b="0" i="0" dirty="0"/>
            <a:t>  Levels of Description</a:t>
          </a:r>
          <a:endParaRPr lang="en-US" dirty="0"/>
        </a:p>
      </dgm:t>
    </dgm:pt>
    <dgm:pt modelId="{7833F9B5-968D-4872-859F-FF0004C565CB}" type="parTrans" cxnId="{A7348078-C41C-47F4-9D27-985EF399EA4B}">
      <dgm:prSet/>
      <dgm:spPr/>
      <dgm:t>
        <a:bodyPr/>
        <a:lstStyle/>
        <a:p>
          <a:endParaRPr lang="en-US"/>
        </a:p>
      </dgm:t>
    </dgm:pt>
    <dgm:pt modelId="{63E42C52-7B27-43A8-A1B4-84B5C7D3D1A0}" type="sibTrans" cxnId="{A7348078-C41C-47F4-9D27-985EF399EA4B}">
      <dgm:prSet/>
      <dgm:spPr/>
      <dgm:t>
        <a:bodyPr/>
        <a:lstStyle/>
        <a:p>
          <a:endParaRPr lang="en-US"/>
        </a:p>
      </dgm:t>
    </dgm:pt>
    <dgm:pt modelId="{B40E35B0-3977-4E36-B944-01D124B97BF1}" type="pres">
      <dgm:prSet presAssocID="{D2F6CF65-1660-4231-B554-F86F63B033ED}" presName="Name0" presStyleCnt="0">
        <dgm:presLayoutVars>
          <dgm:dir/>
          <dgm:animLvl val="lvl"/>
          <dgm:resizeHandles val="exact"/>
        </dgm:presLayoutVars>
      </dgm:prSet>
      <dgm:spPr/>
    </dgm:pt>
    <dgm:pt modelId="{34157963-6B76-43C3-A780-3A9B54D26B23}" type="pres">
      <dgm:prSet presAssocID="{1843F101-938D-40EA-93C5-A20443E1FB49}" presName="linNode" presStyleCnt="0"/>
      <dgm:spPr/>
    </dgm:pt>
    <dgm:pt modelId="{C85E7333-5401-469C-9BBD-A39705C39533}" type="pres">
      <dgm:prSet presAssocID="{1843F101-938D-40EA-93C5-A20443E1FB49}" presName="parentText" presStyleLbl="node1" presStyleIdx="0" presStyleCnt="8" custScaleX="38261">
        <dgm:presLayoutVars>
          <dgm:chMax val="1"/>
          <dgm:bulletEnabled val="1"/>
        </dgm:presLayoutVars>
      </dgm:prSet>
      <dgm:spPr/>
    </dgm:pt>
    <dgm:pt modelId="{20B78015-3969-494B-888B-E00A8FDD7C47}" type="pres">
      <dgm:prSet presAssocID="{1843F101-938D-40EA-93C5-A20443E1FB49}" presName="descendantText" presStyleLbl="alignAccFollowNode1" presStyleIdx="0" presStyleCnt="8">
        <dgm:presLayoutVars>
          <dgm:bulletEnabled val="1"/>
        </dgm:presLayoutVars>
      </dgm:prSet>
      <dgm:spPr/>
    </dgm:pt>
    <dgm:pt modelId="{A7BD8074-5182-4304-8C15-774C0E899F45}" type="pres">
      <dgm:prSet presAssocID="{CDC03354-42F3-4A10-B214-2A0FFFC56350}" presName="sp" presStyleCnt="0"/>
      <dgm:spPr/>
    </dgm:pt>
    <dgm:pt modelId="{34B8435D-E992-48BE-B19A-02D4598B86A0}" type="pres">
      <dgm:prSet presAssocID="{29BE7FD6-6006-4F67-901D-31A7417A1750}" presName="linNode" presStyleCnt="0"/>
      <dgm:spPr/>
    </dgm:pt>
    <dgm:pt modelId="{FEBB4EA8-8AAA-4E1A-88D6-3CEF265E6DE5}" type="pres">
      <dgm:prSet presAssocID="{29BE7FD6-6006-4F67-901D-31A7417A1750}" presName="parentText" presStyleLbl="node1" presStyleIdx="1" presStyleCnt="8" custScaleX="38261">
        <dgm:presLayoutVars>
          <dgm:chMax val="1"/>
          <dgm:bulletEnabled val="1"/>
        </dgm:presLayoutVars>
      </dgm:prSet>
      <dgm:spPr/>
    </dgm:pt>
    <dgm:pt modelId="{75B9749C-6A8B-4723-A83D-2016287774B5}" type="pres">
      <dgm:prSet presAssocID="{29BE7FD6-6006-4F67-901D-31A7417A1750}" presName="descendantText" presStyleLbl="alignAccFollowNode1" presStyleIdx="1" presStyleCnt="8">
        <dgm:presLayoutVars>
          <dgm:bulletEnabled val="1"/>
        </dgm:presLayoutVars>
      </dgm:prSet>
      <dgm:spPr/>
    </dgm:pt>
    <dgm:pt modelId="{64D08D08-9A00-45E2-9FCB-1A1F0323C7DF}" type="pres">
      <dgm:prSet presAssocID="{50E573B3-7AEF-430E-B047-06C8D96D2542}" presName="sp" presStyleCnt="0"/>
      <dgm:spPr/>
    </dgm:pt>
    <dgm:pt modelId="{6B8F0865-C979-4C9A-A4DF-4DCC7CF373CE}" type="pres">
      <dgm:prSet presAssocID="{66A1B895-65E1-4553-B989-CA5D8E230857}" presName="linNode" presStyleCnt="0"/>
      <dgm:spPr/>
    </dgm:pt>
    <dgm:pt modelId="{E9D12D32-8028-4CAD-ADB6-697F7AAADF9E}" type="pres">
      <dgm:prSet presAssocID="{66A1B895-65E1-4553-B989-CA5D8E230857}" presName="parentText" presStyleLbl="node1" presStyleIdx="2" presStyleCnt="8" custScaleX="38261">
        <dgm:presLayoutVars>
          <dgm:chMax val="1"/>
          <dgm:bulletEnabled val="1"/>
        </dgm:presLayoutVars>
      </dgm:prSet>
      <dgm:spPr/>
    </dgm:pt>
    <dgm:pt modelId="{A66509D0-FDBC-467D-8A0F-3DD99B5C02EF}" type="pres">
      <dgm:prSet presAssocID="{66A1B895-65E1-4553-B989-CA5D8E230857}" presName="descendantText" presStyleLbl="alignAccFollowNode1" presStyleIdx="2" presStyleCnt="8">
        <dgm:presLayoutVars>
          <dgm:bulletEnabled val="1"/>
        </dgm:presLayoutVars>
      </dgm:prSet>
      <dgm:spPr/>
    </dgm:pt>
    <dgm:pt modelId="{5A87272F-6191-42AE-BCFA-662BCAC8C8B2}" type="pres">
      <dgm:prSet presAssocID="{D17ACB9D-5F02-49F0-8B80-69548E297E7C}" presName="sp" presStyleCnt="0"/>
      <dgm:spPr/>
    </dgm:pt>
    <dgm:pt modelId="{78DFE994-1A4B-4EB7-8BA6-439C623B263C}" type="pres">
      <dgm:prSet presAssocID="{ACC67DFE-DB63-49D4-92B9-A569401FF787}" presName="linNode" presStyleCnt="0"/>
      <dgm:spPr/>
    </dgm:pt>
    <dgm:pt modelId="{1100662F-5688-41D7-A1BF-B53633C95681}" type="pres">
      <dgm:prSet presAssocID="{ACC67DFE-DB63-49D4-92B9-A569401FF787}" presName="parentText" presStyleLbl="node1" presStyleIdx="3" presStyleCnt="8" custScaleX="38261">
        <dgm:presLayoutVars>
          <dgm:chMax val="1"/>
          <dgm:bulletEnabled val="1"/>
        </dgm:presLayoutVars>
      </dgm:prSet>
      <dgm:spPr/>
    </dgm:pt>
    <dgm:pt modelId="{BA0DF5CD-F72A-4260-BFE4-44735454BA14}" type="pres">
      <dgm:prSet presAssocID="{ACC67DFE-DB63-49D4-92B9-A569401FF787}" presName="descendantText" presStyleLbl="alignAccFollowNode1" presStyleIdx="3" presStyleCnt="8">
        <dgm:presLayoutVars>
          <dgm:bulletEnabled val="1"/>
        </dgm:presLayoutVars>
      </dgm:prSet>
      <dgm:spPr/>
    </dgm:pt>
    <dgm:pt modelId="{A6B368E0-90D3-4B43-999D-154D2AEC2E71}" type="pres">
      <dgm:prSet presAssocID="{4F1D41E1-A854-4D1A-89F5-914C698AC3F7}" presName="sp" presStyleCnt="0"/>
      <dgm:spPr/>
    </dgm:pt>
    <dgm:pt modelId="{A5F4B34E-5927-48FC-BC0E-298C2E977F00}" type="pres">
      <dgm:prSet presAssocID="{4AF86D63-BCA2-4B0B-BE86-7B22B25A8DAD}" presName="linNode" presStyleCnt="0"/>
      <dgm:spPr/>
    </dgm:pt>
    <dgm:pt modelId="{CD5B3DF5-0698-4F4D-ACC8-EF2E1E3CF889}" type="pres">
      <dgm:prSet presAssocID="{4AF86D63-BCA2-4B0B-BE86-7B22B25A8DAD}" presName="parentText" presStyleLbl="node1" presStyleIdx="4" presStyleCnt="8" custScaleX="38261">
        <dgm:presLayoutVars>
          <dgm:chMax val="1"/>
          <dgm:bulletEnabled val="1"/>
        </dgm:presLayoutVars>
      </dgm:prSet>
      <dgm:spPr/>
    </dgm:pt>
    <dgm:pt modelId="{F6F82028-0418-4699-8B72-C36781F71F92}" type="pres">
      <dgm:prSet presAssocID="{4AF86D63-BCA2-4B0B-BE86-7B22B25A8DAD}" presName="descendantText" presStyleLbl="alignAccFollowNode1" presStyleIdx="4" presStyleCnt="8">
        <dgm:presLayoutVars>
          <dgm:bulletEnabled val="1"/>
        </dgm:presLayoutVars>
      </dgm:prSet>
      <dgm:spPr/>
    </dgm:pt>
    <dgm:pt modelId="{2A889CF9-CD07-4170-9715-6197C14D781F}" type="pres">
      <dgm:prSet presAssocID="{6A472F8C-3044-4128-B020-0A0C1CF60003}" presName="sp" presStyleCnt="0"/>
      <dgm:spPr/>
    </dgm:pt>
    <dgm:pt modelId="{972DFB2D-5D40-4CF3-AF37-75720E914CFE}" type="pres">
      <dgm:prSet presAssocID="{0C12B4BE-1A64-4661-897E-29535C39685F}" presName="linNode" presStyleCnt="0"/>
      <dgm:spPr/>
    </dgm:pt>
    <dgm:pt modelId="{4820FD7B-71E8-4907-B305-F576C0E7E1DD}" type="pres">
      <dgm:prSet presAssocID="{0C12B4BE-1A64-4661-897E-29535C39685F}" presName="parentText" presStyleLbl="node1" presStyleIdx="5" presStyleCnt="8" custScaleX="38261">
        <dgm:presLayoutVars>
          <dgm:chMax val="1"/>
          <dgm:bulletEnabled val="1"/>
        </dgm:presLayoutVars>
      </dgm:prSet>
      <dgm:spPr/>
    </dgm:pt>
    <dgm:pt modelId="{85551616-1311-4812-97DB-42999EFE1CEF}" type="pres">
      <dgm:prSet presAssocID="{0C12B4BE-1A64-4661-897E-29535C39685F}" presName="descendantText" presStyleLbl="alignAccFollowNode1" presStyleIdx="5" presStyleCnt="8">
        <dgm:presLayoutVars>
          <dgm:bulletEnabled val="1"/>
        </dgm:presLayoutVars>
      </dgm:prSet>
      <dgm:spPr/>
    </dgm:pt>
    <dgm:pt modelId="{EF0EF0D9-3D96-4EFB-B17D-7D6241A989A2}" type="pres">
      <dgm:prSet presAssocID="{83DD4BF5-9B8C-40A1-9D87-40E7DDA4378A}" presName="sp" presStyleCnt="0"/>
      <dgm:spPr/>
    </dgm:pt>
    <dgm:pt modelId="{066A0B21-099F-4C6A-94F5-76FCDDC60721}" type="pres">
      <dgm:prSet presAssocID="{CF40E814-BEBB-4C5B-8B76-9C5B883CAEFD}" presName="linNode" presStyleCnt="0"/>
      <dgm:spPr/>
    </dgm:pt>
    <dgm:pt modelId="{8947A696-6983-44F4-8399-8548AC7CD635}" type="pres">
      <dgm:prSet presAssocID="{CF40E814-BEBB-4C5B-8B76-9C5B883CAEFD}" presName="parentText" presStyleLbl="node1" presStyleIdx="6" presStyleCnt="8" custScaleX="38261">
        <dgm:presLayoutVars>
          <dgm:chMax val="1"/>
          <dgm:bulletEnabled val="1"/>
        </dgm:presLayoutVars>
      </dgm:prSet>
      <dgm:spPr/>
    </dgm:pt>
    <dgm:pt modelId="{5003017A-0BD8-465B-98A7-158588FA9579}" type="pres">
      <dgm:prSet presAssocID="{CF40E814-BEBB-4C5B-8B76-9C5B883CAEFD}" presName="descendantText" presStyleLbl="alignAccFollowNode1" presStyleIdx="6" presStyleCnt="8">
        <dgm:presLayoutVars>
          <dgm:bulletEnabled val="1"/>
        </dgm:presLayoutVars>
      </dgm:prSet>
      <dgm:spPr/>
    </dgm:pt>
    <dgm:pt modelId="{E77C4BDE-7596-405A-9C5E-AED75CDCB589}" type="pres">
      <dgm:prSet presAssocID="{014B5FCC-F2A1-4231-9622-040DBF1FE9DF}" presName="sp" presStyleCnt="0"/>
      <dgm:spPr/>
    </dgm:pt>
    <dgm:pt modelId="{D5A9D28B-A2E6-4713-8753-9D7033B41C16}" type="pres">
      <dgm:prSet presAssocID="{61C2F113-6E49-4B5A-8D7E-705F0858A60B}" presName="linNode" presStyleCnt="0"/>
      <dgm:spPr/>
    </dgm:pt>
    <dgm:pt modelId="{3BBA7DC5-6A9C-4CD7-AC86-3410B493A0E9}" type="pres">
      <dgm:prSet presAssocID="{61C2F113-6E49-4B5A-8D7E-705F0858A60B}" presName="parentText" presStyleLbl="node1" presStyleIdx="7" presStyleCnt="8" custScaleX="38261">
        <dgm:presLayoutVars>
          <dgm:chMax val="1"/>
          <dgm:bulletEnabled val="1"/>
        </dgm:presLayoutVars>
      </dgm:prSet>
      <dgm:spPr/>
    </dgm:pt>
    <dgm:pt modelId="{7B53A880-04EE-4D32-BB41-9E0C6305C74B}" type="pres">
      <dgm:prSet presAssocID="{61C2F113-6E49-4B5A-8D7E-705F0858A60B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AA0E8EFE-CE6C-43ED-BEEB-B629885C9DAF}" type="presOf" srcId="{D2F6CF65-1660-4231-B554-F86F63B033ED}" destId="{B40E35B0-3977-4E36-B944-01D124B97BF1}" srcOrd="0" destOrd="0" presId="urn:microsoft.com/office/officeart/2005/8/layout/vList5"/>
    <dgm:cxn modelId="{5AD0574F-DE9D-4FFF-B90B-A5F0B93621E6}" srcId="{D2F6CF65-1660-4231-B554-F86F63B033ED}" destId="{4AF86D63-BCA2-4B0B-BE86-7B22B25A8DAD}" srcOrd="4" destOrd="0" parTransId="{EAC9F8B2-9544-4D56-949C-E2B210159646}" sibTransId="{6A472F8C-3044-4128-B020-0A0C1CF60003}"/>
    <dgm:cxn modelId="{FD69856B-5D5F-463F-A399-911A0E6FAD3A}" type="presOf" srcId="{0C12B4BE-1A64-4661-897E-29535C39685F}" destId="{4820FD7B-71E8-4907-B305-F576C0E7E1DD}" srcOrd="0" destOrd="0" presId="urn:microsoft.com/office/officeart/2005/8/layout/vList5"/>
    <dgm:cxn modelId="{2EE053CC-DB2D-4517-9065-FC32ABC035E7}" type="presOf" srcId="{1843F101-938D-40EA-93C5-A20443E1FB49}" destId="{C85E7333-5401-469C-9BBD-A39705C39533}" srcOrd="0" destOrd="0" presId="urn:microsoft.com/office/officeart/2005/8/layout/vList5"/>
    <dgm:cxn modelId="{25CB94C3-DE88-4FA5-A774-E5C296F78578}" srcId="{D2F6CF65-1660-4231-B554-F86F63B033ED}" destId="{CF40E814-BEBB-4C5B-8B76-9C5B883CAEFD}" srcOrd="6" destOrd="0" parTransId="{DB388034-DE12-4924-AA9E-ECDDF58B7F5C}" sibTransId="{014B5FCC-F2A1-4231-9622-040DBF1FE9DF}"/>
    <dgm:cxn modelId="{8BA4ED0F-6084-43D5-A45A-8ADE9779A6C2}" type="presOf" srcId="{ED3F9ACE-3D19-4296-A8E1-838E89BFC582}" destId="{BA0DF5CD-F72A-4260-BFE4-44735454BA14}" srcOrd="0" destOrd="0" presId="urn:microsoft.com/office/officeart/2005/8/layout/vList5"/>
    <dgm:cxn modelId="{ADE52303-8F8E-41CB-8786-56C0B4E995EA}" srcId="{4AF86D63-BCA2-4B0B-BE86-7B22B25A8DAD}" destId="{2AB6FF87-FD0E-4077-8ABC-853828DD4A0A}" srcOrd="0" destOrd="0" parTransId="{C166D835-AFBE-4730-BDF7-6395C5895EE1}" sibTransId="{EA58A958-4535-4702-AB8B-1CDCA8B53DB3}"/>
    <dgm:cxn modelId="{7132BEC5-C2C1-4BE8-B263-0E411C78CCBE}" type="presOf" srcId="{CF40E814-BEBB-4C5B-8B76-9C5B883CAEFD}" destId="{8947A696-6983-44F4-8399-8548AC7CD635}" srcOrd="0" destOrd="0" presId="urn:microsoft.com/office/officeart/2005/8/layout/vList5"/>
    <dgm:cxn modelId="{5BC36FF6-46B9-4EC7-98FD-73CCD878CDD1}" srcId="{29BE7FD6-6006-4F67-901D-31A7417A1750}" destId="{BA181119-F77E-4397-83E1-79936A1F541E}" srcOrd="0" destOrd="0" parTransId="{09C63FB7-038D-498C-87F4-8D514D90DCF1}" sibTransId="{F6729FAA-12E6-4576-B3DF-46C4E03868A5}"/>
    <dgm:cxn modelId="{25E1C5A1-5EB2-4CF3-99DC-65A6D64EB322}" type="presOf" srcId="{4AF86D63-BCA2-4B0B-BE86-7B22B25A8DAD}" destId="{CD5B3DF5-0698-4F4D-ACC8-EF2E1E3CF889}" srcOrd="0" destOrd="0" presId="urn:microsoft.com/office/officeart/2005/8/layout/vList5"/>
    <dgm:cxn modelId="{E4DEAA35-ABEF-4375-A37C-03FDB889FECC}" type="presOf" srcId="{ACC67DFE-DB63-49D4-92B9-A569401FF787}" destId="{1100662F-5688-41D7-A1BF-B53633C95681}" srcOrd="0" destOrd="0" presId="urn:microsoft.com/office/officeart/2005/8/layout/vList5"/>
    <dgm:cxn modelId="{875CCA83-F1F1-443A-9B30-8C1A3E12C117}" srcId="{D2F6CF65-1660-4231-B554-F86F63B033ED}" destId="{ACC67DFE-DB63-49D4-92B9-A569401FF787}" srcOrd="3" destOrd="0" parTransId="{0B2A84F6-10FD-4C2E-9085-6A80327682AE}" sibTransId="{4F1D41E1-A854-4D1A-89F5-914C698AC3F7}"/>
    <dgm:cxn modelId="{C315ABBA-7E0E-408F-9CA5-671B40310DEC}" srcId="{66A1B895-65E1-4553-B989-CA5D8E230857}" destId="{09B17A27-B5B4-4E79-9A93-4637C78B14EA}" srcOrd="0" destOrd="0" parTransId="{9D71BFA1-3CBB-4ED2-8A31-E2F2F860D0EB}" sibTransId="{A01BF13A-CC7C-408A-9AC4-37455C3E0B3E}"/>
    <dgm:cxn modelId="{8FCCE866-34D5-41D0-9649-E733F94D69D3}" srcId="{D2F6CF65-1660-4231-B554-F86F63B033ED}" destId="{29BE7FD6-6006-4F67-901D-31A7417A1750}" srcOrd="1" destOrd="0" parTransId="{21C55BE7-6679-4F70-932C-C3CE22C4432F}" sibTransId="{50E573B3-7AEF-430E-B047-06C8D96D2542}"/>
    <dgm:cxn modelId="{C2CD7873-2BED-4CD3-8DCB-4D66456E2561}" srcId="{D2F6CF65-1660-4231-B554-F86F63B033ED}" destId="{61C2F113-6E49-4B5A-8D7E-705F0858A60B}" srcOrd="7" destOrd="0" parTransId="{04CE6821-4E93-4B51-8D23-E2C9BE96C289}" sibTransId="{BD61AF1B-59C5-442B-B4E0-E5FE06C310F2}"/>
    <dgm:cxn modelId="{5E75897C-EF5F-4ECD-AD25-6C68D4C505FF}" srcId="{D2F6CF65-1660-4231-B554-F86F63B033ED}" destId="{1843F101-938D-40EA-93C5-A20443E1FB49}" srcOrd="0" destOrd="0" parTransId="{79E56E45-A738-41C2-BED2-23E7D799A055}" sibTransId="{CDC03354-42F3-4A10-B214-2A0FFFC56350}"/>
    <dgm:cxn modelId="{60D5A4C4-7162-43D3-B8E5-8F608BE95510}" type="presOf" srcId="{29BE7FD6-6006-4F67-901D-31A7417A1750}" destId="{FEBB4EA8-8AAA-4E1A-88D6-3CEF265E6DE5}" srcOrd="0" destOrd="0" presId="urn:microsoft.com/office/officeart/2005/8/layout/vList5"/>
    <dgm:cxn modelId="{717127CA-A18F-4FD6-92D4-2B6665E25C4A}" type="presOf" srcId="{745B60CE-D0F4-425D-89D3-171A7C784090}" destId="{20B78015-3969-494B-888B-E00A8FDD7C47}" srcOrd="0" destOrd="0" presId="urn:microsoft.com/office/officeart/2005/8/layout/vList5"/>
    <dgm:cxn modelId="{07087603-C183-43F4-B85E-B038B964AC52}" type="presOf" srcId="{BA181119-F77E-4397-83E1-79936A1F541E}" destId="{75B9749C-6A8B-4723-A83D-2016287774B5}" srcOrd="0" destOrd="0" presId="urn:microsoft.com/office/officeart/2005/8/layout/vList5"/>
    <dgm:cxn modelId="{931862DE-3C05-4B77-BC5F-E86D9ED43895}" type="presOf" srcId="{66A1B895-65E1-4553-B989-CA5D8E230857}" destId="{E9D12D32-8028-4CAD-ADB6-697F7AAADF9E}" srcOrd="0" destOrd="0" presId="urn:microsoft.com/office/officeart/2005/8/layout/vList5"/>
    <dgm:cxn modelId="{C650F8EC-1D3F-43D5-A210-39EF100359D4}" type="presOf" srcId="{09B17A27-B5B4-4E79-9A93-4637C78B14EA}" destId="{A66509D0-FDBC-467D-8A0F-3DD99B5C02EF}" srcOrd="0" destOrd="0" presId="urn:microsoft.com/office/officeart/2005/8/layout/vList5"/>
    <dgm:cxn modelId="{7D5C9A63-343A-4958-9556-59EA9D5A295F}" srcId="{0C12B4BE-1A64-4661-897E-29535C39685F}" destId="{7C570269-9C53-4CE3-A961-40F1F125C982}" srcOrd="0" destOrd="0" parTransId="{E48B82FF-E331-47BE-894A-B91C75FE9E7E}" sibTransId="{DF2946FD-176E-4E95-9278-B2802990BE74}"/>
    <dgm:cxn modelId="{67DD63E7-0994-42FD-8FDC-6C832709F5C4}" type="presOf" srcId="{7C570269-9C53-4CE3-A961-40F1F125C982}" destId="{85551616-1311-4812-97DB-42999EFE1CEF}" srcOrd="0" destOrd="0" presId="urn:microsoft.com/office/officeart/2005/8/layout/vList5"/>
    <dgm:cxn modelId="{4D67C7CF-8B86-4A8A-998B-82343F074060}" srcId="{ACC67DFE-DB63-49D4-92B9-A569401FF787}" destId="{ED3F9ACE-3D19-4296-A8E1-838E89BFC582}" srcOrd="0" destOrd="0" parTransId="{1CE1DBA4-FCD1-4FC9-9E9F-D68DD4D4EB1B}" sibTransId="{067C50C7-D40F-43BE-98D9-2FE336AB9EE5}"/>
    <dgm:cxn modelId="{4E810495-4ADF-4B55-9A45-4798DBC7BE03}" srcId="{D2F6CF65-1660-4231-B554-F86F63B033ED}" destId="{66A1B895-65E1-4553-B989-CA5D8E230857}" srcOrd="2" destOrd="0" parTransId="{D0C5CBE5-4187-4304-B970-01A1E7606CDA}" sibTransId="{D17ACB9D-5F02-49F0-8B80-69548E297E7C}"/>
    <dgm:cxn modelId="{D03FC72B-8972-4B4F-A07C-FE7894616A95}" srcId="{D2F6CF65-1660-4231-B554-F86F63B033ED}" destId="{0C12B4BE-1A64-4661-897E-29535C39685F}" srcOrd="5" destOrd="0" parTransId="{80EF2CC7-F63C-4FE1-8A65-3EAA1211F0E1}" sibTransId="{83DD4BF5-9B8C-40A1-9D87-40E7DDA4378A}"/>
    <dgm:cxn modelId="{8BBE8B8B-E297-48AF-A435-023DCBE8D8E9}" type="presOf" srcId="{1477177C-72DE-42C5-9303-948101FA97CB}" destId="{5003017A-0BD8-465B-98A7-158588FA9579}" srcOrd="0" destOrd="0" presId="urn:microsoft.com/office/officeart/2005/8/layout/vList5"/>
    <dgm:cxn modelId="{988B5481-3B01-4C14-B9B7-7D1C8E41CAC0}" type="presOf" srcId="{2AB6FF87-FD0E-4077-8ABC-853828DD4A0A}" destId="{F6F82028-0418-4699-8B72-C36781F71F92}" srcOrd="0" destOrd="0" presId="urn:microsoft.com/office/officeart/2005/8/layout/vList5"/>
    <dgm:cxn modelId="{135B9F99-777B-42C7-BCBB-692275E77FE4}" type="presOf" srcId="{8E378AAC-7F3D-4D0A-B5F3-33FEAF7A7450}" destId="{7B53A880-04EE-4D32-BB41-9E0C6305C74B}" srcOrd="0" destOrd="0" presId="urn:microsoft.com/office/officeart/2005/8/layout/vList5"/>
    <dgm:cxn modelId="{A7348078-C41C-47F4-9D27-985EF399EA4B}" srcId="{1843F101-938D-40EA-93C5-A20443E1FB49}" destId="{745B60CE-D0F4-425D-89D3-171A7C784090}" srcOrd="0" destOrd="0" parTransId="{7833F9B5-968D-4872-859F-FF0004C565CB}" sibTransId="{63E42C52-7B27-43A8-A1B4-84B5C7D3D1A0}"/>
    <dgm:cxn modelId="{0B3064EA-3B90-4CFA-9738-1A23DDC68653}" srcId="{CF40E814-BEBB-4C5B-8B76-9C5B883CAEFD}" destId="{1477177C-72DE-42C5-9303-948101FA97CB}" srcOrd="0" destOrd="0" parTransId="{2ADEC947-9A4C-4BD4-9098-2DCE9FB66A45}" sibTransId="{E6175A04-6711-42CC-999E-3C99E9F37DDF}"/>
    <dgm:cxn modelId="{405C274D-E1F4-41B0-BF44-2F182B906AE3}" srcId="{61C2F113-6E49-4B5A-8D7E-705F0858A60B}" destId="{8E378AAC-7F3D-4D0A-B5F3-33FEAF7A7450}" srcOrd="0" destOrd="0" parTransId="{BA0118A4-46E7-456A-B6A0-B4997B0D0F83}" sibTransId="{22DD317D-D036-453B-98DE-F3C486B567CC}"/>
    <dgm:cxn modelId="{9040C292-3B9A-4200-8EC1-618B348673C9}" type="presOf" srcId="{61C2F113-6E49-4B5A-8D7E-705F0858A60B}" destId="{3BBA7DC5-6A9C-4CD7-AC86-3410B493A0E9}" srcOrd="0" destOrd="0" presId="urn:microsoft.com/office/officeart/2005/8/layout/vList5"/>
    <dgm:cxn modelId="{5E4E4BC3-16FE-4967-9E7F-AFC2D69D5E2D}" type="presParOf" srcId="{B40E35B0-3977-4E36-B944-01D124B97BF1}" destId="{34157963-6B76-43C3-A780-3A9B54D26B23}" srcOrd="0" destOrd="0" presId="urn:microsoft.com/office/officeart/2005/8/layout/vList5"/>
    <dgm:cxn modelId="{90481B6A-3138-46D1-9B97-31DFEF7DD549}" type="presParOf" srcId="{34157963-6B76-43C3-A780-3A9B54D26B23}" destId="{C85E7333-5401-469C-9BBD-A39705C39533}" srcOrd="0" destOrd="0" presId="urn:microsoft.com/office/officeart/2005/8/layout/vList5"/>
    <dgm:cxn modelId="{9F35294E-39A3-4CA2-AD12-96D26F7CD284}" type="presParOf" srcId="{34157963-6B76-43C3-A780-3A9B54D26B23}" destId="{20B78015-3969-494B-888B-E00A8FDD7C47}" srcOrd="1" destOrd="0" presId="urn:microsoft.com/office/officeart/2005/8/layout/vList5"/>
    <dgm:cxn modelId="{683040D3-2ACF-4C13-BB86-9B9A18DC72BE}" type="presParOf" srcId="{B40E35B0-3977-4E36-B944-01D124B97BF1}" destId="{A7BD8074-5182-4304-8C15-774C0E899F45}" srcOrd="1" destOrd="0" presId="urn:microsoft.com/office/officeart/2005/8/layout/vList5"/>
    <dgm:cxn modelId="{3A7F9A11-65DD-4B38-94DE-8AB877FFDF5C}" type="presParOf" srcId="{B40E35B0-3977-4E36-B944-01D124B97BF1}" destId="{34B8435D-E992-48BE-B19A-02D4598B86A0}" srcOrd="2" destOrd="0" presId="urn:microsoft.com/office/officeart/2005/8/layout/vList5"/>
    <dgm:cxn modelId="{B90B7A6A-F38C-4193-848E-B474CECFA189}" type="presParOf" srcId="{34B8435D-E992-48BE-B19A-02D4598B86A0}" destId="{FEBB4EA8-8AAA-4E1A-88D6-3CEF265E6DE5}" srcOrd="0" destOrd="0" presId="urn:microsoft.com/office/officeart/2005/8/layout/vList5"/>
    <dgm:cxn modelId="{1003D955-4506-46C7-8784-91952427E804}" type="presParOf" srcId="{34B8435D-E992-48BE-B19A-02D4598B86A0}" destId="{75B9749C-6A8B-4723-A83D-2016287774B5}" srcOrd="1" destOrd="0" presId="urn:microsoft.com/office/officeart/2005/8/layout/vList5"/>
    <dgm:cxn modelId="{F0E84475-5707-422D-B115-91C5361A30B5}" type="presParOf" srcId="{B40E35B0-3977-4E36-B944-01D124B97BF1}" destId="{64D08D08-9A00-45E2-9FCB-1A1F0323C7DF}" srcOrd="3" destOrd="0" presId="urn:microsoft.com/office/officeart/2005/8/layout/vList5"/>
    <dgm:cxn modelId="{BD7F2DB1-AA21-4C37-8E28-9B1A79FC7686}" type="presParOf" srcId="{B40E35B0-3977-4E36-B944-01D124B97BF1}" destId="{6B8F0865-C979-4C9A-A4DF-4DCC7CF373CE}" srcOrd="4" destOrd="0" presId="urn:microsoft.com/office/officeart/2005/8/layout/vList5"/>
    <dgm:cxn modelId="{2DD8A660-4F7B-4ED5-BAF7-282679711CC5}" type="presParOf" srcId="{6B8F0865-C979-4C9A-A4DF-4DCC7CF373CE}" destId="{E9D12D32-8028-4CAD-ADB6-697F7AAADF9E}" srcOrd="0" destOrd="0" presId="urn:microsoft.com/office/officeart/2005/8/layout/vList5"/>
    <dgm:cxn modelId="{0714B26D-7CAE-4861-8CBF-D4A58F0F78A1}" type="presParOf" srcId="{6B8F0865-C979-4C9A-A4DF-4DCC7CF373CE}" destId="{A66509D0-FDBC-467D-8A0F-3DD99B5C02EF}" srcOrd="1" destOrd="0" presId="urn:microsoft.com/office/officeart/2005/8/layout/vList5"/>
    <dgm:cxn modelId="{AAD5F10F-4C98-4D6E-9FF0-1B7B2A3984C0}" type="presParOf" srcId="{B40E35B0-3977-4E36-B944-01D124B97BF1}" destId="{5A87272F-6191-42AE-BCFA-662BCAC8C8B2}" srcOrd="5" destOrd="0" presId="urn:microsoft.com/office/officeart/2005/8/layout/vList5"/>
    <dgm:cxn modelId="{E36562C6-6A0A-4872-8784-A30BE5BE2033}" type="presParOf" srcId="{B40E35B0-3977-4E36-B944-01D124B97BF1}" destId="{78DFE994-1A4B-4EB7-8BA6-439C623B263C}" srcOrd="6" destOrd="0" presId="urn:microsoft.com/office/officeart/2005/8/layout/vList5"/>
    <dgm:cxn modelId="{30B2DD15-1ABB-4A14-A1B3-2A0A14351FCC}" type="presParOf" srcId="{78DFE994-1A4B-4EB7-8BA6-439C623B263C}" destId="{1100662F-5688-41D7-A1BF-B53633C95681}" srcOrd="0" destOrd="0" presId="urn:microsoft.com/office/officeart/2005/8/layout/vList5"/>
    <dgm:cxn modelId="{AF40F2FE-E7DA-4456-9B04-37390915EE6C}" type="presParOf" srcId="{78DFE994-1A4B-4EB7-8BA6-439C623B263C}" destId="{BA0DF5CD-F72A-4260-BFE4-44735454BA14}" srcOrd="1" destOrd="0" presId="urn:microsoft.com/office/officeart/2005/8/layout/vList5"/>
    <dgm:cxn modelId="{6E566BD6-497F-438A-A1E3-D8E3393A6917}" type="presParOf" srcId="{B40E35B0-3977-4E36-B944-01D124B97BF1}" destId="{A6B368E0-90D3-4B43-999D-154D2AEC2E71}" srcOrd="7" destOrd="0" presId="urn:microsoft.com/office/officeart/2005/8/layout/vList5"/>
    <dgm:cxn modelId="{1FF3ED77-2DC7-485F-8450-0A9C9E40A5FA}" type="presParOf" srcId="{B40E35B0-3977-4E36-B944-01D124B97BF1}" destId="{A5F4B34E-5927-48FC-BC0E-298C2E977F00}" srcOrd="8" destOrd="0" presId="urn:microsoft.com/office/officeart/2005/8/layout/vList5"/>
    <dgm:cxn modelId="{3DC0C8CE-4DCC-4C6D-B599-9F91B1F8D73B}" type="presParOf" srcId="{A5F4B34E-5927-48FC-BC0E-298C2E977F00}" destId="{CD5B3DF5-0698-4F4D-ACC8-EF2E1E3CF889}" srcOrd="0" destOrd="0" presId="urn:microsoft.com/office/officeart/2005/8/layout/vList5"/>
    <dgm:cxn modelId="{50773AFB-6C32-4433-80AD-A7B8E4CA7B7C}" type="presParOf" srcId="{A5F4B34E-5927-48FC-BC0E-298C2E977F00}" destId="{F6F82028-0418-4699-8B72-C36781F71F92}" srcOrd="1" destOrd="0" presId="urn:microsoft.com/office/officeart/2005/8/layout/vList5"/>
    <dgm:cxn modelId="{E79CAE3D-FBBE-49BD-9FA3-29DCF2E5B03C}" type="presParOf" srcId="{B40E35B0-3977-4E36-B944-01D124B97BF1}" destId="{2A889CF9-CD07-4170-9715-6197C14D781F}" srcOrd="9" destOrd="0" presId="urn:microsoft.com/office/officeart/2005/8/layout/vList5"/>
    <dgm:cxn modelId="{8BFB1F86-F088-499F-93CE-7503092B2AC7}" type="presParOf" srcId="{B40E35B0-3977-4E36-B944-01D124B97BF1}" destId="{972DFB2D-5D40-4CF3-AF37-75720E914CFE}" srcOrd="10" destOrd="0" presId="urn:microsoft.com/office/officeart/2005/8/layout/vList5"/>
    <dgm:cxn modelId="{A3A08DAF-9B9E-45B3-A8AE-DEE9DEFC7078}" type="presParOf" srcId="{972DFB2D-5D40-4CF3-AF37-75720E914CFE}" destId="{4820FD7B-71E8-4907-B305-F576C0E7E1DD}" srcOrd="0" destOrd="0" presId="urn:microsoft.com/office/officeart/2005/8/layout/vList5"/>
    <dgm:cxn modelId="{96875ADC-C314-4ED1-839F-8491F8455537}" type="presParOf" srcId="{972DFB2D-5D40-4CF3-AF37-75720E914CFE}" destId="{85551616-1311-4812-97DB-42999EFE1CEF}" srcOrd="1" destOrd="0" presId="urn:microsoft.com/office/officeart/2005/8/layout/vList5"/>
    <dgm:cxn modelId="{86175ACA-3E7D-4E5F-9F62-716A92EA0B3D}" type="presParOf" srcId="{B40E35B0-3977-4E36-B944-01D124B97BF1}" destId="{EF0EF0D9-3D96-4EFB-B17D-7D6241A989A2}" srcOrd="11" destOrd="0" presId="urn:microsoft.com/office/officeart/2005/8/layout/vList5"/>
    <dgm:cxn modelId="{1C4930A0-68B4-4370-8541-797992E065AC}" type="presParOf" srcId="{B40E35B0-3977-4E36-B944-01D124B97BF1}" destId="{066A0B21-099F-4C6A-94F5-76FCDDC60721}" srcOrd="12" destOrd="0" presId="urn:microsoft.com/office/officeart/2005/8/layout/vList5"/>
    <dgm:cxn modelId="{AE24AC0B-C56A-4F5C-91D6-535ADD7F508F}" type="presParOf" srcId="{066A0B21-099F-4C6A-94F5-76FCDDC60721}" destId="{8947A696-6983-44F4-8399-8548AC7CD635}" srcOrd="0" destOrd="0" presId="urn:microsoft.com/office/officeart/2005/8/layout/vList5"/>
    <dgm:cxn modelId="{BA8B4162-9953-46C1-B821-636D1DBA6046}" type="presParOf" srcId="{066A0B21-099F-4C6A-94F5-76FCDDC60721}" destId="{5003017A-0BD8-465B-98A7-158588FA9579}" srcOrd="1" destOrd="0" presId="urn:microsoft.com/office/officeart/2005/8/layout/vList5"/>
    <dgm:cxn modelId="{5EE0E7E7-BC96-4515-9AF6-524B488B2679}" type="presParOf" srcId="{B40E35B0-3977-4E36-B944-01D124B97BF1}" destId="{E77C4BDE-7596-405A-9C5E-AED75CDCB589}" srcOrd="13" destOrd="0" presId="urn:microsoft.com/office/officeart/2005/8/layout/vList5"/>
    <dgm:cxn modelId="{7E4095B5-80CC-4C8A-BCF7-49879EF35DAE}" type="presParOf" srcId="{B40E35B0-3977-4E36-B944-01D124B97BF1}" destId="{D5A9D28B-A2E6-4713-8753-9D7033B41C16}" srcOrd="14" destOrd="0" presId="urn:microsoft.com/office/officeart/2005/8/layout/vList5"/>
    <dgm:cxn modelId="{33D12D3B-FBE1-4C8A-A62B-AF8C252791CA}" type="presParOf" srcId="{D5A9D28B-A2E6-4713-8753-9D7033B41C16}" destId="{3BBA7DC5-6A9C-4CD7-AC86-3410B493A0E9}" srcOrd="0" destOrd="0" presId="urn:microsoft.com/office/officeart/2005/8/layout/vList5"/>
    <dgm:cxn modelId="{88135205-79B1-4638-A60A-99838F185C9E}" type="presParOf" srcId="{D5A9D28B-A2E6-4713-8753-9D7033B41C16}" destId="{7B53A880-04EE-4D32-BB41-9E0C6305C7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4C0CF0-A269-4FA0-BA7E-B012FBA2F6FC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DA42C-BEDD-4FC2-A4EE-4363487FD09E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Element Categories</a:t>
          </a:r>
          <a:endParaRPr lang="en-US" dirty="0"/>
        </a:p>
      </dgm:t>
    </dgm:pt>
    <dgm:pt modelId="{80E7FB8C-8059-430F-B6A4-B5B3360BEE1E}" type="parTrans" cxnId="{65528D3D-115D-4FA2-B328-615BF40E72EB}">
      <dgm:prSet/>
      <dgm:spPr/>
      <dgm:t>
        <a:bodyPr/>
        <a:lstStyle/>
        <a:p>
          <a:endParaRPr lang="en-US"/>
        </a:p>
      </dgm:t>
    </dgm:pt>
    <dgm:pt modelId="{3E418C7D-141D-451A-9A3F-0E48342499EA}" type="sibTrans" cxnId="{65528D3D-115D-4FA2-B328-615BF40E72EB}">
      <dgm:prSet/>
      <dgm:spPr/>
      <dgm:t>
        <a:bodyPr/>
        <a:lstStyle/>
        <a:p>
          <a:endParaRPr lang="en-US"/>
        </a:p>
      </dgm:t>
    </dgm:pt>
    <dgm:pt modelId="{1980DBA4-D768-4F88-91EF-E124EAAAC3F3}" type="pres">
      <dgm:prSet presAssocID="{C44C0CF0-A269-4FA0-BA7E-B012FBA2F6FC}" presName="diagram" presStyleCnt="0">
        <dgm:presLayoutVars>
          <dgm:dir/>
          <dgm:resizeHandles val="exact"/>
        </dgm:presLayoutVars>
      </dgm:prSet>
      <dgm:spPr/>
    </dgm:pt>
    <dgm:pt modelId="{B0361FC4-994D-40EC-8436-05B52D2C4316}" type="pres">
      <dgm:prSet presAssocID="{F89DA42C-BEDD-4FC2-A4EE-4363487FD09E}" presName="node" presStyleLbl="node1" presStyleIdx="0" presStyleCnt="1" custScaleX="422780">
        <dgm:presLayoutVars>
          <dgm:bulletEnabled val="1"/>
        </dgm:presLayoutVars>
      </dgm:prSet>
      <dgm:spPr/>
    </dgm:pt>
  </dgm:ptLst>
  <dgm:cxnLst>
    <dgm:cxn modelId="{F919C8EE-53E4-4B69-A4A1-B0F21A8A2886}" type="presOf" srcId="{F89DA42C-BEDD-4FC2-A4EE-4363487FD09E}" destId="{B0361FC4-994D-40EC-8436-05B52D2C4316}" srcOrd="0" destOrd="0" presId="urn:microsoft.com/office/officeart/2005/8/layout/default"/>
    <dgm:cxn modelId="{65528D3D-115D-4FA2-B328-615BF40E72EB}" srcId="{C44C0CF0-A269-4FA0-BA7E-B012FBA2F6FC}" destId="{F89DA42C-BEDD-4FC2-A4EE-4363487FD09E}" srcOrd="0" destOrd="0" parTransId="{80E7FB8C-8059-430F-B6A4-B5B3360BEE1E}" sibTransId="{3E418C7D-141D-451A-9A3F-0E48342499EA}"/>
    <dgm:cxn modelId="{5FF311CC-CC18-4F1D-BFCE-A32731926199}" type="presOf" srcId="{C44C0CF0-A269-4FA0-BA7E-B012FBA2F6FC}" destId="{1980DBA4-D768-4F88-91EF-E124EAAAC3F3}" srcOrd="0" destOrd="0" presId="urn:microsoft.com/office/officeart/2005/8/layout/default"/>
    <dgm:cxn modelId="{94030576-0B13-4E59-8CB2-73A503F959CC}" type="presParOf" srcId="{1980DBA4-D768-4F88-91EF-E124EAAAC3F3}" destId="{B0361FC4-994D-40EC-8436-05B52D2C431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C2916F-BC68-498E-8089-932E1EA6764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956F4-7A5B-43B3-A9D4-98E6ED28FFBA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The single most important identifier in tracking your items.</a:t>
          </a:r>
          <a:endParaRPr lang="en-US" dirty="0"/>
        </a:p>
      </dgm:t>
    </dgm:pt>
    <dgm:pt modelId="{A7D8769A-C19C-47CB-9D3D-3056241D1DB5}" type="parTrans" cxnId="{E98B5F7A-B90A-478E-AF5A-BCD034376DBF}">
      <dgm:prSet/>
      <dgm:spPr/>
      <dgm:t>
        <a:bodyPr/>
        <a:lstStyle/>
        <a:p>
          <a:endParaRPr lang="en-US"/>
        </a:p>
      </dgm:t>
    </dgm:pt>
    <dgm:pt modelId="{6D199CBF-AC88-46DD-8BEE-A771D4A88661}" type="sibTrans" cxnId="{E98B5F7A-B90A-478E-AF5A-BCD034376DBF}">
      <dgm:prSet/>
      <dgm:spPr/>
      <dgm:t>
        <a:bodyPr/>
        <a:lstStyle/>
        <a:p>
          <a:endParaRPr lang="en-US"/>
        </a:p>
      </dgm:t>
    </dgm:pt>
    <dgm:pt modelId="{67121A49-3330-4618-BBA4-9A60CDAB2653}">
      <dgm:prSet/>
      <dgm:spPr/>
      <dgm:t>
        <a:bodyPr/>
        <a:lstStyle/>
        <a:p>
          <a:pPr marR="0" rtl="0"/>
          <a:r>
            <a:rPr lang="en-US" b="0" i="0" dirty="0"/>
            <a:t>Typically an alphanumeric sequence.</a:t>
          </a:r>
          <a:endParaRPr lang="en-US" dirty="0"/>
        </a:p>
      </dgm:t>
    </dgm:pt>
    <dgm:pt modelId="{D5C8667E-C8A8-4006-A28F-B216BD270A9E}" type="parTrans" cxnId="{5AF963A6-3EA6-44F9-9D43-FAC51ECC0724}">
      <dgm:prSet/>
      <dgm:spPr/>
      <dgm:t>
        <a:bodyPr/>
        <a:lstStyle/>
        <a:p>
          <a:endParaRPr lang="en-US"/>
        </a:p>
      </dgm:t>
    </dgm:pt>
    <dgm:pt modelId="{CF5E5260-B3EB-424D-BAD8-DC23FBD30610}" type="sibTrans" cxnId="{5AF963A6-3EA6-44F9-9D43-FAC51ECC0724}">
      <dgm:prSet/>
      <dgm:spPr/>
      <dgm:t>
        <a:bodyPr/>
        <a:lstStyle/>
        <a:p>
          <a:endParaRPr lang="en-US"/>
        </a:p>
      </dgm:t>
    </dgm:pt>
    <dgm:pt modelId="{0A7CD8AE-C716-4115-9282-12266D66A829}">
      <dgm:prSet/>
      <dgm:spPr/>
      <dgm:t>
        <a:bodyPr/>
        <a:lstStyle/>
        <a:p>
          <a:pPr marR="0" rtl="0"/>
          <a:r>
            <a:rPr lang="en-US" b="0" i="0" dirty="0"/>
            <a:t>Identifiers are repeatable.</a:t>
          </a:r>
          <a:endParaRPr lang="en-US" dirty="0"/>
        </a:p>
      </dgm:t>
    </dgm:pt>
    <dgm:pt modelId="{F20490C9-5504-40D5-9F96-629197857958}" type="parTrans" cxnId="{1E71F20B-C86B-49C7-A332-F7A8EFC8D242}">
      <dgm:prSet/>
      <dgm:spPr/>
      <dgm:t>
        <a:bodyPr/>
        <a:lstStyle/>
        <a:p>
          <a:endParaRPr lang="en-US"/>
        </a:p>
      </dgm:t>
    </dgm:pt>
    <dgm:pt modelId="{DCF26DC0-497D-4B51-B622-C324CFC8E896}" type="sibTrans" cxnId="{1E71F20B-C86B-49C7-A332-F7A8EFC8D242}">
      <dgm:prSet/>
      <dgm:spPr/>
      <dgm:t>
        <a:bodyPr/>
        <a:lstStyle/>
        <a:p>
          <a:endParaRPr lang="en-US"/>
        </a:p>
      </dgm:t>
    </dgm:pt>
    <dgm:pt modelId="{D126549D-DF8A-47B3-8602-5AD702260110}">
      <dgm:prSet/>
      <dgm:spPr/>
      <dgm:t>
        <a:bodyPr/>
        <a:lstStyle/>
        <a:p>
          <a:pPr marR="0" rtl="0"/>
          <a:r>
            <a:rPr lang="en-US" b="0" i="0" dirty="0"/>
            <a:t>Includes a local reference code (2.1.3), a standardized three letter code for your repository (2.1.4), and a standardized county code (2.1.5)</a:t>
          </a:r>
          <a:endParaRPr lang="en-US" dirty="0"/>
        </a:p>
      </dgm:t>
    </dgm:pt>
    <dgm:pt modelId="{0BAE13C8-342A-47ED-AA4F-DB0E0EEA4498}" type="parTrans" cxnId="{F138B79D-55F2-4FC4-AFE6-8C15AA67222D}">
      <dgm:prSet/>
      <dgm:spPr/>
      <dgm:t>
        <a:bodyPr/>
        <a:lstStyle/>
        <a:p>
          <a:endParaRPr lang="en-US"/>
        </a:p>
      </dgm:t>
    </dgm:pt>
    <dgm:pt modelId="{6F283B04-A13F-45ED-B192-437A9BA259BB}" type="sibTrans" cxnId="{F138B79D-55F2-4FC4-AFE6-8C15AA67222D}">
      <dgm:prSet/>
      <dgm:spPr/>
      <dgm:t>
        <a:bodyPr/>
        <a:lstStyle/>
        <a:p>
          <a:endParaRPr lang="en-US"/>
        </a:p>
      </dgm:t>
    </dgm:pt>
    <dgm:pt modelId="{7128244C-BDBF-4988-AEB4-F47D503D272F}" type="pres">
      <dgm:prSet presAssocID="{35C2916F-BC68-498E-8089-932E1EA6764E}" presName="linear" presStyleCnt="0">
        <dgm:presLayoutVars>
          <dgm:animLvl val="lvl"/>
          <dgm:resizeHandles val="exact"/>
        </dgm:presLayoutVars>
      </dgm:prSet>
      <dgm:spPr/>
    </dgm:pt>
    <dgm:pt modelId="{F1A6878C-30C8-4DBE-A073-608C188D83BB}" type="pres">
      <dgm:prSet presAssocID="{056956F4-7A5B-43B3-A9D4-98E6ED28FF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D84144-BCB5-4157-AE0A-7AE691E1A1E3}" type="pres">
      <dgm:prSet presAssocID="{6D199CBF-AC88-46DD-8BEE-A771D4A88661}" presName="spacer" presStyleCnt="0"/>
      <dgm:spPr/>
    </dgm:pt>
    <dgm:pt modelId="{8011213D-B187-474D-BA5F-92B3D2FBF6DF}" type="pres">
      <dgm:prSet presAssocID="{67121A49-3330-4618-BBA4-9A60CDAB26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0F44D2-EC33-4AC1-B145-AF66DE94572E}" type="pres">
      <dgm:prSet presAssocID="{CF5E5260-B3EB-424D-BAD8-DC23FBD30610}" presName="spacer" presStyleCnt="0"/>
      <dgm:spPr/>
    </dgm:pt>
    <dgm:pt modelId="{FD20E24D-7C00-4633-A521-DEEDAFD26346}" type="pres">
      <dgm:prSet presAssocID="{0A7CD8AE-C716-4115-9282-12266D66A8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71AA23-8B0E-4B92-9274-A60B22BB57BE}" type="pres">
      <dgm:prSet presAssocID="{DCF26DC0-497D-4B51-B622-C324CFC8E896}" presName="spacer" presStyleCnt="0"/>
      <dgm:spPr/>
    </dgm:pt>
    <dgm:pt modelId="{67CE95C5-ED81-44CB-8B73-8215BC674AFE}" type="pres">
      <dgm:prSet presAssocID="{D126549D-DF8A-47B3-8602-5AD7022601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8B5F7A-B90A-478E-AF5A-BCD034376DBF}" srcId="{35C2916F-BC68-498E-8089-932E1EA6764E}" destId="{056956F4-7A5B-43B3-A9D4-98E6ED28FFBA}" srcOrd="0" destOrd="0" parTransId="{A7D8769A-C19C-47CB-9D3D-3056241D1DB5}" sibTransId="{6D199CBF-AC88-46DD-8BEE-A771D4A88661}"/>
    <dgm:cxn modelId="{FE1677A8-7F04-4052-BDD2-BC6AC72F0D7F}" type="presOf" srcId="{67121A49-3330-4618-BBA4-9A60CDAB2653}" destId="{8011213D-B187-474D-BA5F-92B3D2FBF6DF}" srcOrd="0" destOrd="0" presId="urn:microsoft.com/office/officeart/2005/8/layout/vList2"/>
    <dgm:cxn modelId="{544FE3DA-8600-47A8-ACB1-00FAB06EF6AF}" type="presOf" srcId="{056956F4-7A5B-43B3-A9D4-98E6ED28FFBA}" destId="{F1A6878C-30C8-4DBE-A073-608C188D83BB}" srcOrd="0" destOrd="0" presId="urn:microsoft.com/office/officeart/2005/8/layout/vList2"/>
    <dgm:cxn modelId="{31F3F4E3-5E39-4689-B400-9EF1065F765A}" type="presOf" srcId="{35C2916F-BC68-498E-8089-932E1EA6764E}" destId="{7128244C-BDBF-4988-AEB4-F47D503D272F}" srcOrd="0" destOrd="0" presId="urn:microsoft.com/office/officeart/2005/8/layout/vList2"/>
    <dgm:cxn modelId="{F138B79D-55F2-4FC4-AFE6-8C15AA67222D}" srcId="{35C2916F-BC68-498E-8089-932E1EA6764E}" destId="{D126549D-DF8A-47B3-8602-5AD702260110}" srcOrd="3" destOrd="0" parTransId="{0BAE13C8-342A-47ED-AA4F-DB0E0EEA4498}" sibTransId="{6F283B04-A13F-45ED-B192-437A9BA259BB}"/>
    <dgm:cxn modelId="{2D5C6052-66BC-4061-BBAD-82162EE438D4}" type="presOf" srcId="{0A7CD8AE-C716-4115-9282-12266D66A829}" destId="{FD20E24D-7C00-4633-A521-DEEDAFD26346}" srcOrd="0" destOrd="0" presId="urn:microsoft.com/office/officeart/2005/8/layout/vList2"/>
    <dgm:cxn modelId="{5AF963A6-3EA6-44F9-9D43-FAC51ECC0724}" srcId="{35C2916F-BC68-498E-8089-932E1EA6764E}" destId="{67121A49-3330-4618-BBA4-9A60CDAB2653}" srcOrd="1" destOrd="0" parTransId="{D5C8667E-C8A8-4006-A28F-B216BD270A9E}" sibTransId="{CF5E5260-B3EB-424D-BAD8-DC23FBD30610}"/>
    <dgm:cxn modelId="{DF7DB5B1-D75D-4055-B3B9-72CD0E1B2CDC}" type="presOf" srcId="{D126549D-DF8A-47B3-8602-5AD702260110}" destId="{67CE95C5-ED81-44CB-8B73-8215BC674AFE}" srcOrd="0" destOrd="0" presId="urn:microsoft.com/office/officeart/2005/8/layout/vList2"/>
    <dgm:cxn modelId="{1E71F20B-C86B-49C7-A332-F7A8EFC8D242}" srcId="{35C2916F-BC68-498E-8089-932E1EA6764E}" destId="{0A7CD8AE-C716-4115-9282-12266D66A829}" srcOrd="2" destOrd="0" parTransId="{F20490C9-5504-40D5-9F96-629197857958}" sibTransId="{DCF26DC0-497D-4B51-B622-C324CFC8E896}"/>
    <dgm:cxn modelId="{4524112B-0ABB-49A7-A643-92BCE618B38E}" type="presParOf" srcId="{7128244C-BDBF-4988-AEB4-F47D503D272F}" destId="{F1A6878C-30C8-4DBE-A073-608C188D83BB}" srcOrd="0" destOrd="0" presId="urn:microsoft.com/office/officeart/2005/8/layout/vList2"/>
    <dgm:cxn modelId="{E806697A-C198-4C88-9858-AAB8976C2F62}" type="presParOf" srcId="{7128244C-BDBF-4988-AEB4-F47D503D272F}" destId="{80D84144-BCB5-4157-AE0A-7AE691E1A1E3}" srcOrd="1" destOrd="0" presId="urn:microsoft.com/office/officeart/2005/8/layout/vList2"/>
    <dgm:cxn modelId="{D355095F-09F1-4E55-B109-8D801CD7DFAC}" type="presParOf" srcId="{7128244C-BDBF-4988-AEB4-F47D503D272F}" destId="{8011213D-B187-474D-BA5F-92B3D2FBF6DF}" srcOrd="2" destOrd="0" presId="urn:microsoft.com/office/officeart/2005/8/layout/vList2"/>
    <dgm:cxn modelId="{2CC45FD7-3EA1-4761-AC6D-C39C42200A87}" type="presParOf" srcId="{7128244C-BDBF-4988-AEB4-F47D503D272F}" destId="{7D0F44D2-EC33-4AC1-B145-AF66DE94572E}" srcOrd="3" destOrd="0" presId="urn:microsoft.com/office/officeart/2005/8/layout/vList2"/>
    <dgm:cxn modelId="{DFB3BA28-74D2-4F8F-8EEB-736EA42DE30E}" type="presParOf" srcId="{7128244C-BDBF-4988-AEB4-F47D503D272F}" destId="{FD20E24D-7C00-4633-A521-DEEDAFD26346}" srcOrd="4" destOrd="0" presId="urn:microsoft.com/office/officeart/2005/8/layout/vList2"/>
    <dgm:cxn modelId="{A67FD691-6418-4930-9FFE-2AD97A53FE44}" type="presParOf" srcId="{7128244C-BDBF-4988-AEB4-F47D503D272F}" destId="{5471AA23-8B0E-4B92-9274-A60B22BB57BE}" srcOrd="5" destOrd="0" presId="urn:microsoft.com/office/officeart/2005/8/layout/vList2"/>
    <dgm:cxn modelId="{005B3063-0625-44C0-AA67-F75BE132D05E}" type="presParOf" srcId="{7128244C-BDBF-4988-AEB4-F47D503D272F}" destId="{67CE95C5-ED81-44CB-8B73-8215BC674A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8CECB-39F8-4F0D-B2D9-D0D990AAF4BB}">
      <dsp:nvSpPr>
        <dsp:cNvPr id="0" name=""/>
        <dsp:cNvSpPr/>
      </dsp:nvSpPr>
      <dsp:spPr>
        <a:xfrm rot="5400000">
          <a:off x="5010206" y="-1898850"/>
          <a:ext cx="1171842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marR="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Applicable to dissimilar item types</a:t>
          </a:r>
          <a:endParaRPr lang="en-US" sz="1900" kern="1200" dirty="0"/>
        </a:p>
      </dsp:txBody>
      <dsp:txXfrm rot="-5400000">
        <a:off x="2962656" y="205905"/>
        <a:ext cx="5209739" cy="1057432"/>
      </dsp:txXfrm>
    </dsp:sp>
    <dsp:sp modelId="{E321B2D8-D58E-4B35-AF60-D1DF8AAD714A}">
      <dsp:nvSpPr>
        <dsp:cNvPr id="0" name=""/>
        <dsp:cNvSpPr/>
      </dsp:nvSpPr>
      <dsp:spPr>
        <a:xfrm>
          <a:off x="0" y="2219"/>
          <a:ext cx="2962656" cy="14648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marR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3200" b="0" i="0" kern="1200" dirty="0"/>
            <a:t>Flexible	</a:t>
          </a:r>
          <a:endParaRPr lang="en-US" sz="3200" kern="1200" dirty="0"/>
        </a:p>
      </dsp:txBody>
      <dsp:txXfrm>
        <a:off x="71506" y="73725"/>
        <a:ext cx="2819644" cy="1321791"/>
      </dsp:txXfrm>
    </dsp:sp>
    <dsp:sp modelId="{D41687EE-1F84-4849-9A97-1661DA47A07D}">
      <dsp:nvSpPr>
        <dsp:cNvPr id="0" name=""/>
        <dsp:cNvSpPr/>
      </dsp:nvSpPr>
      <dsp:spPr>
        <a:xfrm rot="5400000">
          <a:off x="5010206" y="-360807"/>
          <a:ext cx="1171842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-40029"/>
            <a:lumOff val="-414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-40029"/>
              <a:lumOff val="-41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marR="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Useable with collections of any size</a:t>
          </a:r>
          <a:endParaRPr lang="en-US" sz="1900" kern="1200"/>
        </a:p>
      </dsp:txBody>
      <dsp:txXfrm rot="-5400000">
        <a:off x="2962656" y="1743948"/>
        <a:ext cx="5209739" cy="1057432"/>
      </dsp:txXfrm>
    </dsp:sp>
    <dsp:sp modelId="{143680D8-8B6F-4102-9DF9-AC39C04889CA}">
      <dsp:nvSpPr>
        <dsp:cNvPr id="0" name=""/>
        <dsp:cNvSpPr/>
      </dsp:nvSpPr>
      <dsp:spPr>
        <a:xfrm>
          <a:off x="0" y="1540263"/>
          <a:ext cx="2962656" cy="14648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-37433"/>
                <a:lumOff val="-131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-37433"/>
                <a:lumOff val="-131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marR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Scalable</a:t>
          </a:r>
          <a:endParaRPr lang="en-US" sz="3200" kern="1200" dirty="0"/>
        </a:p>
      </dsp:txBody>
      <dsp:txXfrm>
        <a:off x="71506" y="1611769"/>
        <a:ext cx="2819644" cy="1321791"/>
      </dsp:txXfrm>
    </dsp:sp>
    <dsp:sp modelId="{F940A310-F2EF-46C5-98EC-1791691C6B0D}">
      <dsp:nvSpPr>
        <dsp:cNvPr id="0" name=""/>
        <dsp:cNvSpPr/>
      </dsp:nvSpPr>
      <dsp:spPr>
        <a:xfrm rot="5400000">
          <a:off x="5010206" y="1177236"/>
          <a:ext cx="1171842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-80059"/>
            <a:lumOff val="-828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-80059"/>
              <a:lumOff val="-82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marR="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Output-neutral</a:t>
          </a:r>
          <a:endParaRPr lang="en-US" sz="1900" kern="1200" dirty="0"/>
        </a:p>
        <a:p>
          <a:pPr marL="171450" marR="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Collaborative approach to current standards</a:t>
          </a:r>
          <a:endParaRPr lang="en-US" sz="1900" kern="1200"/>
        </a:p>
        <a:p>
          <a:pPr marL="171450" marR="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Facilitates institutional exchanges</a:t>
          </a:r>
          <a:endParaRPr lang="en-US" sz="1900" kern="1200"/>
        </a:p>
      </dsp:txBody>
      <dsp:txXfrm rot="-5400000">
        <a:off x="2962656" y="3281992"/>
        <a:ext cx="5209739" cy="1057432"/>
      </dsp:txXfrm>
    </dsp:sp>
    <dsp:sp modelId="{F6766679-9312-4442-B607-750A4CC28F76}">
      <dsp:nvSpPr>
        <dsp:cNvPr id="0" name=""/>
        <dsp:cNvSpPr/>
      </dsp:nvSpPr>
      <dsp:spPr>
        <a:xfrm>
          <a:off x="0" y="3078306"/>
          <a:ext cx="2962656" cy="14648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-74866"/>
                <a:lumOff val="-26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-74866"/>
                <a:lumOff val="-26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marR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Interoperable</a:t>
          </a:r>
          <a:endParaRPr lang="en-US" sz="3200" kern="1200" dirty="0"/>
        </a:p>
      </dsp:txBody>
      <dsp:txXfrm>
        <a:off x="71506" y="3149812"/>
        <a:ext cx="2819644" cy="13217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E9BD0-9806-45C4-92E4-E32FD41A5ADB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marR="0" lvl="0" indent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i="0" kern="1200" dirty="0"/>
            <a:t>Reference Code (2.1)</a:t>
          </a:r>
          <a:endParaRPr lang="en-US" sz="6300" kern="1200" dirty="0"/>
        </a:p>
      </dsp:txBody>
      <dsp:txXfrm>
        <a:off x="4" y="1071"/>
        <a:ext cx="8229591" cy="13694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89CF2-C3DA-433F-9261-9E8AC14D53A2}">
      <dsp:nvSpPr>
        <dsp:cNvPr id="0" name=""/>
        <dsp:cNvSpPr/>
      </dsp:nvSpPr>
      <dsp:spPr>
        <a:xfrm>
          <a:off x="0" y="167042"/>
          <a:ext cx="4362993" cy="18921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marR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2300" b="0" i="0" kern="1200" dirty="0"/>
            <a:t>The repository currently responsible for the storage of archival materials.</a:t>
          </a:r>
          <a:endParaRPr lang="en-US" sz="2300" kern="1200" dirty="0"/>
        </a:p>
      </dsp:txBody>
      <dsp:txXfrm>
        <a:off x="92365" y="259407"/>
        <a:ext cx="4178263" cy="1707379"/>
      </dsp:txXfrm>
    </dsp:sp>
    <dsp:sp modelId="{34414A3A-343C-4622-BC5B-E341B3D6CDA4}">
      <dsp:nvSpPr>
        <dsp:cNvPr id="0" name=""/>
        <dsp:cNvSpPr/>
      </dsp:nvSpPr>
      <dsp:spPr>
        <a:xfrm>
          <a:off x="0" y="2125391"/>
          <a:ext cx="4362993" cy="18921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marR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This includes the whole name of the repository (2.2.2), any parent bodies, the location (2.2.3), and optionally, the associated address.</a:t>
          </a:r>
          <a:endParaRPr lang="en-US" sz="2300" kern="1200" dirty="0"/>
        </a:p>
      </dsp:txBody>
      <dsp:txXfrm>
        <a:off x="92365" y="2217756"/>
        <a:ext cx="4178263" cy="17073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38ADA-B136-49C3-8D79-DFED549F4328}">
      <dsp:nvSpPr>
        <dsp:cNvPr id="0" name=""/>
        <dsp:cNvSpPr/>
      </dsp:nvSpPr>
      <dsp:spPr>
        <a:xfrm>
          <a:off x="4" y="0"/>
          <a:ext cx="8229592" cy="12708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marR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Name and Location of Repository (2.2)</a:t>
          </a:r>
          <a:endParaRPr lang="en-US" sz="3600" kern="1200" dirty="0"/>
        </a:p>
      </dsp:txBody>
      <dsp:txXfrm>
        <a:off x="4" y="0"/>
        <a:ext cx="8229592" cy="12708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EEDAF-66DF-4638-890F-BC9818E5A7B3}">
      <dsp:nvSpPr>
        <dsp:cNvPr id="0" name=""/>
        <dsp:cNvSpPr/>
      </dsp:nvSpPr>
      <dsp:spPr>
        <a:xfrm>
          <a:off x="0" y="94570"/>
          <a:ext cx="4950822" cy="9555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1800" b="0" i="0" kern="1200" dirty="0"/>
            <a:t>Names the item or group of items as concisely as possible.</a:t>
          </a:r>
          <a:endParaRPr lang="en-US" sz="1800" kern="1200" dirty="0"/>
        </a:p>
      </dsp:txBody>
      <dsp:txXfrm>
        <a:off x="46648" y="141218"/>
        <a:ext cx="4857526" cy="862301"/>
      </dsp:txXfrm>
    </dsp:sp>
    <dsp:sp modelId="{D1CC042B-A624-4C1E-8F43-FC9DE4DAEA26}">
      <dsp:nvSpPr>
        <dsp:cNvPr id="0" name=""/>
        <dsp:cNvSpPr/>
      </dsp:nvSpPr>
      <dsp:spPr>
        <a:xfrm>
          <a:off x="0" y="1102008"/>
          <a:ext cx="4950822" cy="9555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Formal title: A clear pre-existing title.</a:t>
          </a:r>
          <a:endParaRPr lang="en-US" sz="1800" kern="1200"/>
        </a:p>
      </dsp:txBody>
      <dsp:txXfrm>
        <a:off x="46648" y="1148656"/>
        <a:ext cx="4857526" cy="862301"/>
      </dsp:txXfrm>
    </dsp:sp>
    <dsp:sp modelId="{503C69DF-4906-4725-822D-21FA3B8D0616}">
      <dsp:nvSpPr>
        <dsp:cNvPr id="0" name=""/>
        <dsp:cNvSpPr/>
      </dsp:nvSpPr>
      <dsp:spPr>
        <a:xfrm>
          <a:off x="0" y="2109445"/>
          <a:ext cx="4950822" cy="9555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Devised title: A brief statement usually composed of a creator name and material type.</a:t>
          </a:r>
          <a:endParaRPr lang="en-US" sz="1800" kern="1200" dirty="0"/>
        </a:p>
      </dsp:txBody>
      <dsp:txXfrm>
        <a:off x="46648" y="2156093"/>
        <a:ext cx="4857526" cy="862301"/>
      </dsp:txXfrm>
    </dsp:sp>
    <dsp:sp modelId="{FBE6D1BB-72DB-4543-8C77-DE2FEB825BF3}">
      <dsp:nvSpPr>
        <dsp:cNvPr id="0" name=""/>
        <dsp:cNvSpPr/>
      </dsp:nvSpPr>
      <dsp:spPr>
        <a:xfrm>
          <a:off x="0" y="3116883"/>
          <a:ext cx="4950822" cy="9555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Devised titles are more common and are left to the archivist’s discretion.</a:t>
          </a:r>
          <a:endParaRPr lang="en-US" sz="1800" kern="1200" dirty="0"/>
        </a:p>
      </dsp:txBody>
      <dsp:txXfrm>
        <a:off x="46648" y="3163531"/>
        <a:ext cx="4857526" cy="8623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8C314-C47E-4659-9D42-A7A14CC87EE1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marR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/>
            <a:t>Title (2.3)</a:t>
          </a:r>
          <a:endParaRPr lang="en-US" sz="6500" kern="1200" dirty="0"/>
        </a:p>
      </dsp:txBody>
      <dsp:txXfrm>
        <a:off x="4" y="1071"/>
        <a:ext cx="8229591" cy="13694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D8A35-4F94-44BC-897A-4B08F71E97DF}">
      <dsp:nvSpPr>
        <dsp:cNvPr id="0" name=""/>
        <dsp:cNvSpPr/>
      </dsp:nvSpPr>
      <dsp:spPr>
        <a:xfrm>
          <a:off x="0" y="27678"/>
          <a:ext cx="5058463" cy="1235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3200" b="0" i="0" kern="1200" dirty="0"/>
            <a:t>Can refer to many different types of “date.”</a:t>
          </a:r>
          <a:endParaRPr lang="en-US" sz="3200" kern="1200" dirty="0"/>
        </a:p>
      </dsp:txBody>
      <dsp:txXfrm>
        <a:off x="60313" y="87991"/>
        <a:ext cx="4937837" cy="1114894"/>
      </dsp:txXfrm>
    </dsp:sp>
    <dsp:sp modelId="{638F6AFC-6C89-4EE7-83B7-871705557DF1}">
      <dsp:nvSpPr>
        <dsp:cNvPr id="0" name=""/>
        <dsp:cNvSpPr/>
      </dsp:nvSpPr>
      <dsp:spPr>
        <a:xfrm>
          <a:off x="0" y="1355358"/>
          <a:ext cx="5058463" cy="1235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Be clear about which type of date you’re referring to.</a:t>
          </a:r>
          <a:endParaRPr lang="en-US" sz="3200" kern="1200"/>
        </a:p>
      </dsp:txBody>
      <dsp:txXfrm>
        <a:off x="60313" y="1415671"/>
        <a:ext cx="4937837" cy="1114894"/>
      </dsp:txXfrm>
    </dsp:sp>
    <dsp:sp modelId="{57794929-0012-4673-BEC0-B880B6AEAAF0}">
      <dsp:nvSpPr>
        <dsp:cNvPr id="0" name=""/>
        <dsp:cNvSpPr/>
      </dsp:nvSpPr>
      <dsp:spPr>
        <a:xfrm>
          <a:off x="0" y="2683038"/>
          <a:ext cx="5058463" cy="1235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Be consistent.</a:t>
          </a:r>
          <a:endParaRPr lang="en-US" sz="3200" kern="1200"/>
        </a:p>
      </dsp:txBody>
      <dsp:txXfrm>
        <a:off x="60313" y="2743351"/>
        <a:ext cx="4937837" cy="11148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EF485-6D03-44A0-A39F-14F778BC7C11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marR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Date (2.4)</a:t>
          </a:r>
          <a:endParaRPr lang="en-US" sz="6500" kern="1200"/>
        </a:p>
      </dsp:txBody>
      <dsp:txXfrm>
        <a:off x="4" y="1071"/>
        <a:ext cx="8229591" cy="13694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82A81-2D81-4953-8F5C-DC1310B325F5}">
      <dsp:nvSpPr>
        <dsp:cNvPr id="0" name=""/>
        <dsp:cNvSpPr/>
      </dsp:nvSpPr>
      <dsp:spPr>
        <a:xfrm>
          <a:off x="0" y="4078"/>
          <a:ext cx="4161295" cy="13689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2600" b="0" i="0" kern="1200" dirty="0"/>
            <a:t>Describes the quantity and material types of items.</a:t>
          </a:r>
          <a:endParaRPr lang="en-US" sz="2600" kern="1200" dirty="0"/>
        </a:p>
      </dsp:txBody>
      <dsp:txXfrm>
        <a:off x="66824" y="70902"/>
        <a:ext cx="4027647" cy="1235252"/>
      </dsp:txXfrm>
    </dsp:sp>
    <dsp:sp modelId="{C7764A82-4CF6-4B64-B638-BEAA483CDDB3}">
      <dsp:nvSpPr>
        <dsp:cNvPr id="0" name=""/>
        <dsp:cNvSpPr/>
      </dsp:nvSpPr>
      <dsp:spPr>
        <a:xfrm>
          <a:off x="0" y="1447858"/>
          <a:ext cx="4161295" cy="13689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Quantity is described a unit of measurement.</a:t>
          </a:r>
          <a:endParaRPr lang="en-US" sz="2600" kern="1200" dirty="0"/>
        </a:p>
      </dsp:txBody>
      <dsp:txXfrm>
        <a:off x="66824" y="1514682"/>
        <a:ext cx="4027647" cy="1235252"/>
      </dsp:txXfrm>
    </dsp:sp>
    <dsp:sp modelId="{45340384-2E72-4E1C-8F6F-2293C93F847F}">
      <dsp:nvSpPr>
        <dsp:cNvPr id="0" name=""/>
        <dsp:cNvSpPr/>
      </dsp:nvSpPr>
      <dsp:spPr>
        <a:xfrm>
          <a:off x="0" y="2891638"/>
          <a:ext cx="4161295" cy="13689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Specificity in this field is important to guide researchers.</a:t>
          </a:r>
          <a:endParaRPr lang="en-US" sz="2600" kern="1200" dirty="0"/>
        </a:p>
      </dsp:txBody>
      <dsp:txXfrm>
        <a:off x="66824" y="2958462"/>
        <a:ext cx="4027647" cy="12352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25238-9FAC-4A80-B0E8-5969138B7531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marR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Extent (2.5)</a:t>
          </a:r>
          <a:endParaRPr lang="en-US" sz="6500" kern="1200"/>
        </a:p>
      </dsp:txBody>
      <dsp:txXfrm>
        <a:off x="4" y="1071"/>
        <a:ext cx="8229591" cy="13694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DF02-636C-480D-9FC1-63B9AE454C52}">
      <dsp:nvSpPr>
        <dsp:cNvPr id="0" name=""/>
        <dsp:cNvSpPr/>
      </dsp:nvSpPr>
      <dsp:spPr>
        <a:xfrm>
          <a:off x="0" y="283746"/>
          <a:ext cx="3918857" cy="1632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marR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3100" b="0" i="0" kern="1200" dirty="0"/>
            <a:t>The primary entities associated with archival materials.</a:t>
          </a:r>
          <a:endParaRPr lang="en-US" sz="3100" kern="1200" dirty="0"/>
        </a:p>
      </dsp:txBody>
      <dsp:txXfrm>
        <a:off x="79675" y="363421"/>
        <a:ext cx="3759507" cy="1472800"/>
      </dsp:txXfrm>
    </dsp:sp>
    <dsp:sp modelId="{C6DD1231-79DF-47D8-A9D5-0CE4CEA76981}">
      <dsp:nvSpPr>
        <dsp:cNvPr id="0" name=""/>
        <dsp:cNvSpPr/>
      </dsp:nvSpPr>
      <dsp:spPr>
        <a:xfrm>
          <a:off x="0" y="2005176"/>
          <a:ext cx="3918857" cy="1632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marR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Typically refers to entities responsible for items.</a:t>
          </a:r>
          <a:endParaRPr lang="en-US" sz="3100" kern="1200" dirty="0"/>
        </a:p>
      </dsp:txBody>
      <dsp:txXfrm>
        <a:off x="79675" y="2084851"/>
        <a:ext cx="3759507" cy="147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A82AB-7DCF-4E8C-8D86-08DBD7A38E6B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marR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/>
            <a:t>DACS Elements</a:t>
          </a:r>
          <a:endParaRPr lang="en-US" sz="6500" kern="1200" dirty="0"/>
        </a:p>
      </dsp:txBody>
      <dsp:txXfrm>
        <a:off x="4" y="1071"/>
        <a:ext cx="8229591" cy="13694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E66E1-6DFE-4DAD-BE43-4110BDC404D0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marR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i="0" kern="1200" dirty="0"/>
            <a:t>Name of Creator(s) (2.6)</a:t>
          </a:r>
          <a:endParaRPr lang="en-US" sz="5600" kern="1200" dirty="0"/>
        </a:p>
      </dsp:txBody>
      <dsp:txXfrm>
        <a:off x="4" y="1071"/>
        <a:ext cx="8229591" cy="13694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56FD8-2622-4797-9F3F-590518D37897}">
      <dsp:nvSpPr>
        <dsp:cNvPr id="0" name=""/>
        <dsp:cNvSpPr/>
      </dsp:nvSpPr>
      <dsp:spPr>
        <a:xfrm>
          <a:off x="0" y="26264"/>
          <a:ext cx="3827416" cy="131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2500" b="0" i="0" kern="1200" dirty="0"/>
            <a:t>Usually the most extensive required field in a DACS record.</a:t>
          </a:r>
          <a:endParaRPr lang="en-US" sz="2500" kern="1200" dirty="0"/>
        </a:p>
      </dsp:txBody>
      <dsp:txXfrm>
        <a:off x="64254" y="90518"/>
        <a:ext cx="3698908" cy="1187742"/>
      </dsp:txXfrm>
    </dsp:sp>
    <dsp:sp modelId="{84230C9B-51B7-4275-8A78-1108637C4F6D}">
      <dsp:nvSpPr>
        <dsp:cNvPr id="0" name=""/>
        <dsp:cNvSpPr/>
      </dsp:nvSpPr>
      <dsp:spPr>
        <a:xfrm>
          <a:off x="0" y="1414514"/>
          <a:ext cx="3827416" cy="131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Provides information about and activities related to materials.</a:t>
          </a:r>
          <a:endParaRPr lang="en-US" sz="2500" kern="1200"/>
        </a:p>
      </dsp:txBody>
      <dsp:txXfrm>
        <a:off x="64254" y="1478768"/>
        <a:ext cx="3698908" cy="1187742"/>
      </dsp:txXfrm>
    </dsp:sp>
    <dsp:sp modelId="{5F437A01-1F5F-4FC4-8158-925FF30ED91C}">
      <dsp:nvSpPr>
        <dsp:cNvPr id="0" name=""/>
        <dsp:cNvSpPr/>
      </dsp:nvSpPr>
      <dsp:spPr>
        <a:xfrm>
          <a:off x="0" y="2802764"/>
          <a:ext cx="3827416" cy="131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Details are recommended.</a:t>
          </a:r>
          <a:endParaRPr lang="en-US" sz="2500" kern="1200" dirty="0"/>
        </a:p>
      </dsp:txBody>
      <dsp:txXfrm>
        <a:off x="64254" y="2867018"/>
        <a:ext cx="3698908" cy="118774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F263F-7CFB-4503-BF53-086E7C363DD2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marR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i="0" kern="1200" dirty="0"/>
            <a:t>Scope and Content (3.1)</a:t>
          </a:r>
          <a:endParaRPr lang="en-US" sz="5600" kern="1200" dirty="0"/>
        </a:p>
      </dsp:txBody>
      <dsp:txXfrm>
        <a:off x="4" y="1071"/>
        <a:ext cx="8229591" cy="136945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F49D-E0E5-43DA-80E0-724AE8AB463B}">
      <dsp:nvSpPr>
        <dsp:cNvPr id="0" name=""/>
        <dsp:cNvSpPr/>
      </dsp:nvSpPr>
      <dsp:spPr>
        <a:xfrm>
          <a:off x="0" y="35074"/>
          <a:ext cx="3631474" cy="13689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2600" b="0" i="0" kern="1200" dirty="0"/>
            <a:t>Provides stipulations by which users are allowed access.</a:t>
          </a:r>
          <a:endParaRPr lang="en-US" sz="2600" kern="1200" dirty="0"/>
        </a:p>
      </dsp:txBody>
      <dsp:txXfrm>
        <a:off x="66824" y="101898"/>
        <a:ext cx="3497826" cy="1235252"/>
      </dsp:txXfrm>
    </dsp:sp>
    <dsp:sp modelId="{6F066C4E-9F26-4CB0-AB7B-F96EE9FA15FF}">
      <dsp:nvSpPr>
        <dsp:cNvPr id="0" name=""/>
        <dsp:cNvSpPr/>
      </dsp:nvSpPr>
      <dsp:spPr>
        <a:xfrm>
          <a:off x="0" y="1478854"/>
          <a:ext cx="3631474" cy="13689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The access policy should be as clear as possible.</a:t>
          </a:r>
          <a:endParaRPr lang="en-US" sz="2600" kern="1200" dirty="0"/>
        </a:p>
      </dsp:txBody>
      <dsp:txXfrm>
        <a:off x="66824" y="1545678"/>
        <a:ext cx="3497826" cy="1235252"/>
      </dsp:txXfrm>
    </dsp:sp>
    <dsp:sp modelId="{B0F80C63-2E2F-49A9-B7E6-638358898EF9}">
      <dsp:nvSpPr>
        <dsp:cNvPr id="0" name=""/>
        <dsp:cNvSpPr/>
      </dsp:nvSpPr>
      <dsp:spPr>
        <a:xfrm>
          <a:off x="0" y="2922635"/>
          <a:ext cx="3631474" cy="13689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Include details regarding restrictions as appropriate.</a:t>
          </a:r>
          <a:endParaRPr lang="en-US" sz="2600" kern="1200" dirty="0"/>
        </a:p>
      </dsp:txBody>
      <dsp:txXfrm>
        <a:off x="66824" y="2989459"/>
        <a:ext cx="3497826" cy="12352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63BF7-C0D6-4716-B699-4D2182CA3EE4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marR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Conditions Governing Access (4.1)</a:t>
          </a:r>
          <a:endParaRPr lang="en-US" sz="3600" kern="1200" dirty="0"/>
        </a:p>
      </dsp:txBody>
      <dsp:txXfrm>
        <a:off x="4" y="1071"/>
        <a:ext cx="8229591" cy="136945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603F-5CDB-4582-AE8F-F5B414010B6C}">
      <dsp:nvSpPr>
        <dsp:cNvPr id="0" name=""/>
        <dsp:cNvSpPr/>
      </dsp:nvSpPr>
      <dsp:spPr>
        <a:xfrm>
          <a:off x="0" y="8889"/>
          <a:ext cx="4349931" cy="13803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2600" b="0" i="0" kern="1200" dirty="0"/>
            <a:t>The language in which a collection is composed.</a:t>
          </a:r>
          <a:endParaRPr lang="en-US" sz="2600" kern="1200" dirty="0"/>
        </a:p>
      </dsp:txBody>
      <dsp:txXfrm>
        <a:off x="67381" y="76270"/>
        <a:ext cx="4215169" cy="1245545"/>
      </dsp:txXfrm>
    </dsp:sp>
    <dsp:sp modelId="{6682C775-2898-416E-A2F7-07980A4A37E4}">
      <dsp:nvSpPr>
        <dsp:cNvPr id="0" name=""/>
        <dsp:cNvSpPr/>
      </dsp:nvSpPr>
      <dsp:spPr>
        <a:xfrm>
          <a:off x="0" y="1464076"/>
          <a:ext cx="4349931" cy="13803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Indicate mixed-language collections or items.</a:t>
          </a:r>
          <a:endParaRPr lang="en-US" sz="2600" kern="1200" dirty="0"/>
        </a:p>
      </dsp:txBody>
      <dsp:txXfrm>
        <a:off x="67381" y="1531457"/>
        <a:ext cx="4215169" cy="1245545"/>
      </dsp:txXfrm>
    </dsp:sp>
    <dsp:sp modelId="{57BA75FE-76DE-42A8-84C4-966F37372C1A}">
      <dsp:nvSpPr>
        <dsp:cNvPr id="0" name=""/>
        <dsp:cNvSpPr/>
      </dsp:nvSpPr>
      <dsp:spPr>
        <a:xfrm>
          <a:off x="0" y="2919264"/>
          <a:ext cx="4349931" cy="13803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Indicate the lack of linguistic content if none exists.</a:t>
          </a:r>
          <a:endParaRPr lang="en-US" sz="2600" kern="1200" dirty="0"/>
        </a:p>
      </dsp:txBody>
      <dsp:txXfrm>
        <a:off x="67381" y="2986645"/>
        <a:ext cx="4215169" cy="124554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3957E-D697-492D-9C2F-431AFB109B71}">
      <dsp:nvSpPr>
        <dsp:cNvPr id="0" name=""/>
        <dsp:cNvSpPr/>
      </dsp:nvSpPr>
      <dsp:spPr>
        <a:xfrm>
          <a:off x="4" y="427"/>
          <a:ext cx="8237340" cy="137074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Language and Scripts of the Material (4.5)</a:t>
          </a:r>
          <a:endParaRPr lang="en-US" sz="3200" kern="1200" dirty="0"/>
        </a:p>
      </dsp:txBody>
      <dsp:txXfrm>
        <a:off x="4" y="427"/>
        <a:ext cx="8237340" cy="13707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56CD-4650-4D52-B8BE-46A21B97DCFA}">
      <dsp:nvSpPr>
        <dsp:cNvPr id="0" name=""/>
        <dsp:cNvSpPr/>
      </dsp:nvSpPr>
      <dsp:spPr>
        <a:xfrm>
          <a:off x="4019" y="869"/>
          <a:ext cx="7936133" cy="1148569"/>
        </a:xfrm>
        <a:prstGeom prst="rect">
          <a:avLst/>
        </a:prstGeom>
        <a:solidFill>
          <a:srgbClr val="00007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marR="0" lvl="0" indent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/>
            <a:t>Authority Record </a:t>
          </a:r>
          <a:r>
            <a:rPr lang="en-US" sz="5300" b="0" i="0" kern="1200" dirty="0"/>
            <a:t>Sample</a:t>
          </a:r>
          <a:endParaRPr lang="en-US" sz="5300" kern="1200" dirty="0"/>
        </a:p>
      </dsp:txBody>
      <dsp:txXfrm>
        <a:off x="4019" y="869"/>
        <a:ext cx="7936133" cy="114856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1F5CC-EBEB-4FEE-9C1A-E1317A247B37}">
      <dsp:nvSpPr>
        <dsp:cNvPr id="0" name=""/>
        <dsp:cNvSpPr/>
      </dsp:nvSpPr>
      <dsp:spPr>
        <a:xfrm>
          <a:off x="0" y="66222"/>
          <a:ext cx="2652097" cy="280799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DACS Online: http://bit.do/dacsonline</a:t>
          </a:r>
          <a:endParaRPr lang="en-US" sz="1200" kern="1200" dirty="0"/>
        </a:p>
      </dsp:txBody>
      <dsp:txXfrm>
        <a:off x="13707" y="79929"/>
        <a:ext cx="2624683" cy="253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6D69-0917-4313-8726-B8F9BC8A568F}">
      <dsp:nvSpPr>
        <dsp:cNvPr id="0" name=""/>
        <dsp:cNvSpPr/>
      </dsp:nvSpPr>
      <dsp:spPr>
        <a:xfrm rot="5400000">
          <a:off x="3586945" y="-1560565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Reference Code</a:t>
          </a:r>
          <a:endParaRPr lang="en-US" sz="1500" kern="1200" dirty="0"/>
        </a:p>
      </dsp:txBody>
      <dsp:txXfrm rot="-5400000">
        <a:off x="1984786" y="57420"/>
        <a:ext cx="3512682" cy="292537"/>
      </dsp:txXfrm>
    </dsp:sp>
    <dsp:sp modelId="{28EB02E7-FC98-48A9-9A4E-696C38BC4493}">
      <dsp:nvSpPr>
        <dsp:cNvPr id="0" name=""/>
        <dsp:cNvSpPr/>
      </dsp:nvSpPr>
      <dsp:spPr>
        <a:xfrm>
          <a:off x="0" y="1070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2.1</a:t>
          </a:r>
          <a:endParaRPr lang="en-US" sz="2100" kern="1200" dirty="0"/>
        </a:p>
      </dsp:txBody>
      <dsp:txXfrm>
        <a:off x="19782" y="20852"/>
        <a:ext cx="1945221" cy="365672"/>
      </dsp:txXfrm>
    </dsp:sp>
    <dsp:sp modelId="{28BE517B-E3CD-4C85-B3CD-B9A4C7FBE1E7}">
      <dsp:nvSpPr>
        <dsp:cNvPr id="0" name=""/>
        <dsp:cNvSpPr/>
      </dsp:nvSpPr>
      <dsp:spPr>
        <a:xfrm rot="5400000">
          <a:off x="3586945" y="-1135067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Name and Location of Repository</a:t>
          </a:r>
          <a:endParaRPr lang="en-US" sz="1500" kern="1200" dirty="0"/>
        </a:p>
      </dsp:txBody>
      <dsp:txXfrm rot="-5400000">
        <a:off x="1984786" y="482918"/>
        <a:ext cx="3512682" cy="292537"/>
      </dsp:txXfrm>
    </dsp:sp>
    <dsp:sp modelId="{66A5936B-F077-4213-BA00-8B7BA48610AC}">
      <dsp:nvSpPr>
        <dsp:cNvPr id="0" name=""/>
        <dsp:cNvSpPr/>
      </dsp:nvSpPr>
      <dsp:spPr>
        <a:xfrm>
          <a:off x="0" y="426568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2.2</a:t>
          </a:r>
          <a:endParaRPr lang="en-US" sz="2100" kern="1200" dirty="0"/>
        </a:p>
      </dsp:txBody>
      <dsp:txXfrm>
        <a:off x="19782" y="446350"/>
        <a:ext cx="1945221" cy="365672"/>
      </dsp:txXfrm>
    </dsp:sp>
    <dsp:sp modelId="{1C8C363B-2DEF-4217-B2BA-CFC225EBAB02}">
      <dsp:nvSpPr>
        <dsp:cNvPr id="0" name=""/>
        <dsp:cNvSpPr/>
      </dsp:nvSpPr>
      <dsp:spPr>
        <a:xfrm rot="5400000">
          <a:off x="3586945" y="-709569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Title</a:t>
          </a:r>
          <a:endParaRPr lang="en-US" sz="1500" kern="1200" dirty="0"/>
        </a:p>
      </dsp:txBody>
      <dsp:txXfrm rot="-5400000">
        <a:off x="1984786" y="908416"/>
        <a:ext cx="3512682" cy="292537"/>
      </dsp:txXfrm>
    </dsp:sp>
    <dsp:sp modelId="{46821F65-BEFB-4502-9DA0-CB17AC051590}">
      <dsp:nvSpPr>
        <dsp:cNvPr id="0" name=""/>
        <dsp:cNvSpPr/>
      </dsp:nvSpPr>
      <dsp:spPr>
        <a:xfrm>
          <a:off x="0" y="852066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2.3</a:t>
          </a:r>
          <a:endParaRPr lang="en-US" sz="2100" kern="1200" dirty="0"/>
        </a:p>
      </dsp:txBody>
      <dsp:txXfrm>
        <a:off x="19782" y="871848"/>
        <a:ext cx="1945221" cy="365672"/>
      </dsp:txXfrm>
    </dsp:sp>
    <dsp:sp modelId="{6D497CC4-4FE2-4DDD-ADF0-B501296FBBFC}">
      <dsp:nvSpPr>
        <dsp:cNvPr id="0" name=""/>
        <dsp:cNvSpPr/>
      </dsp:nvSpPr>
      <dsp:spPr>
        <a:xfrm rot="5400000">
          <a:off x="3586945" y="-284071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Date</a:t>
          </a:r>
          <a:endParaRPr lang="en-US" sz="1500" kern="1200" dirty="0"/>
        </a:p>
      </dsp:txBody>
      <dsp:txXfrm rot="-5400000">
        <a:off x="1984786" y="1333914"/>
        <a:ext cx="3512682" cy="292537"/>
      </dsp:txXfrm>
    </dsp:sp>
    <dsp:sp modelId="{B86E9761-9B09-49C8-8846-6A3D59FF4D00}">
      <dsp:nvSpPr>
        <dsp:cNvPr id="0" name=""/>
        <dsp:cNvSpPr/>
      </dsp:nvSpPr>
      <dsp:spPr>
        <a:xfrm>
          <a:off x="0" y="1277564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2.4</a:t>
          </a:r>
          <a:endParaRPr lang="en-US" sz="2100" kern="1200" dirty="0"/>
        </a:p>
      </dsp:txBody>
      <dsp:txXfrm>
        <a:off x="19782" y="1297346"/>
        <a:ext cx="1945221" cy="365672"/>
      </dsp:txXfrm>
    </dsp:sp>
    <dsp:sp modelId="{1A70C815-41F9-4F62-9C8D-1E4A7E973971}">
      <dsp:nvSpPr>
        <dsp:cNvPr id="0" name=""/>
        <dsp:cNvSpPr/>
      </dsp:nvSpPr>
      <dsp:spPr>
        <a:xfrm rot="5400000">
          <a:off x="3586945" y="141426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Extent</a:t>
          </a:r>
          <a:endParaRPr lang="en-US" sz="1500" kern="1200" dirty="0"/>
        </a:p>
      </dsp:txBody>
      <dsp:txXfrm rot="-5400000">
        <a:off x="1984786" y="1759411"/>
        <a:ext cx="3512682" cy="292537"/>
      </dsp:txXfrm>
    </dsp:sp>
    <dsp:sp modelId="{0EB8469A-B76E-4893-931A-DC3721001DBD}">
      <dsp:nvSpPr>
        <dsp:cNvPr id="0" name=""/>
        <dsp:cNvSpPr/>
      </dsp:nvSpPr>
      <dsp:spPr>
        <a:xfrm>
          <a:off x="0" y="1703062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2.5</a:t>
          </a:r>
          <a:endParaRPr lang="en-US" sz="2100" kern="1200" dirty="0"/>
        </a:p>
      </dsp:txBody>
      <dsp:txXfrm>
        <a:off x="19782" y="1722844"/>
        <a:ext cx="1945221" cy="365672"/>
      </dsp:txXfrm>
    </dsp:sp>
    <dsp:sp modelId="{4B6150A2-EB9A-4B59-A5FC-CD2B2D550873}">
      <dsp:nvSpPr>
        <dsp:cNvPr id="0" name=""/>
        <dsp:cNvSpPr/>
      </dsp:nvSpPr>
      <dsp:spPr>
        <a:xfrm rot="5400000">
          <a:off x="3586945" y="566925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Name of Creator(s) (If Known)</a:t>
          </a:r>
          <a:endParaRPr lang="en-US" sz="1500" kern="1200" dirty="0"/>
        </a:p>
      </dsp:txBody>
      <dsp:txXfrm rot="-5400000">
        <a:off x="1984786" y="2184910"/>
        <a:ext cx="3512682" cy="292537"/>
      </dsp:txXfrm>
    </dsp:sp>
    <dsp:sp modelId="{2799195C-1AEF-47ED-964F-FB3B210C6AA7}">
      <dsp:nvSpPr>
        <dsp:cNvPr id="0" name=""/>
        <dsp:cNvSpPr/>
      </dsp:nvSpPr>
      <dsp:spPr>
        <a:xfrm>
          <a:off x="0" y="2128561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2.6</a:t>
          </a:r>
          <a:endParaRPr lang="en-US" sz="2100" kern="1200" dirty="0"/>
        </a:p>
      </dsp:txBody>
      <dsp:txXfrm>
        <a:off x="19782" y="2148343"/>
        <a:ext cx="1945221" cy="365672"/>
      </dsp:txXfrm>
    </dsp:sp>
    <dsp:sp modelId="{47EC4C16-C279-4904-882F-93F7EB94A991}">
      <dsp:nvSpPr>
        <dsp:cNvPr id="0" name=""/>
        <dsp:cNvSpPr/>
      </dsp:nvSpPr>
      <dsp:spPr>
        <a:xfrm rot="5400000">
          <a:off x="3586945" y="992423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Scope </a:t>
          </a:r>
          <a:r>
            <a:rPr lang="en-US" sz="1500" b="0" i="0" kern="1200" dirty="0"/>
            <a:t>and Content</a:t>
          </a:r>
          <a:endParaRPr lang="en-US" sz="1500" kern="1200" dirty="0"/>
        </a:p>
      </dsp:txBody>
      <dsp:txXfrm rot="-5400000">
        <a:off x="1984786" y="2610408"/>
        <a:ext cx="3512682" cy="292537"/>
      </dsp:txXfrm>
    </dsp:sp>
    <dsp:sp modelId="{639AEE1E-9F6D-4405-9807-3B05A1F58DFB}">
      <dsp:nvSpPr>
        <dsp:cNvPr id="0" name=""/>
        <dsp:cNvSpPr/>
      </dsp:nvSpPr>
      <dsp:spPr>
        <a:xfrm>
          <a:off x="0" y="2554059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3.1</a:t>
          </a:r>
          <a:endParaRPr lang="en-US" sz="2100" kern="1200" dirty="0"/>
        </a:p>
      </dsp:txBody>
      <dsp:txXfrm>
        <a:off x="19782" y="2573841"/>
        <a:ext cx="1945221" cy="365672"/>
      </dsp:txXfrm>
    </dsp:sp>
    <dsp:sp modelId="{53FB207D-13DE-4423-A58D-56886DE9CE5E}">
      <dsp:nvSpPr>
        <dsp:cNvPr id="0" name=""/>
        <dsp:cNvSpPr/>
      </dsp:nvSpPr>
      <dsp:spPr>
        <a:xfrm rot="5400000">
          <a:off x="3586945" y="1417921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Conditions Governing Access</a:t>
          </a:r>
          <a:endParaRPr lang="en-US" sz="1500" kern="1200" dirty="0"/>
        </a:p>
      </dsp:txBody>
      <dsp:txXfrm rot="-5400000">
        <a:off x="1984786" y="3035906"/>
        <a:ext cx="3512682" cy="292537"/>
      </dsp:txXfrm>
    </dsp:sp>
    <dsp:sp modelId="{1B3D308E-7894-4BEE-BA97-39B3F2E2B78E}">
      <dsp:nvSpPr>
        <dsp:cNvPr id="0" name=""/>
        <dsp:cNvSpPr/>
      </dsp:nvSpPr>
      <dsp:spPr>
        <a:xfrm>
          <a:off x="0" y="2979557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4.1</a:t>
          </a:r>
          <a:endParaRPr lang="en-US" sz="2100" kern="1200" dirty="0"/>
        </a:p>
      </dsp:txBody>
      <dsp:txXfrm>
        <a:off x="19782" y="2999339"/>
        <a:ext cx="1945221" cy="365672"/>
      </dsp:txXfrm>
    </dsp:sp>
    <dsp:sp modelId="{45345D81-C1EB-4DD4-82B8-2246C5493601}">
      <dsp:nvSpPr>
        <dsp:cNvPr id="0" name=""/>
        <dsp:cNvSpPr/>
      </dsp:nvSpPr>
      <dsp:spPr>
        <a:xfrm rot="5400000">
          <a:off x="3586945" y="1843419"/>
          <a:ext cx="324189" cy="35285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Languages and Scripts of the Material</a:t>
          </a:r>
          <a:endParaRPr lang="en-US" sz="1500" kern="1200" dirty="0"/>
        </a:p>
      </dsp:txBody>
      <dsp:txXfrm rot="-5400000">
        <a:off x="1984786" y="3461404"/>
        <a:ext cx="3512682" cy="292537"/>
      </dsp:txXfrm>
    </dsp:sp>
    <dsp:sp modelId="{E423F830-602E-4E2D-90F2-41691D968BC2}">
      <dsp:nvSpPr>
        <dsp:cNvPr id="0" name=""/>
        <dsp:cNvSpPr/>
      </dsp:nvSpPr>
      <dsp:spPr>
        <a:xfrm>
          <a:off x="0" y="3405055"/>
          <a:ext cx="1984785" cy="4052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marR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4.5</a:t>
          </a:r>
          <a:endParaRPr lang="en-US" sz="2100" kern="1200" dirty="0"/>
        </a:p>
      </dsp:txBody>
      <dsp:txXfrm>
        <a:off x="19782" y="3424837"/>
        <a:ext cx="1945221" cy="36567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36194-35BD-4E65-961C-7E8B1BE110FC}">
      <dsp:nvSpPr>
        <dsp:cNvPr id="0" name=""/>
        <dsp:cNvSpPr/>
      </dsp:nvSpPr>
      <dsp:spPr>
        <a:xfrm>
          <a:off x="0" y="7199"/>
          <a:ext cx="8229600" cy="1357200"/>
        </a:xfrm>
        <a:prstGeom prst="roundRect">
          <a:avLst/>
        </a:prstGeom>
        <a:solidFill>
          <a:srgbClr val="00007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marR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0" i="0" kern="1200" dirty="0"/>
            <a:t>Conclusion</a:t>
          </a:r>
          <a:endParaRPr lang="en-US" sz="5800" kern="1200" dirty="0"/>
        </a:p>
      </dsp:txBody>
      <dsp:txXfrm>
        <a:off x="66253" y="73452"/>
        <a:ext cx="8097094" cy="1224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E3134-E03C-444F-AFEF-01455EB0C11F}">
      <dsp:nvSpPr>
        <dsp:cNvPr id="0" name=""/>
        <dsp:cNvSpPr/>
      </dsp:nvSpPr>
      <dsp:spPr>
        <a:xfrm>
          <a:off x="13062" y="630"/>
          <a:ext cx="8203475" cy="924568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marR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Required, Optimum, and Added Value Elements</a:t>
          </a:r>
          <a:endParaRPr lang="en-US" sz="2900" kern="1200" dirty="0"/>
        </a:p>
      </dsp:txBody>
      <dsp:txXfrm>
        <a:off x="13062" y="630"/>
        <a:ext cx="8203475" cy="924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05880-1366-4E2D-85CA-5D7622CD87B0}">
      <dsp:nvSpPr>
        <dsp:cNvPr id="0" name=""/>
        <dsp:cNvSpPr/>
      </dsp:nvSpPr>
      <dsp:spPr>
        <a:xfrm>
          <a:off x="0" y="33512"/>
          <a:ext cx="2970360" cy="421200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DACS Required Elements</a:t>
          </a:r>
          <a:endParaRPr lang="en-US" sz="1800" kern="1200" dirty="0"/>
        </a:p>
      </dsp:txBody>
      <dsp:txXfrm>
        <a:off x="20561" y="54073"/>
        <a:ext cx="2929238" cy="380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DA9D8-CAEF-4CED-B85D-8E6A1A2E683F}">
      <dsp:nvSpPr>
        <dsp:cNvPr id="0" name=""/>
        <dsp:cNvSpPr/>
      </dsp:nvSpPr>
      <dsp:spPr>
        <a:xfrm>
          <a:off x="0" y="0"/>
          <a:ext cx="3117595" cy="280799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DACS Online: http://bit.do/dacsonline</a:t>
          </a:r>
          <a:endParaRPr lang="en-US" sz="1200" kern="1200"/>
        </a:p>
      </dsp:txBody>
      <dsp:txXfrm>
        <a:off x="13707" y="13707"/>
        <a:ext cx="3090181" cy="253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8015-3969-494B-888B-E00A8FDD7C47}">
      <dsp:nvSpPr>
        <dsp:cNvPr id="0" name=""/>
        <dsp:cNvSpPr/>
      </dsp:nvSpPr>
      <dsp:spPr>
        <a:xfrm rot="5400000">
          <a:off x="3074707" y="-1585157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lt2"/>
            </a:buClr>
            <a:buSzPct val="75000"/>
            <a:buFont typeface="Noto Sans Symbols"/>
            <a:buNone/>
          </a:pPr>
          <a:r>
            <a:rPr lang="en-US" sz="1500" b="0" i="0" kern="1200" dirty="0"/>
            <a:t>  Levels of Description</a:t>
          </a:r>
          <a:endParaRPr lang="en-US" sz="1500" kern="1200" dirty="0"/>
        </a:p>
      </dsp:txBody>
      <dsp:txXfrm rot="-5400000">
        <a:off x="1436920" y="73115"/>
        <a:ext cx="3674736" cy="378676"/>
      </dsp:txXfrm>
    </dsp:sp>
    <dsp:sp modelId="{C85E7333-5401-469C-9BBD-A39705C39533}">
      <dsp:nvSpPr>
        <dsp:cNvPr id="0" name=""/>
        <dsp:cNvSpPr/>
      </dsp:nvSpPr>
      <dsp:spPr>
        <a:xfrm>
          <a:off x="641641" y="173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Noto Sans Symbols"/>
            <a:buNone/>
          </a:pPr>
          <a:r>
            <a:rPr lang="en-US" sz="2700" b="0" i="0" kern="1200" dirty="0"/>
            <a:t>1</a:t>
          </a:r>
          <a:endParaRPr lang="en-US" sz="2700" kern="1200" dirty="0"/>
        </a:p>
      </dsp:txBody>
      <dsp:txXfrm>
        <a:off x="667248" y="25780"/>
        <a:ext cx="744064" cy="473344"/>
      </dsp:txXfrm>
    </dsp:sp>
    <dsp:sp modelId="{75B9749C-6A8B-4723-A83D-2016287774B5}">
      <dsp:nvSpPr>
        <dsp:cNvPr id="0" name=""/>
        <dsp:cNvSpPr/>
      </dsp:nvSpPr>
      <dsp:spPr>
        <a:xfrm rot="5400000">
          <a:off x="3074707" y="-1034371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Identity Elements</a:t>
          </a:r>
          <a:endParaRPr lang="en-US" sz="1500" kern="1200" dirty="0"/>
        </a:p>
      </dsp:txBody>
      <dsp:txXfrm rot="-5400000">
        <a:off x="1436920" y="623901"/>
        <a:ext cx="3674736" cy="378676"/>
      </dsp:txXfrm>
    </dsp:sp>
    <dsp:sp modelId="{FEBB4EA8-8AAA-4E1A-88D6-3CEF265E6DE5}">
      <dsp:nvSpPr>
        <dsp:cNvPr id="0" name=""/>
        <dsp:cNvSpPr/>
      </dsp:nvSpPr>
      <dsp:spPr>
        <a:xfrm>
          <a:off x="641641" y="550960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2</a:t>
          </a:r>
          <a:endParaRPr lang="en-US" sz="2700" kern="1200" dirty="0"/>
        </a:p>
      </dsp:txBody>
      <dsp:txXfrm>
        <a:off x="667248" y="576567"/>
        <a:ext cx="744064" cy="473344"/>
      </dsp:txXfrm>
    </dsp:sp>
    <dsp:sp modelId="{A66509D0-FDBC-467D-8A0F-3DD99B5C02EF}">
      <dsp:nvSpPr>
        <dsp:cNvPr id="0" name=""/>
        <dsp:cNvSpPr/>
      </dsp:nvSpPr>
      <dsp:spPr>
        <a:xfrm rot="5400000">
          <a:off x="3074707" y="-483584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Content and Structure Elements</a:t>
          </a:r>
          <a:endParaRPr lang="en-US" sz="1500" kern="1200" dirty="0"/>
        </a:p>
      </dsp:txBody>
      <dsp:txXfrm rot="-5400000">
        <a:off x="1436920" y="1174688"/>
        <a:ext cx="3674736" cy="378676"/>
      </dsp:txXfrm>
    </dsp:sp>
    <dsp:sp modelId="{E9D12D32-8028-4CAD-ADB6-697F7AAADF9E}">
      <dsp:nvSpPr>
        <dsp:cNvPr id="0" name=""/>
        <dsp:cNvSpPr/>
      </dsp:nvSpPr>
      <dsp:spPr>
        <a:xfrm>
          <a:off x="641641" y="1101746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3</a:t>
          </a:r>
          <a:endParaRPr lang="en-US" sz="2700" kern="1200" dirty="0"/>
        </a:p>
      </dsp:txBody>
      <dsp:txXfrm>
        <a:off x="667248" y="1127353"/>
        <a:ext cx="744064" cy="473344"/>
      </dsp:txXfrm>
    </dsp:sp>
    <dsp:sp modelId="{BA0DF5CD-F72A-4260-BFE4-44735454BA14}">
      <dsp:nvSpPr>
        <dsp:cNvPr id="0" name=""/>
        <dsp:cNvSpPr/>
      </dsp:nvSpPr>
      <dsp:spPr>
        <a:xfrm rot="5400000">
          <a:off x="3074707" y="67201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Conditions of Access and Use Elements</a:t>
          </a:r>
          <a:endParaRPr lang="en-US" sz="1500" kern="1200" dirty="0"/>
        </a:p>
      </dsp:txBody>
      <dsp:txXfrm rot="-5400000">
        <a:off x="1436920" y="1725474"/>
        <a:ext cx="3674736" cy="378676"/>
      </dsp:txXfrm>
    </dsp:sp>
    <dsp:sp modelId="{1100662F-5688-41D7-A1BF-B53633C95681}">
      <dsp:nvSpPr>
        <dsp:cNvPr id="0" name=""/>
        <dsp:cNvSpPr/>
      </dsp:nvSpPr>
      <dsp:spPr>
        <a:xfrm>
          <a:off x="641641" y="1652533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4</a:t>
          </a:r>
          <a:endParaRPr lang="en-US" sz="2700" kern="1200" dirty="0"/>
        </a:p>
      </dsp:txBody>
      <dsp:txXfrm>
        <a:off x="667248" y="1678140"/>
        <a:ext cx="744064" cy="473344"/>
      </dsp:txXfrm>
    </dsp:sp>
    <dsp:sp modelId="{F6F82028-0418-4699-8B72-C36781F71F92}">
      <dsp:nvSpPr>
        <dsp:cNvPr id="0" name=""/>
        <dsp:cNvSpPr/>
      </dsp:nvSpPr>
      <dsp:spPr>
        <a:xfrm rot="5400000">
          <a:off x="3074707" y="617988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Acquisition and Appraisal Elements</a:t>
          </a:r>
          <a:endParaRPr lang="en-US" sz="1500" kern="1200" dirty="0"/>
        </a:p>
      </dsp:txBody>
      <dsp:txXfrm rot="-5400000">
        <a:off x="1436920" y="2276261"/>
        <a:ext cx="3674736" cy="378676"/>
      </dsp:txXfrm>
    </dsp:sp>
    <dsp:sp modelId="{CD5B3DF5-0698-4F4D-ACC8-EF2E1E3CF889}">
      <dsp:nvSpPr>
        <dsp:cNvPr id="0" name=""/>
        <dsp:cNvSpPr/>
      </dsp:nvSpPr>
      <dsp:spPr>
        <a:xfrm>
          <a:off x="641641" y="2203319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5</a:t>
          </a:r>
          <a:endParaRPr lang="en-US" sz="2700" kern="1200" dirty="0"/>
        </a:p>
      </dsp:txBody>
      <dsp:txXfrm>
        <a:off x="667248" y="2228926"/>
        <a:ext cx="744064" cy="473344"/>
      </dsp:txXfrm>
    </dsp:sp>
    <dsp:sp modelId="{85551616-1311-4812-97DB-42999EFE1CEF}">
      <dsp:nvSpPr>
        <dsp:cNvPr id="0" name=""/>
        <dsp:cNvSpPr/>
      </dsp:nvSpPr>
      <dsp:spPr>
        <a:xfrm rot="5400000">
          <a:off x="3074707" y="1168774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Related Materials Elements</a:t>
          </a:r>
          <a:endParaRPr lang="en-US" sz="1500" kern="1200" dirty="0"/>
        </a:p>
      </dsp:txBody>
      <dsp:txXfrm rot="-5400000">
        <a:off x="1436920" y="2827047"/>
        <a:ext cx="3674736" cy="378676"/>
      </dsp:txXfrm>
    </dsp:sp>
    <dsp:sp modelId="{4820FD7B-71E8-4907-B305-F576C0E7E1DD}">
      <dsp:nvSpPr>
        <dsp:cNvPr id="0" name=""/>
        <dsp:cNvSpPr/>
      </dsp:nvSpPr>
      <dsp:spPr>
        <a:xfrm>
          <a:off x="641641" y="2754105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6</a:t>
          </a:r>
          <a:endParaRPr lang="en-US" sz="2700" kern="1200" dirty="0"/>
        </a:p>
      </dsp:txBody>
      <dsp:txXfrm>
        <a:off x="667248" y="2779712"/>
        <a:ext cx="744064" cy="473344"/>
      </dsp:txXfrm>
    </dsp:sp>
    <dsp:sp modelId="{5003017A-0BD8-465B-98A7-158588FA9579}">
      <dsp:nvSpPr>
        <dsp:cNvPr id="0" name=""/>
        <dsp:cNvSpPr/>
      </dsp:nvSpPr>
      <dsp:spPr>
        <a:xfrm rot="5400000">
          <a:off x="3074707" y="1719560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Notes Element</a:t>
          </a:r>
          <a:endParaRPr lang="en-US" sz="1500" kern="1200" dirty="0"/>
        </a:p>
      </dsp:txBody>
      <dsp:txXfrm rot="-5400000">
        <a:off x="1436920" y="3377833"/>
        <a:ext cx="3674736" cy="378676"/>
      </dsp:txXfrm>
    </dsp:sp>
    <dsp:sp modelId="{8947A696-6983-44F4-8399-8548AC7CD635}">
      <dsp:nvSpPr>
        <dsp:cNvPr id="0" name=""/>
        <dsp:cNvSpPr/>
      </dsp:nvSpPr>
      <dsp:spPr>
        <a:xfrm>
          <a:off x="641641" y="3304892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7</a:t>
          </a:r>
          <a:endParaRPr lang="en-US" sz="2700" kern="1200" dirty="0"/>
        </a:p>
      </dsp:txBody>
      <dsp:txXfrm>
        <a:off x="667248" y="3330499"/>
        <a:ext cx="744064" cy="473344"/>
      </dsp:txXfrm>
    </dsp:sp>
    <dsp:sp modelId="{7B53A880-04EE-4D32-BB41-9E0C6305C74B}">
      <dsp:nvSpPr>
        <dsp:cNvPr id="0" name=""/>
        <dsp:cNvSpPr/>
      </dsp:nvSpPr>
      <dsp:spPr>
        <a:xfrm rot="5400000">
          <a:off x="3074707" y="2270347"/>
          <a:ext cx="419646" cy="36952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marR="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Description </a:t>
          </a:r>
          <a:r>
            <a:rPr lang="en-US" sz="1500" b="0" i="0" kern="1200" dirty="0"/>
            <a:t>Control Element</a:t>
          </a:r>
          <a:endParaRPr lang="en-US" sz="1500" kern="1200" dirty="0"/>
        </a:p>
      </dsp:txBody>
      <dsp:txXfrm rot="-5400000">
        <a:off x="1436920" y="3928620"/>
        <a:ext cx="3674736" cy="378676"/>
      </dsp:txXfrm>
    </dsp:sp>
    <dsp:sp modelId="{3BBA7DC5-6A9C-4CD7-AC86-3410B493A0E9}">
      <dsp:nvSpPr>
        <dsp:cNvPr id="0" name=""/>
        <dsp:cNvSpPr/>
      </dsp:nvSpPr>
      <dsp:spPr>
        <a:xfrm>
          <a:off x="641641" y="3855678"/>
          <a:ext cx="795278" cy="5245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8</a:t>
          </a:r>
          <a:endParaRPr lang="en-US" sz="2700" kern="1200" dirty="0"/>
        </a:p>
      </dsp:txBody>
      <dsp:txXfrm>
        <a:off x="667248" y="3881285"/>
        <a:ext cx="744064" cy="473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61FC4-994D-40EC-8436-05B52D2C4316}">
      <dsp:nvSpPr>
        <dsp:cNvPr id="0" name=""/>
        <dsp:cNvSpPr/>
      </dsp:nvSpPr>
      <dsp:spPr>
        <a:xfrm>
          <a:off x="7752" y="66"/>
          <a:ext cx="8214094" cy="116572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marR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i="0" kern="1200" dirty="0"/>
            <a:t>Element Categories</a:t>
          </a:r>
          <a:endParaRPr lang="en-US" sz="5600" kern="1200" dirty="0"/>
        </a:p>
      </dsp:txBody>
      <dsp:txXfrm>
        <a:off x="7752" y="66"/>
        <a:ext cx="8214094" cy="11657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6878C-30C8-4DBE-A073-608C188D83BB}">
      <dsp:nvSpPr>
        <dsp:cNvPr id="0" name=""/>
        <dsp:cNvSpPr/>
      </dsp:nvSpPr>
      <dsp:spPr>
        <a:xfrm>
          <a:off x="0" y="11100"/>
          <a:ext cx="5081452" cy="90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1700" b="0" i="0" kern="1200" dirty="0"/>
            <a:t>The single most important identifier in tracking your items.</a:t>
          </a:r>
          <a:endParaRPr lang="en-US" sz="1700" kern="1200" dirty="0"/>
        </a:p>
      </dsp:txBody>
      <dsp:txXfrm>
        <a:off x="44057" y="55157"/>
        <a:ext cx="4993338" cy="814394"/>
      </dsp:txXfrm>
    </dsp:sp>
    <dsp:sp modelId="{8011213D-B187-474D-BA5F-92B3D2FBF6DF}">
      <dsp:nvSpPr>
        <dsp:cNvPr id="0" name=""/>
        <dsp:cNvSpPr/>
      </dsp:nvSpPr>
      <dsp:spPr>
        <a:xfrm>
          <a:off x="0" y="962569"/>
          <a:ext cx="5081452" cy="90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Typically an alphanumeric sequence.</a:t>
          </a:r>
          <a:endParaRPr lang="en-US" sz="1700" kern="1200" dirty="0"/>
        </a:p>
      </dsp:txBody>
      <dsp:txXfrm>
        <a:off x="44057" y="1006626"/>
        <a:ext cx="4993338" cy="814394"/>
      </dsp:txXfrm>
    </dsp:sp>
    <dsp:sp modelId="{FD20E24D-7C00-4633-A521-DEEDAFD26346}">
      <dsp:nvSpPr>
        <dsp:cNvPr id="0" name=""/>
        <dsp:cNvSpPr/>
      </dsp:nvSpPr>
      <dsp:spPr>
        <a:xfrm>
          <a:off x="0" y="1914038"/>
          <a:ext cx="5081452" cy="90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Identifiers are repeatable.</a:t>
          </a:r>
          <a:endParaRPr lang="en-US" sz="1700" kern="1200" dirty="0"/>
        </a:p>
      </dsp:txBody>
      <dsp:txXfrm>
        <a:off x="44057" y="1958095"/>
        <a:ext cx="4993338" cy="814394"/>
      </dsp:txXfrm>
    </dsp:sp>
    <dsp:sp modelId="{67CE95C5-ED81-44CB-8B73-8215BC674AFE}">
      <dsp:nvSpPr>
        <dsp:cNvPr id="0" name=""/>
        <dsp:cNvSpPr/>
      </dsp:nvSpPr>
      <dsp:spPr>
        <a:xfrm>
          <a:off x="0" y="2865506"/>
          <a:ext cx="5081452" cy="90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Includes a local reference code (2.1.3), a standardized three letter code for your repository (2.1.4), and a standardized county code (2.1.5)</a:t>
          </a:r>
          <a:endParaRPr lang="en-US" sz="1700" kern="1200" dirty="0"/>
        </a:p>
      </dsp:txBody>
      <dsp:txXfrm>
        <a:off x="44057" y="2909563"/>
        <a:ext cx="4993338" cy="814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955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09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75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83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356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8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56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13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44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13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2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9" name="Shape 39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4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7.xml"/><Relationship Id="rId13" Type="http://schemas.openxmlformats.org/officeDocument/2006/relationships/diagramQuickStyle" Target="../diagrams/quickStyle28.xml"/><Relationship Id="rId18" Type="http://schemas.openxmlformats.org/officeDocument/2006/relationships/diagramQuickStyle" Target="../diagrams/quickStyle29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7.xml"/><Relationship Id="rId12" Type="http://schemas.openxmlformats.org/officeDocument/2006/relationships/diagramLayout" Target="../diagrams/layout28.xml"/><Relationship Id="rId17" Type="http://schemas.openxmlformats.org/officeDocument/2006/relationships/diagramLayout" Target="../diagrams/layout29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29.xml"/><Relationship Id="rId20" Type="http://schemas.microsoft.com/office/2007/relationships/diagramDrawing" Target="../diagrams/drawing2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7.xml"/><Relationship Id="rId11" Type="http://schemas.openxmlformats.org/officeDocument/2006/relationships/diagramData" Target="../diagrams/data28.xml"/><Relationship Id="rId5" Type="http://schemas.openxmlformats.org/officeDocument/2006/relationships/image" Target="../media/image6.png"/><Relationship Id="rId15" Type="http://schemas.microsoft.com/office/2007/relationships/diagramDrawing" Target="../diagrams/drawing28.xml"/><Relationship Id="rId10" Type="http://schemas.microsoft.com/office/2007/relationships/diagramDrawing" Target="../diagrams/drawing27.xml"/><Relationship Id="rId19" Type="http://schemas.openxmlformats.org/officeDocument/2006/relationships/diagramColors" Target="../diagrams/colors29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7.xml"/><Relationship Id="rId14" Type="http://schemas.openxmlformats.org/officeDocument/2006/relationships/diagramColors" Target="../diagrams/colors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2438400" y="1219200"/>
            <a:ext cx="6705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 dirty="0">
                <a:solidFill>
                  <a:srgbClr val="FFFFFF"/>
                </a:solidFill>
              </a:rPr>
              <a:t>Describing Archives: A Content Standard </a:t>
            </a:r>
            <a:r>
              <a:rPr lang="en-US" sz="2400" dirty="0">
                <a:solidFill>
                  <a:srgbClr val="FFFFFF"/>
                </a:solidFill>
              </a:rPr>
              <a:t>Workshop Series Video </a:t>
            </a:r>
            <a:r>
              <a:rPr lang="en-US" sz="2400" dirty="0"/>
              <a:t>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 dirty="0"/>
              <a:t>A Blitz through the Elements in Part I</a:t>
            </a:r>
            <a:r>
              <a:rPr lang="en-US" sz="3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US" dirty="0"/>
              <a:t>Tal Hurwitz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7/13/2016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362" y="4660900"/>
            <a:ext cx="2236787" cy="17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34733"/>
              </p:ext>
            </p:extLst>
          </p:nvPr>
        </p:nvGraphicFramePr>
        <p:xfrm>
          <a:off x="457200" y="1828800"/>
          <a:ext cx="3918857" cy="392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9119561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13992"/>
              </p:ext>
            </p:extLst>
          </p:nvPr>
        </p:nvGraphicFramePr>
        <p:xfrm>
          <a:off x="4572000" y="2098767"/>
          <a:ext cx="4477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493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2288930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240724">
                <a:tc gridSpan="2">
                  <a:txBody>
                    <a:bodyPr/>
                    <a:lstStyle/>
                    <a:p>
                      <a:r>
                        <a:rPr lang="en-US" dirty="0"/>
                        <a:t>2 Identity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2.6 Name</a:t>
                      </a:r>
                      <a:r>
                        <a:rPr lang="en-US" baseline="0" dirty="0"/>
                        <a:t> of Creator(s)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Barais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Franklin, 1930-2001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9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6719489"/>
              </p:ext>
            </p:extLst>
          </p:nvPr>
        </p:nvGraphicFramePr>
        <p:xfrm>
          <a:off x="457201" y="1981201"/>
          <a:ext cx="3827416" cy="414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16971277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19328"/>
              </p:ext>
            </p:extLst>
          </p:nvPr>
        </p:nvGraphicFramePr>
        <p:xfrm>
          <a:off x="4454435" y="2039022"/>
          <a:ext cx="442830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11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3095897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248451">
                <a:tc gridSpan="2">
                  <a:txBody>
                    <a:bodyPr/>
                    <a:lstStyle/>
                    <a:p>
                      <a:r>
                        <a:rPr lang="en-US" dirty="0"/>
                        <a:t>3 Content and Structure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346575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3.1 Scope and Content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slides, negatives, and positives are</a:t>
                      </a:r>
                      <a:r>
                        <a:rPr lang="en-US" baseline="0" dirty="0"/>
                        <a:t> primarily documentation of the </a:t>
                      </a:r>
                      <a:r>
                        <a:rPr lang="en-US" baseline="0" dirty="0" err="1"/>
                        <a:t>Barais</a:t>
                      </a:r>
                      <a:r>
                        <a:rPr lang="en-US" baseline="0" dirty="0"/>
                        <a:t> Collection of Oceanic Art, currently housed by various public and private repositories.  The </a:t>
                      </a:r>
                      <a:r>
                        <a:rPr lang="en-US" baseline="0" dirty="0" err="1"/>
                        <a:t>Barais</a:t>
                      </a:r>
                      <a:r>
                        <a:rPr lang="en-US" baseline="0" dirty="0"/>
                        <a:t> Collection includes sculptures, figurines, statues, and other artifacts and </a:t>
                      </a:r>
                      <a:r>
                        <a:rPr lang="en-US" baseline="0" dirty="0" err="1"/>
                        <a:t>realia</a:t>
                      </a:r>
                      <a:r>
                        <a:rPr lang="en-US" baseline="0" dirty="0"/>
                        <a:t> documented by Franklin </a:t>
                      </a:r>
                      <a:r>
                        <a:rPr lang="en-US" baseline="0" dirty="0" err="1"/>
                        <a:t>Barais</a:t>
                      </a:r>
                      <a:r>
                        <a:rPr lang="en-US" baseline="0" dirty="0"/>
                        <a:t> and collected by his father between the period of 1856-1901, broadly in the geographical region of Oceania.  The majority of slides are Kodachrome and were used in presentations. All photographic transparencies are medium-format film, and include studio image capture of individual artifacts and documentation of conservation treatments in action.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5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251139"/>
              </p:ext>
            </p:extLst>
          </p:nvPr>
        </p:nvGraphicFramePr>
        <p:xfrm>
          <a:off x="457201" y="1981200"/>
          <a:ext cx="3631474" cy="432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1123960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44236"/>
              </p:ext>
            </p:extLst>
          </p:nvPr>
        </p:nvGraphicFramePr>
        <p:xfrm>
          <a:off x="4323806" y="2020389"/>
          <a:ext cx="4542737" cy="23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17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2322320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313394">
                <a:tc gridSpan="2">
                  <a:txBody>
                    <a:bodyPr/>
                    <a:lstStyle/>
                    <a:p>
                      <a:r>
                        <a:rPr lang="en-US" dirty="0"/>
                        <a:t>4 Access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20684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4.1 Conditions Governing Access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Appointment required for in-house</a:t>
                      </a:r>
                      <a:r>
                        <a:rPr lang="en-US" baseline="0" dirty="0"/>
                        <a:t> access.  No other restrictions apply.  For further information, contact the Archives Officer of the Historical Center for Semantic Studies at (212) 867-5309 or archives@hcss.org.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69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0646184"/>
              </p:ext>
            </p:extLst>
          </p:nvPr>
        </p:nvGraphicFramePr>
        <p:xfrm>
          <a:off x="457200" y="2014847"/>
          <a:ext cx="4349931" cy="4308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84946516"/>
              </p:ext>
            </p:extLst>
          </p:nvPr>
        </p:nvGraphicFramePr>
        <p:xfrm>
          <a:off x="457200" y="457199"/>
          <a:ext cx="8237349" cy="137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45659"/>
              </p:ext>
            </p:extLst>
          </p:nvPr>
        </p:nvGraphicFramePr>
        <p:xfrm>
          <a:off x="5029200" y="2014847"/>
          <a:ext cx="3958046" cy="109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67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2473779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363649">
                <a:tc gridSpan="2">
                  <a:txBody>
                    <a:bodyPr/>
                    <a:lstStyle/>
                    <a:p>
                      <a:r>
                        <a:rPr lang="en-US" dirty="0"/>
                        <a:t>4 Access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685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4.5 Languages and Scripts of the Material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collection. All attached notes are written in English.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4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7" y="1940182"/>
            <a:ext cx="2222729" cy="4726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715" y="1940182"/>
            <a:ext cx="2652097" cy="4160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444" y="1940182"/>
            <a:ext cx="2609155" cy="2499373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06837441"/>
              </p:ext>
            </p:extLst>
          </p:nvPr>
        </p:nvGraphicFramePr>
        <p:xfrm>
          <a:off x="6282707" y="3949982"/>
          <a:ext cx="2403320" cy="75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0568422"/>
              </p:ext>
            </p:extLst>
          </p:nvPr>
        </p:nvGraphicFramePr>
        <p:xfrm>
          <a:off x="456427" y="521800"/>
          <a:ext cx="7944172" cy="115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38736279"/>
              </p:ext>
            </p:extLst>
          </p:nvPr>
        </p:nvGraphicFramePr>
        <p:xfrm>
          <a:off x="2893715" y="6253566"/>
          <a:ext cx="2652097" cy="413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62971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331958" cy="4499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  <a:sym typeface="Arial"/>
              </a:rPr>
              <a:t>Thank you!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lang="en-US" sz="28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800" dirty="0"/>
              <a:t>Get in touch: </a:t>
            </a:r>
            <a:r>
              <a:rPr lang="en-US" sz="2800" b="1" dirty="0"/>
              <a:t>tal.hurwitz@gmail.com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lang="en-US" sz="28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  <a:sym typeface="Arial"/>
              </a:rPr>
              <a:t>Acknowledgements: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lang="en-US"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400" dirty="0"/>
              <a:t>Thanks to the TS-DACS team for their editorial acumen and continuous assistance, and to Ami </a:t>
            </a:r>
            <a:r>
              <a:rPr lang="en-US" sz="2400" dirty="0" err="1"/>
              <a:t>Ronnberg</a:t>
            </a:r>
            <a:r>
              <a:rPr lang="en-US" sz="2400" dirty="0"/>
              <a:t>, Director, National ARAS, </a:t>
            </a:r>
            <a:r>
              <a:rPr lang="en-US" sz="2400"/>
              <a:t>for her generous </a:t>
            </a:r>
            <a:r>
              <a:rPr lang="en-US" sz="2400" dirty="0"/>
              <a:t>contribution of time to allow me to assemble this material.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10269586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8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7685479"/>
              </p:ext>
            </p:extLst>
          </p:nvPr>
        </p:nvGraphicFramePr>
        <p:xfrm>
          <a:off x="457200" y="1981200"/>
          <a:ext cx="8229600" cy="4545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7825032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84955339"/>
              </p:ext>
            </p:extLst>
          </p:nvPr>
        </p:nvGraphicFramePr>
        <p:xfrm>
          <a:off x="457200" y="2158364"/>
          <a:ext cx="5513294" cy="381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9746348"/>
              </p:ext>
            </p:extLst>
          </p:nvPr>
        </p:nvGraphicFramePr>
        <p:xfrm>
          <a:off x="457200" y="457200"/>
          <a:ext cx="8229600" cy="92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003922"/>
              </p:ext>
            </p:extLst>
          </p:nvPr>
        </p:nvGraphicFramePr>
        <p:xfrm>
          <a:off x="470263" y="1538222"/>
          <a:ext cx="2970360" cy="464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54750058"/>
              </p:ext>
            </p:extLst>
          </p:nvPr>
        </p:nvGraphicFramePr>
        <p:xfrm>
          <a:off x="470263" y="6245817"/>
          <a:ext cx="3117595" cy="28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2308558"/>
              </p:ext>
            </p:extLst>
          </p:nvPr>
        </p:nvGraphicFramePr>
        <p:xfrm>
          <a:off x="-130629" y="1994262"/>
          <a:ext cx="5773783" cy="438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5277292"/>
              </p:ext>
            </p:extLst>
          </p:nvPr>
        </p:nvGraphicFramePr>
        <p:xfrm>
          <a:off x="457200" y="457201"/>
          <a:ext cx="8229600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95314008"/>
              </p:ext>
            </p:extLst>
          </p:nvPr>
        </p:nvGraphicFramePr>
        <p:xfrm>
          <a:off x="457200" y="2112233"/>
          <a:ext cx="5081452" cy="3779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8283718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2885"/>
              </p:ext>
            </p:extLst>
          </p:nvPr>
        </p:nvGraphicFramePr>
        <p:xfrm>
          <a:off x="5642568" y="2112233"/>
          <a:ext cx="325374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330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2 Identity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2.1.3 Local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8Je.011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5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2.1.4 Repository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2.1.5</a:t>
                      </a:r>
                      <a:r>
                        <a:rPr lang="en-US" baseline="0" dirty="0"/>
                        <a:t> Country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3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3156235"/>
              </p:ext>
            </p:extLst>
          </p:nvPr>
        </p:nvGraphicFramePr>
        <p:xfrm>
          <a:off x="457201" y="1828799"/>
          <a:ext cx="4362993" cy="4184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50047980"/>
              </p:ext>
            </p:extLst>
          </p:nvPr>
        </p:nvGraphicFramePr>
        <p:xfrm>
          <a:off x="457201" y="480449"/>
          <a:ext cx="8229601" cy="134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23791"/>
              </p:ext>
            </p:extLst>
          </p:nvPr>
        </p:nvGraphicFramePr>
        <p:xfrm>
          <a:off x="5028112" y="2014778"/>
          <a:ext cx="365868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651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1789037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r>
                        <a:rPr lang="en-US" dirty="0"/>
                        <a:t>2 Identity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2.2.2 Name of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Historical Center for Semantic Studies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50760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r>
                        <a:rPr lang="en-US" dirty="0"/>
                        <a:t>2.2.3</a:t>
                      </a:r>
                      <a:r>
                        <a:rPr lang="en-US" baseline="0" dirty="0"/>
                        <a:t> Location of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Historical Center for Semantic Studies. 239 East 42nd Street, New York, NY, 12231.  (212) 867-5309.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1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4037740"/>
              </p:ext>
            </p:extLst>
          </p:nvPr>
        </p:nvGraphicFramePr>
        <p:xfrm>
          <a:off x="457200" y="2207623"/>
          <a:ext cx="4950823" cy="416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50985730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40417"/>
              </p:ext>
            </p:extLst>
          </p:nvPr>
        </p:nvGraphicFramePr>
        <p:xfrm>
          <a:off x="5554852" y="2325188"/>
          <a:ext cx="3393205" cy="67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622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2505583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217714">
                <a:tc gridSpan="2">
                  <a:txBody>
                    <a:bodyPr/>
                    <a:lstStyle/>
                    <a:p>
                      <a:r>
                        <a:rPr lang="en-US" dirty="0"/>
                        <a:t>2 Identity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3701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2.3 Title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Franklin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Barais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film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1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0525916"/>
              </p:ext>
            </p:extLst>
          </p:nvPr>
        </p:nvGraphicFramePr>
        <p:xfrm>
          <a:off x="457200" y="2268583"/>
          <a:ext cx="5058463" cy="3946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8685029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1175"/>
              </p:ext>
            </p:extLst>
          </p:nvPr>
        </p:nvGraphicFramePr>
        <p:xfrm>
          <a:off x="5607103" y="2316480"/>
          <a:ext cx="3393205" cy="67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622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2505583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217714">
                <a:tc gridSpan="2">
                  <a:txBody>
                    <a:bodyPr/>
                    <a:lstStyle/>
                    <a:p>
                      <a:r>
                        <a:rPr lang="en-US" dirty="0"/>
                        <a:t>2 Identity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3701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2.4 Date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1952-1993, bulk 1971-1991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18243494"/>
              </p:ext>
            </p:extLst>
          </p:nvPr>
        </p:nvGraphicFramePr>
        <p:xfrm>
          <a:off x="457199" y="1981199"/>
          <a:ext cx="4161295" cy="426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94233972"/>
              </p:ext>
            </p:extLst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46611"/>
              </p:ext>
            </p:extLst>
          </p:nvPr>
        </p:nvGraphicFramePr>
        <p:xfrm>
          <a:off x="4773478" y="2020389"/>
          <a:ext cx="391332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71">
                  <a:extLst>
                    <a:ext uri="{9D8B030D-6E8A-4147-A177-3AD203B41FA5}">
                      <a16:colId xmlns:a16="http://schemas.microsoft.com/office/drawing/2014/main" val="3656302212"/>
                    </a:ext>
                  </a:extLst>
                </a:gridCol>
                <a:gridCol w="2879451">
                  <a:extLst>
                    <a:ext uri="{9D8B030D-6E8A-4147-A177-3AD203B41FA5}">
                      <a16:colId xmlns:a16="http://schemas.microsoft.com/office/drawing/2014/main" val="119511476"/>
                    </a:ext>
                  </a:extLst>
                </a:gridCol>
              </a:tblGrid>
              <a:tr h="200479">
                <a:tc gridSpan="2">
                  <a:txBody>
                    <a:bodyPr/>
                    <a:lstStyle/>
                    <a:p>
                      <a:r>
                        <a:rPr lang="en-US" dirty="0"/>
                        <a:t>2 Identity Elements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72892"/>
                  </a:ext>
                </a:extLst>
              </a:tr>
              <a:tr h="76181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2.5 Extent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Approximately 1250 slides, 350 medium-format photographic negatives, 200 medium-format photographic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8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791</Words>
  <Application>Microsoft Office PowerPoint</Application>
  <PresentationFormat>On-screen Show (4:3)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 Black</vt:lpstr>
      <vt:lpstr>Arial</vt:lpstr>
      <vt:lpstr>1_Pixel</vt:lpstr>
      <vt:lpstr>Pixel</vt:lpstr>
      <vt:lpstr>         Describing Archives: A Content Standard Workshop Series Video 7  A Blitz through the Elements in Part I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Describing Archives: A Content Standard Workshop Series Video 7  A Blitz through the Elements in Part I   </dc:title>
  <cp:lastModifiedBy>Tal Hurwitz</cp:lastModifiedBy>
  <cp:revision>58</cp:revision>
  <dcterms:modified xsi:type="dcterms:W3CDTF">2016-07-20T16:54:39Z</dcterms:modified>
</cp:coreProperties>
</file>