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7010400" cy="9236075"/>
  <p:embeddedFontLst>
    <p:embeddedFont>
      <p:font typeface="Arial Black" panose="020B0A04020102020204" pitchFamily="34" charset="0"/>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14" y="-6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8475" cy="4619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970337" y="0"/>
            <a:ext cx="3038475" cy="461961"/>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01675" y="4387850"/>
            <a:ext cx="5607049" cy="4156075"/>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772525"/>
            <a:ext cx="3038475" cy="46196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5211621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701675" y="4387850"/>
            <a:ext cx="5607049" cy="4156075"/>
          </a:xfrm>
          <a:prstGeom prst="rect">
            <a:avLst/>
          </a:prstGeom>
        </p:spPr>
        <p:txBody>
          <a:bodyPr lIns="91425" tIns="91425" rIns="91425" bIns="91425" anchor="t" anchorCtr="0">
            <a:noAutofit/>
          </a:bodyPr>
          <a:lstStyle/>
          <a:p>
            <a:pPr lvl="0">
              <a:spcBef>
                <a:spcPts val="0"/>
              </a:spcBef>
              <a:buNone/>
            </a:pPr>
            <a:endParaRPr/>
          </a:p>
        </p:txBody>
      </p:sp>
      <p:sp>
        <p:nvSpPr>
          <p:cNvPr id="117" name="Shape 117"/>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94" name="Shape 194"/>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a:p>
        </p:txBody>
      </p:sp>
      <p:sp>
        <p:nvSpPr>
          <p:cNvPr id="195" name="Shape 195"/>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10</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01" name="Shape 201"/>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800" b="0" i="0" u="none" strike="noStrike" cap="none"/>
          </a:p>
        </p:txBody>
      </p:sp>
      <p:sp>
        <p:nvSpPr>
          <p:cNvPr id="202" name="Shape 202"/>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11</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11" name="Shape 211"/>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800" b="0" i="0" u="none" strike="noStrike" cap="none"/>
          </a:p>
        </p:txBody>
      </p:sp>
      <p:sp>
        <p:nvSpPr>
          <p:cNvPr id="212" name="Shape 212"/>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12</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18" name="Shape 218"/>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a:p>
        </p:txBody>
      </p:sp>
      <p:sp>
        <p:nvSpPr>
          <p:cNvPr id="219" name="Shape 219"/>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13</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26" name="Shape 226"/>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a:p>
        </p:txBody>
      </p:sp>
      <p:sp>
        <p:nvSpPr>
          <p:cNvPr id="227" name="Shape 227"/>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14</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34" name="Shape 234"/>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a:p>
        </p:txBody>
      </p:sp>
      <p:sp>
        <p:nvSpPr>
          <p:cNvPr id="235" name="Shape 235"/>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15</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41" name="Shape 241"/>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a:p>
        </p:txBody>
      </p:sp>
      <p:sp>
        <p:nvSpPr>
          <p:cNvPr id="242" name="Shape 242"/>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16</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701675" y="4387850"/>
            <a:ext cx="5607049" cy="4156075"/>
          </a:xfrm>
          <a:prstGeom prst="rect">
            <a:avLst/>
          </a:prstGeom>
        </p:spPr>
        <p:txBody>
          <a:bodyPr lIns="91425" tIns="91425" rIns="91425" bIns="91425" anchor="t" anchorCtr="0">
            <a:noAutofit/>
          </a:bodyPr>
          <a:lstStyle/>
          <a:p>
            <a:pPr lvl="0">
              <a:spcBef>
                <a:spcPts val="0"/>
              </a:spcBef>
              <a:buNone/>
            </a:pPr>
            <a:endParaRPr/>
          </a:p>
        </p:txBody>
      </p:sp>
      <p:sp>
        <p:nvSpPr>
          <p:cNvPr id="248" name="Shape 248"/>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54" name="Shape 254"/>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a:p>
        </p:txBody>
      </p:sp>
      <p:sp>
        <p:nvSpPr>
          <p:cNvPr id="255" name="Shape 255"/>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18</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61" name="Shape 261"/>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a:p>
        </p:txBody>
      </p:sp>
      <p:sp>
        <p:nvSpPr>
          <p:cNvPr id="262" name="Shape 262"/>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19</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701675" y="4387850"/>
            <a:ext cx="5607049" cy="4156075"/>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endParaRPr/>
          </a:p>
        </p:txBody>
      </p:sp>
      <p:sp>
        <p:nvSpPr>
          <p:cNvPr id="126" name="Shape 126"/>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268" name="Shape 268"/>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a:p>
        </p:txBody>
      </p:sp>
      <p:sp>
        <p:nvSpPr>
          <p:cNvPr id="269" name="Shape 269"/>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20</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1195387" y="692150"/>
            <a:ext cx="4619700" cy="3463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701675" y="4387850"/>
            <a:ext cx="5607000" cy="4156200"/>
          </a:xfrm>
          <a:prstGeom prst="rect">
            <a:avLst/>
          </a:prstGeom>
        </p:spPr>
        <p:txBody>
          <a:bodyPr lIns="91425" tIns="91425" rIns="91425" bIns="91425" anchor="t" anchorCtr="0">
            <a:noAutofit/>
          </a:bodyPr>
          <a:lstStyle/>
          <a:p>
            <a:pPr lvl="0">
              <a:spcBef>
                <a:spcPts val="0"/>
              </a:spcBef>
              <a:buNone/>
            </a:pPr>
            <a:endParaRPr/>
          </a:p>
        </p:txBody>
      </p:sp>
      <p:sp>
        <p:nvSpPr>
          <p:cNvPr id="277" name="Shape 277"/>
          <p:cNvSpPr txBox="1">
            <a:spLocks noGrp="1"/>
          </p:cNvSpPr>
          <p:nvPr>
            <p:ph type="sldNum" idx="12"/>
          </p:nvPr>
        </p:nvSpPr>
        <p:spPr>
          <a:xfrm>
            <a:off x="3970337" y="8772525"/>
            <a:ext cx="3038399" cy="4620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36" name="Shape 136"/>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a:p>
        </p:txBody>
      </p:sp>
      <p:sp>
        <p:nvSpPr>
          <p:cNvPr id="137" name="Shape 137"/>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3</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47" name="Shape 147"/>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a:p>
        </p:txBody>
      </p:sp>
      <p:sp>
        <p:nvSpPr>
          <p:cNvPr id="148" name="Shape 148"/>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4</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701675" y="4387850"/>
            <a:ext cx="5607049" cy="4156075"/>
          </a:xfrm>
          <a:prstGeom prst="rect">
            <a:avLst/>
          </a:prstGeom>
        </p:spPr>
        <p:txBody>
          <a:bodyPr lIns="91425" tIns="91425" rIns="91425" bIns="91425" anchor="t" anchorCtr="0">
            <a:noAutofit/>
          </a:bodyPr>
          <a:lstStyle/>
          <a:p>
            <a:pPr lvl="0">
              <a:spcBef>
                <a:spcPts val="0"/>
              </a:spcBef>
              <a:buNone/>
            </a:pPr>
            <a:endParaRPr/>
          </a:p>
        </p:txBody>
      </p:sp>
      <p:sp>
        <p:nvSpPr>
          <p:cNvPr id="154" name="Shape 154"/>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166" name="Shape 166"/>
          <p:cNvSpPr txBox="1">
            <a:spLocks noGrp="1"/>
          </p:cNvSpPr>
          <p:nvPr>
            <p:ph type="body" idx="1"/>
          </p:nvPr>
        </p:nvSpPr>
        <p:spPr>
          <a:xfrm>
            <a:off x="701675" y="4416425"/>
            <a:ext cx="5607049" cy="277811"/>
          </a:xfrm>
          <a:prstGeom prst="rect">
            <a:avLst/>
          </a:prstGeom>
          <a:noFill/>
          <a:ln>
            <a:noFill/>
          </a:ln>
        </p:spPr>
        <p:txBody>
          <a:bodyPr lIns="91075" tIns="45525" rIns="91075" bIns="45525" anchor="t" anchorCtr="0">
            <a:noAutofit/>
          </a:bodyPr>
          <a:lstStyle/>
          <a:p>
            <a:pPr marL="0" marR="0" lvl="0" indent="0" algn="l" rtl="0">
              <a:spcBef>
                <a:spcPts val="0"/>
              </a:spcBef>
              <a:buSzPct val="25000"/>
              <a:buNone/>
            </a:pPr>
            <a:endParaRPr sz="1800" b="0" i="0" u="none" strike="noStrike" cap="none"/>
          </a:p>
        </p:txBody>
      </p:sp>
      <p:sp>
        <p:nvSpPr>
          <p:cNvPr id="167" name="Shape 167"/>
          <p:cNvSpPr txBox="1"/>
          <p:nvPr/>
        </p:nvSpPr>
        <p:spPr>
          <a:xfrm>
            <a:off x="3970337" y="9017000"/>
            <a:ext cx="3038475" cy="277811"/>
          </a:xfrm>
          <a:prstGeom prst="rect">
            <a:avLst/>
          </a:prstGeom>
          <a:noFill/>
          <a:ln>
            <a:noFill/>
          </a:ln>
        </p:spPr>
        <p:txBody>
          <a:bodyPr lIns="91075" tIns="45525" rIns="91075" bIns="45525" anchor="b"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1200" b="0" i="0" u="none">
                <a:solidFill>
                  <a:srgbClr val="000000"/>
                </a:solidFill>
                <a:latin typeface="Arial"/>
                <a:ea typeface="Arial"/>
                <a:cs typeface="Arial"/>
                <a:sym typeface="Arial"/>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73" name="Shape 173"/>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a:t>
            </a:fld>
            <a:endParaRPr lang="en-US" sz="1200" b="0" i="0" u="none">
              <a:solidFill>
                <a:srgbClr val="000000"/>
              </a:solidFill>
              <a:latin typeface="Times New Roman"/>
              <a:ea typeface="Times New Roman"/>
              <a:cs typeface="Times New Roman"/>
              <a:sym typeface="Times New Roman"/>
            </a:endParaRPr>
          </a:p>
        </p:txBody>
      </p:sp>
      <p:sp>
        <p:nvSpPr>
          <p:cNvPr id="174" name="Shape 174"/>
          <p:cNvSpPr txBox="1">
            <a:spLocks noGrp="1"/>
          </p:cNvSpPr>
          <p:nvPr>
            <p:ph type="body" idx="1"/>
          </p:nvPr>
        </p:nvSpPr>
        <p:spPr>
          <a:xfrm>
            <a:off x="935037" y="4387850"/>
            <a:ext cx="5140324" cy="3713161"/>
          </a:xfrm>
          <a:prstGeom prst="rect">
            <a:avLst/>
          </a:prstGeom>
          <a:noFill/>
          <a:ln>
            <a:noFill/>
          </a:ln>
        </p:spPr>
        <p:txBody>
          <a:bodyPr lIns="91425" tIns="45700" rIns="91425" bIns="45700" anchor="t" anchorCtr="0">
            <a:noAutofit/>
          </a:bodyPr>
          <a:lstStyle/>
          <a:p>
            <a:pPr marL="0" marR="0" lvl="0" indent="0" algn="l" rtl="0">
              <a:lnSpc>
                <a:spcPct val="140000"/>
              </a:lnSpc>
              <a:spcBef>
                <a:spcPts val="0"/>
              </a:spcBef>
              <a:buSzPct val="25000"/>
              <a:buFont typeface="Times New Roman"/>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80" name="Shape 180"/>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a:p>
        </p:txBody>
      </p:sp>
      <p:sp>
        <p:nvSpPr>
          <p:cNvPr id="181" name="Shape 181"/>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8</a:t>
            </a:fld>
            <a:endParaRPr lang="en-US" sz="1200" b="0" i="0" u="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95387" y="692150"/>
            <a:ext cx="4619625" cy="346392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87" name="Shape 187"/>
          <p:cNvSpPr txBox="1">
            <a:spLocks noGrp="1"/>
          </p:cNvSpPr>
          <p:nvPr>
            <p:ph type="body" idx="1"/>
          </p:nvPr>
        </p:nvSpPr>
        <p:spPr>
          <a:xfrm>
            <a:off x="701675" y="4387850"/>
            <a:ext cx="5607049" cy="415607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800" b="0" i="0" u="none" strike="noStrike" cap="none"/>
          </a:p>
        </p:txBody>
      </p:sp>
      <p:sp>
        <p:nvSpPr>
          <p:cNvPr id="188" name="Shape 188"/>
          <p:cNvSpPr txBox="1"/>
          <p:nvPr/>
        </p:nvSpPr>
        <p:spPr>
          <a:xfrm>
            <a:off x="3970337" y="8772525"/>
            <a:ext cx="3038475" cy="46196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9</a:t>
            </a:fld>
            <a:endParaRPr lang="en-US" sz="1200" b="0" i="0" u="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2971800" y="1828800"/>
            <a:ext cx="6019799" cy="22097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2100" b="0" i="0" u="none" strike="noStrike" cap="none">
                <a:solidFill>
                  <a:srgbClr val="FFFFFF"/>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31" name="Shape 31"/>
          <p:cNvSpPr txBox="1">
            <a:spLocks noGrp="1"/>
          </p:cNvSpPr>
          <p:nvPr>
            <p:ph type="subTitle" idx="1"/>
          </p:nvPr>
        </p:nvSpPr>
        <p:spPr>
          <a:xfrm>
            <a:off x="2971800" y="4267200"/>
            <a:ext cx="6019799" cy="1752600"/>
          </a:xfrm>
          <a:prstGeom prst="rect">
            <a:avLst/>
          </a:prstGeom>
          <a:noFill/>
          <a:ln>
            <a:noFill/>
          </a:ln>
        </p:spPr>
        <p:txBody>
          <a:bodyPr lIns="91425" tIns="91425" rIns="91425" bIns="91425" anchor="t" anchorCtr="0"/>
          <a:lstStyle>
            <a:lvl1pPr marL="0" marR="0" lvl="0" indent="0" algn="l" rtl="0">
              <a:spcBef>
                <a:spcPts val="680"/>
              </a:spcBef>
              <a:spcAft>
                <a:spcPts val="0"/>
              </a:spcAft>
              <a:buClr>
                <a:schemeClr val="lt2"/>
              </a:buClr>
              <a:buFont typeface="Noto Sans Symbols"/>
              <a:buNone/>
              <a:defRPr sz="3400" b="0" i="0" u="none" strike="noStrike" cap="none">
                <a:solidFill>
                  <a:schemeClr val="dk1"/>
                </a:solidFill>
                <a:latin typeface="Arial"/>
                <a:ea typeface="Arial"/>
                <a:cs typeface="Arial"/>
                <a:sym typeface="Arial"/>
              </a:defRPr>
            </a:lvl1pPr>
            <a:lvl2pPr marL="742950" marR="0" lvl="1" indent="-143509" algn="l" rtl="0">
              <a:spcBef>
                <a:spcPts val="560"/>
              </a:spcBef>
              <a:spcAft>
                <a:spcPts val="0"/>
              </a:spcAft>
              <a:buClr>
                <a:schemeClr val="accent2"/>
              </a:buClr>
              <a:buSzPct val="80000"/>
              <a:buFont typeface="Noto Sans Symbols"/>
              <a:buChar char="◻"/>
              <a:defRPr sz="2800" b="0" i="0" u="none" strike="noStrike" cap="none">
                <a:solidFill>
                  <a:schemeClr val="dk1"/>
                </a:solidFill>
                <a:latin typeface="Arial"/>
                <a:ea typeface="Arial"/>
                <a:cs typeface="Arial"/>
                <a:sym typeface="Arial"/>
              </a:defRPr>
            </a:lvl2pPr>
            <a:lvl3pPr marL="1143000" marR="0" lvl="2" indent="-129539" algn="l" rtl="0">
              <a:spcBef>
                <a:spcPts val="480"/>
              </a:spcBef>
              <a:spcAft>
                <a:spcPts val="0"/>
              </a:spcAft>
              <a:buClr>
                <a:schemeClr val="lt2"/>
              </a:buClr>
              <a:buSzPct val="65000"/>
              <a:buFont typeface="Noto Sans Symbols"/>
              <a:buChar char="■"/>
              <a:defRPr sz="2400" b="0" i="0" u="none" strike="noStrike" cap="none">
                <a:solidFill>
                  <a:schemeClr val="dk1"/>
                </a:solidFill>
                <a:latin typeface="Arial"/>
                <a:ea typeface="Arial"/>
                <a:cs typeface="Arial"/>
                <a:sym typeface="Arial"/>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dt" idx="10"/>
          </p:nvPr>
        </p:nvSpPr>
        <p:spPr>
          <a:xfrm>
            <a:off x="457200" y="6248400"/>
            <a:ext cx="21335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457200"/>
            <a:ext cx="8229600" cy="1371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104" name="Shape 104"/>
          <p:cNvSpPr txBox="1">
            <a:spLocks noGrp="1"/>
          </p:cNvSpPr>
          <p:nvPr>
            <p:ph type="body" idx="1"/>
          </p:nvPr>
        </p:nvSpPr>
        <p:spPr>
          <a:xfrm>
            <a:off x="457200" y="1981200"/>
            <a:ext cx="4038599" cy="3886200"/>
          </a:xfrm>
          <a:prstGeom prst="rect">
            <a:avLst/>
          </a:prstGeom>
          <a:noFill/>
          <a:ln>
            <a:noFill/>
          </a:ln>
        </p:spPr>
        <p:txBody>
          <a:bodyPr lIns="91425" tIns="91425" rIns="91425" bIns="91425" anchor="t" anchorCtr="0"/>
          <a:lstStyle>
            <a:lvl1pPr marL="342900" marR="0" lvl="0" indent="-209550" algn="l" rtl="0">
              <a:spcBef>
                <a:spcPts val="560"/>
              </a:spcBef>
              <a:spcAft>
                <a:spcPts val="0"/>
              </a:spcAft>
              <a:buClr>
                <a:schemeClr val="lt2"/>
              </a:buClr>
              <a:buSzPct val="75000"/>
              <a:buFont typeface="Noto Sans Symbols"/>
              <a:buChar char="■"/>
              <a:defRPr sz="2800">
                <a:solidFill>
                  <a:schemeClr val="dk1"/>
                </a:solidFill>
                <a:latin typeface="Arial"/>
                <a:ea typeface="Arial"/>
                <a:cs typeface="Arial"/>
                <a:sym typeface="Arial"/>
              </a:defRPr>
            </a:lvl1pPr>
            <a:lvl2pPr marL="742950" marR="0" lvl="1" indent="-163830" algn="l" rtl="0">
              <a:spcBef>
                <a:spcPts val="480"/>
              </a:spcBef>
              <a:spcAft>
                <a:spcPts val="0"/>
              </a:spcAft>
              <a:buClr>
                <a:schemeClr val="accent2"/>
              </a:buClr>
              <a:buSzPct val="80000"/>
              <a:buFont typeface="Noto Sans Symbols"/>
              <a:buChar char="◻"/>
              <a:defRPr sz="2400" b="0" i="0" u="none" strike="noStrike" cap="none">
                <a:solidFill>
                  <a:schemeClr val="dk1"/>
                </a:solidFill>
                <a:latin typeface="Arial"/>
                <a:ea typeface="Arial"/>
                <a:cs typeface="Arial"/>
                <a:sym typeface="Arial"/>
              </a:defRPr>
            </a:lvl2pPr>
            <a:lvl3pPr marL="1143000" marR="0" lvl="2" indent="-146050" algn="l" rtl="0">
              <a:spcBef>
                <a:spcPts val="400"/>
              </a:spcBef>
              <a:spcAft>
                <a:spcPts val="0"/>
              </a:spcAft>
              <a:buClr>
                <a:schemeClr val="lt2"/>
              </a:buClr>
              <a:buSzPct val="64999"/>
              <a:buFont typeface="Noto Sans Symbols"/>
              <a:buChar char="■"/>
              <a:defRPr sz="2000" b="0" i="0" u="none" strike="noStrike" cap="none">
                <a:solidFill>
                  <a:schemeClr val="dk1"/>
                </a:solidFill>
                <a:latin typeface="Arial"/>
                <a:ea typeface="Arial"/>
                <a:cs typeface="Arial"/>
                <a:sym typeface="Arial"/>
              </a:defRPr>
            </a:lvl3pPr>
            <a:lvl4pPr marL="1600200" marR="0" lvl="3" indent="-148589" algn="l" rtl="0">
              <a:spcBef>
                <a:spcPts val="360"/>
              </a:spcBef>
              <a:spcAft>
                <a:spcPts val="0"/>
              </a:spcAft>
              <a:buClr>
                <a:schemeClr val="accent2"/>
              </a:buClr>
              <a:buSzPct val="7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body" idx="2"/>
          </p:nvPr>
        </p:nvSpPr>
        <p:spPr>
          <a:xfrm>
            <a:off x="4648200" y="1981200"/>
            <a:ext cx="4038599" cy="3886200"/>
          </a:xfrm>
          <a:prstGeom prst="rect">
            <a:avLst/>
          </a:prstGeom>
          <a:noFill/>
          <a:ln>
            <a:noFill/>
          </a:ln>
        </p:spPr>
        <p:txBody>
          <a:bodyPr lIns="91425" tIns="91425" rIns="91425" bIns="91425" anchor="t" anchorCtr="0"/>
          <a:lstStyle>
            <a:lvl1pPr marL="342900" marR="0" lvl="0" indent="-209550" algn="l" rtl="0">
              <a:spcBef>
                <a:spcPts val="560"/>
              </a:spcBef>
              <a:spcAft>
                <a:spcPts val="0"/>
              </a:spcAft>
              <a:buClr>
                <a:schemeClr val="lt2"/>
              </a:buClr>
              <a:buSzPct val="75000"/>
              <a:buFont typeface="Noto Sans Symbols"/>
              <a:buChar char="■"/>
              <a:defRPr sz="2800">
                <a:solidFill>
                  <a:schemeClr val="dk1"/>
                </a:solidFill>
                <a:latin typeface="Arial"/>
                <a:ea typeface="Arial"/>
                <a:cs typeface="Arial"/>
                <a:sym typeface="Arial"/>
              </a:defRPr>
            </a:lvl1pPr>
            <a:lvl2pPr marL="742950" marR="0" lvl="1" indent="-163830" algn="l" rtl="0">
              <a:spcBef>
                <a:spcPts val="480"/>
              </a:spcBef>
              <a:spcAft>
                <a:spcPts val="0"/>
              </a:spcAft>
              <a:buClr>
                <a:schemeClr val="accent2"/>
              </a:buClr>
              <a:buSzPct val="80000"/>
              <a:buFont typeface="Noto Sans Symbols"/>
              <a:buChar char="◻"/>
              <a:defRPr sz="2400" b="0" i="0" u="none" strike="noStrike" cap="none">
                <a:solidFill>
                  <a:schemeClr val="dk1"/>
                </a:solidFill>
                <a:latin typeface="Arial"/>
                <a:ea typeface="Arial"/>
                <a:cs typeface="Arial"/>
                <a:sym typeface="Arial"/>
              </a:defRPr>
            </a:lvl2pPr>
            <a:lvl3pPr marL="1143000" marR="0" lvl="2" indent="-146050" algn="l" rtl="0">
              <a:spcBef>
                <a:spcPts val="400"/>
              </a:spcBef>
              <a:spcAft>
                <a:spcPts val="0"/>
              </a:spcAft>
              <a:buClr>
                <a:schemeClr val="lt2"/>
              </a:buClr>
              <a:buSzPct val="64999"/>
              <a:buFont typeface="Noto Sans Symbols"/>
              <a:buChar char="■"/>
              <a:defRPr sz="2000" b="0" i="0" u="none" strike="noStrike" cap="none">
                <a:solidFill>
                  <a:schemeClr val="dk1"/>
                </a:solidFill>
                <a:latin typeface="Arial"/>
                <a:ea typeface="Arial"/>
                <a:cs typeface="Arial"/>
                <a:sym typeface="Arial"/>
              </a:defRPr>
            </a:lvl3pPr>
            <a:lvl4pPr marL="1600200" marR="0" lvl="3" indent="-148589" algn="l" rtl="0">
              <a:spcBef>
                <a:spcPts val="360"/>
              </a:spcBef>
              <a:spcAft>
                <a:spcPts val="0"/>
              </a:spcAft>
              <a:buClr>
                <a:schemeClr val="accent2"/>
              </a:buClr>
              <a:buSzPct val="70000"/>
              <a:buFont typeface="Noto Sans Symbols"/>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lt2"/>
              </a:buClr>
              <a:buSzPct val="1000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106" name="Shape 106"/>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07" name="Shape 107"/>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108" name="Shape 108"/>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111" name="Shape 111"/>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lt2"/>
              </a:buClr>
              <a:buFont typeface="Noto Sans Symbols"/>
              <a:buNone/>
              <a:defRPr sz="2000">
                <a:solidFill>
                  <a:schemeClr val="dk1"/>
                </a:solidFill>
                <a:latin typeface="Arial"/>
                <a:ea typeface="Arial"/>
                <a:cs typeface="Arial"/>
                <a:sym typeface="Arial"/>
              </a:defRPr>
            </a:lvl1pPr>
            <a:lvl2pPr marL="457200" marR="0" lvl="1" indent="0" algn="l" rtl="0">
              <a:spcBef>
                <a:spcPts val="360"/>
              </a:spcBef>
              <a:spcAft>
                <a:spcPts val="0"/>
              </a:spcAft>
              <a:buClr>
                <a:schemeClr val="accent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lt2"/>
              </a:buClr>
              <a:buFont typeface="Noto Sans Symbols"/>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accent2"/>
              </a:buClr>
              <a:buFont typeface="Noto Sans Symbols"/>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lt2"/>
              </a:buClr>
              <a:buFont typeface="Noto Sans Symbols"/>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lt2"/>
              </a:buClr>
              <a:buFont typeface="Noto Sans Symbols"/>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lt2"/>
              </a:buClr>
              <a:buFont typeface="Noto Sans Symbols"/>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lt2"/>
              </a:buClr>
              <a:buFont typeface="Noto Sans Symbols"/>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lt2"/>
              </a:buClr>
              <a:buFont typeface="Noto Sans Symbols"/>
              <a:buNone/>
              <a:defRPr sz="14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114" name="Shape 114"/>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457200" y="1981200"/>
            <a:ext cx="8229600" cy="3886200"/>
          </a:xfrm>
          <a:prstGeom prst="rect">
            <a:avLst/>
          </a:prstGeom>
          <a:noFill/>
          <a:ln>
            <a:noFill/>
          </a:ln>
        </p:spPr>
        <p:txBody>
          <a:bodyPr lIns="91425" tIns="91425" rIns="91425" bIns="91425" anchor="t" anchorCtr="0"/>
          <a:lstStyle>
            <a:lvl1pPr marL="342900" marR="0" lvl="0" indent="-190500" algn="l" rtl="0">
              <a:spcBef>
                <a:spcPts val="640"/>
              </a:spcBef>
              <a:spcAft>
                <a:spcPts val="0"/>
              </a:spcAft>
              <a:buClr>
                <a:schemeClr val="lt2"/>
              </a:buClr>
              <a:buSzPct val="75000"/>
              <a:buFont typeface="Noto Sans Symbols"/>
              <a:buChar char="■"/>
              <a:defRPr sz="3200" b="0" i="0" u="none" strike="noStrike" cap="none">
                <a:solidFill>
                  <a:schemeClr val="dk1"/>
                </a:solidFill>
                <a:latin typeface="Arial"/>
                <a:ea typeface="Arial"/>
                <a:cs typeface="Arial"/>
                <a:sym typeface="Arial"/>
              </a:defRPr>
            </a:lvl1pPr>
            <a:lvl2pPr marL="742950" marR="0" lvl="1" indent="-143509" algn="l" rtl="0">
              <a:spcBef>
                <a:spcPts val="560"/>
              </a:spcBef>
              <a:spcAft>
                <a:spcPts val="0"/>
              </a:spcAft>
              <a:buClr>
                <a:schemeClr val="accent2"/>
              </a:buClr>
              <a:buSzPct val="80000"/>
              <a:buFont typeface="Noto Sans Symbols"/>
              <a:buChar char="◻"/>
              <a:defRPr sz="2800" b="0" i="0" u="none" strike="noStrike" cap="none">
                <a:solidFill>
                  <a:schemeClr val="dk1"/>
                </a:solidFill>
                <a:latin typeface="Arial"/>
                <a:ea typeface="Arial"/>
                <a:cs typeface="Arial"/>
                <a:sym typeface="Arial"/>
              </a:defRPr>
            </a:lvl2pPr>
            <a:lvl3pPr marL="1143000" marR="0" lvl="2" indent="-129539" algn="l" rtl="0">
              <a:spcBef>
                <a:spcPts val="480"/>
              </a:spcBef>
              <a:spcAft>
                <a:spcPts val="0"/>
              </a:spcAft>
              <a:buClr>
                <a:schemeClr val="lt2"/>
              </a:buClr>
              <a:buSzPct val="65000"/>
              <a:buFont typeface="Noto Sans Symbols"/>
              <a:buChar char="■"/>
              <a:defRPr sz="2400" b="0" i="0" u="none" strike="noStrike" cap="none">
                <a:solidFill>
                  <a:schemeClr val="dk1"/>
                </a:solidFill>
                <a:latin typeface="Arial"/>
                <a:ea typeface="Arial"/>
                <a:cs typeface="Arial"/>
                <a:sym typeface="Arial"/>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title"/>
          </p:nvPr>
        </p:nvSpPr>
        <p:spPr>
          <a:xfrm>
            <a:off x="457200" y="457200"/>
            <a:ext cx="8229600" cy="1371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55" name="Shape 55"/>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57" name="Shape 57"/>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rot="5400000">
            <a:off x="4952999" y="2133600"/>
            <a:ext cx="5410200" cy="20574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60" name="Shape 60"/>
          <p:cNvSpPr txBox="1">
            <a:spLocks noGrp="1"/>
          </p:cNvSpPr>
          <p:nvPr>
            <p:ph type="body" idx="1"/>
          </p:nvPr>
        </p:nvSpPr>
        <p:spPr>
          <a:xfrm rot="5400000">
            <a:off x="762000" y="152400"/>
            <a:ext cx="5410200" cy="6019799"/>
          </a:xfrm>
          <a:prstGeom prst="rect">
            <a:avLst/>
          </a:prstGeom>
          <a:noFill/>
          <a:ln>
            <a:noFill/>
          </a:ln>
        </p:spPr>
        <p:txBody>
          <a:bodyPr lIns="91425" tIns="91425" rIns="91425" bIns="91425" anchor="t" anchorCtr="0"/>
          <a:lstStyle>
            <a:lvl1pPr marL="342900" marR="0" lvl="0" indent="-190500" algn="l" rtl="0">
              <a:spcBef>
                <a:spcPts val="640"/>
              </a:spcBef>
              <a:spcAft>
                <a:spcPts val="0"/>
              </a:spcAft>
              <a:buClr>
                <a:schemeClr val="lt2"/>
              </a:buClr>
              <a:buSzPct val="75000"/>
              <a:buFont typeface="Noto Sans Symbols"/>
              <a:buChar char="■"/>
              <a:defRPr sz="3200">
                <a:solidFill>
                  <a:schemeClr val="dk1"/>
                </a:solidFill>
                <a:latin typeface="Arial"/>
                <a:ea typeface="Arial"/>
                <a:cs typeface="Arial"/>
                <a:sym typeface="Arial"/>
              </a:defRPr>
            </a:lvl1pPr>
            <a:lvl2pPr marL="742950" marR="0" lvl="1" indent="-143509" algn="l" rtl="0">
              <a:spcBef>
                <a:spcPts val="560"/>
              </a:spcBef>
              <a:spcAft>
                <a:spcPts val="0"/>
              </a:spcAft>
              <a:buClr>
                <a:schemeClr val="accent2"/>
              </a:buClr>
              <a:buSzPct val="80000"/>
              <a:buFont typeface="Noto Sans Symbols"/>
              <a:buChar char="◻"/>
              <a:defRPr sz="2800" b="0" i="0" u="none" strike="noStrike" cap="none">
                <a:solidFill>
                  <a:schemeClr val="dk1"/>
                </a:solidFill>
                <a:latin typeface="Arial"/>
                <a:ea typeface="Arial"/>
                <a:cs typeface="Arial"/>
                <a:sym typeface="Arial"/>
              </a:defRPr>
            </a:lvl2pPr>
            <a:lvl3pPr marL="1143000" marR="0" lvl="2" indent="-129539" algn="l" rtl="0">
              <a:spcBef>
                <a:spcPts val="480"/>
              </a:spcBef>
              <a:spcAft>
                <a:spcPts val="0"/>
              </a:spcAft>
              <a:buClr>
                <a:schemeClr val="lt2"/>
              </a:buClr>
              <a:buSzPct val="65000"/>
              <a:buFont typeface="Noto Sans Symbols"/>
              <a:buChar char="■"/>
              <a:defRPr sz="2400" b="0" i="0" u="none" strike="noStrike" cap="none">
                <a:solidFill>
                  <a:schemeClr val="dk1"/>
                </a:solidFill>
                <a:latin typeface="Arial"/>
                <a:ea typeface="Arial"/>
                <a:cs typeface="Arial"/>
                <a:sym typeface="Arial"/>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63" name="Shape 63"/>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457200"/>
            <a:ext cx="8229600" cy="1371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66" name="Shape 66"/>
          <p:cNvSpPr txBox="1">
            <a:spLocks noGrp="1"/>
          </p:cNvSpPr>
          <p:nvPr>
            <p:ph type="body" idx="1"/>
          </p:nvPr>
        </p:nvSpPr>
        <p:spPr>
          <a:xfrm rot="5400000">
            <a:off x="2628899" y="-190500"/>
            <a:ext cx="3886200" cy="8229600"/>
          </a:xfrm>
          <a:prstGeom prst="rect">
            <a:avLst/>
          </a:prstGeom>
          <a:noFill/>
          <a:ln>
            <a:noFill/>
          </a:ln>
        </p:spPr>
        <p:txBody>
          <a:bodyPr lIns="91425" tIns="91425" rIns="91425" bIns="91425" anchor="t" anchorCtr="0"/>
          <a:lstStyle>
            <a:lvl1pPr marL="342900" marR="0" lvl="0" indent="-190500" algn="l" rtl="0">
              <a:spcBef>
                <a:spcPts val="640"/>
              </a:spcBef>
              <a:spcAft>
                <a:spcPts val="0"/>
              </a:spcAft>
              <a:buClr>
                <a:schemeClr val="lt2"/>
              </a:buClr>
              <a:buSzPct val="75000"/>
              <a:buFont typeface="Noto Sans Symbols"/>
              <a:buChar char="■"/>
              <a:defRPr sz="3200">
                <a:solidFill>
                  <a:schemeClr val="dk1"/>
                </a:solidFill>
                <a:latin typeface="Arial"/>
                <a:ea typeface="Arial"/>
                <a:cs typeface="Arial"/>
                <a:sym typeface="Arial"/>
              </a:defRPr>
            </a:lvl1pPr>
            <a:lvl2pPr marL="742950" marR="0" lvl="1" indent="-143509" algn="l" rtl="0">
              <a:spcBef>
                <a:spcPts val="560"/>
              </a:spcBef>
              <a:spcAft>
                <a:spcPts val="0"/>
              </a:spcAft>
              <a:buClr>
                <a:schemeClr val="accent2"/>
              </a:buClr>
              <a:buSzPct val="80000"/>
              <a:buFont typeface="Noto Sans Symbols"/>
              <a:buChar char="◻"/>
              <a:defRPr sz="2800" b="0" i="0" u="none" strike="noStrike" cap="none">
                <a:solidFill>
                  <a:schemeClr val="dk1"/>
                </a:solidFill>
                <a:latin typeface="Arial"/>
                <a:ea typeface="Arial"/>
                <a:cs typeface="Arial"/>
                <a:sym typeface="Arial"/>
              </a:defRPr>
            </a:lvl2pPr>
            <a:lvl3pPr marL="1143000" marR="0" lvl="2" indent="-129539" algn="l" rtl="0">
              <a:spcBef>
                <a:spcPts val="480"/>
              </a:spcBef>
              <a:spcAft>
                <a:spcPts val="0"/>
              </a:spcAft>
              <a:buClr>
                <a:schemeClr val="lt2"/>
              </a:buClr>
              <a:buSzPct val="65000"/>
              <a:buFont typeface="Noto Sans Symbols"/>
              <a:buChar char="■"/>
              <a:defRPr sz="2400" b="0" i="0" u="none" strike="noStrike" cap="none">
                <a:solidFill>
                  <a:schemeClr val="dk1"/>
                </a:solidFill>
                <a:latin typeface="Arial"/>
                <a:ea typeface="Arial"/>
                <a:cs typeface="Arial"/>
                <a:sym typeface="Arial"/>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69" name="Shape 69"/>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72" name="Shape 72"/>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lt2"/>
              </a:buClr>
              <a:buFont typeface="Noto Sans Symbols"/>
              <a:buNone/>
              <a:defRPr sz="3200">
                <a:solidFill>
                  <a:schemeClr val="dk1"/>
                </a:solidFill>
                <a:latin typeface="Arial"/>
                <a:ea typeface="Arial"/>
                <a:cs typeface="Arial"/>
                <a:sym typeface="Arial"/>
              </a:defRPr>
            </a:lvl1pPr>
            <a:lvl2pPr marL="457200" marR="0" lvl="1" indent="0" algn="l" rtl="0">
              <a:spcBef>
                <a:spcPts val="560"/>
              </a:spcBef>
              <a:spcAft>
                <a:spcPts val="0"/>
              </a:spcAft>
              <a:buClr>
                <a:schemeClr val="accent2"/>
              </a:buClr>
              <a:buFont typeface="Noto Sans Symbols"/>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lt2"/>
              </a:buClr>
              <a:buFont typeface="Noto Sans Symbols"/>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accent2"/>
              </a:buClr>
              <a:buFont typeface="Noto Sans Symbols"/>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lt2"/>
              </a:buClr>
              <a:buFont typeface="Noto Sans Symbols"/>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lt2"/>
              </a:buClr>
              <a:buFont typeface="Noto Sans Symbols"/>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lt2"/>
              </a:buClr>
              <a:buFont typeface="Noto Sans Symbols"/>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lt2"/>
              </a:buClr>
              <a:buFont typeface="Noto Sans Symbols"/>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lt2"/>
              </a:buClr>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lt2"/>
              </a:buClr>
              <a:buFont typeface="Noto Sans Symbols"/>
              <a:buNone/>
              <a:defRPr sz="1400">
                <a:solidFill>
                  <a:schemeClr val="dk1"/>
                </a:solidFill>
                <a:latin typeface="Arial"/>
                <a:ea typeface="Arial"/>
                <a:cs typeface="Arial"/>
                <a:sym typeface="Arial"/>
              </a:defRPr>
            </a:lvl1pPr>
            <a:lvl2pPr marL="457200" marR="0" lvl="1" indent="0" algn="l" rtl="0">
              <a:spcBef>
                <a:spcPts val="240"/>
              </a:spcBef>
              <a:spcAft>
                <a:spcPts val="0"/>
              </a:spcAft>
              <a:buClr>
                <a:schemeClr val="accent2"/>
              </a:buClr>
              <a:buFont typeface="Noto Sans Symbols"/>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lt2"/>
              </a:buClr>
              <a:buFont typeface="Noto Sans Symbols"/>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accent2"/>
              </a:buClr>
              <a:buFont typeface="Noto Sans Symbols"/>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74" name="Shape 74"/>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76" name="Shape 76"/>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79" name="Shape 7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90500" algn="l" rtl="0">
              <a:spcBef>
                <a:spcPts val="640"/>
              </a:spcBef>
              <a:spcAft>
                <a:spcPts val="0"/>
              </a:spcAft>
              <a:buClr>
                <a:schemeClr val="lt2"/>
              </a:buClr>
              <a:buSzPct val="75000"/>
              <a:buFont typeface="Noto Sans Symbols"/>
              <a:buChar char="■"/>
              <a:defRPr sz="3200">
                <a:solidFill>
                  <a:schemeClr val="dk1"/>
                </a:solidFill>
                <a:latin typeface="Arial"/>
                <a:ea typeface="Arial"/>
                <a:cs typeface="Arial"/>
                <a:sym typeface="Arial"/>
              </a:defRPr>
            </a:lvl1pPr>
            <a:lvl2pPr marL="742950" marR="0" lvl="1" indent="-143509" algn="l" rtl="0">
              <a:spcBef>
                <a:spcPts val="560"/>
              </a:spcBef>
              <a:spcAft>
                <a:spcPts val="0"/>
              </a:spcAft>
              <a:buClr>
                <a:schemeClr val="accent2"/>
              </a:buClr>
              <a:buSzPct val="80000"/>
              <a:buFont typeface="Noto Sans Symbols"/>
              <a:buChar char="◻"/>
              <a:defRPr sz="2800" b="0" i="0" u="none" strike="noStrike" cap="none">
                <a:solidFill>
                  <a:schemeClr val="dk1"/>
                </a:solidFill>
                <a:latin typeface="Arial"/>
                <a:ea typeface="Arial"/>
                <a:cs typeface="Arial"/>
                <a:sym typeface="Arial"/>
              </a:defRPr>
            </a:lvl2pPr>
            <a:lvl3pPr marL="1143000" marR="0" lvl="2" indent="-129539" algn="l" rtl="0">
              <a:spcBef>
                <a:spcPts val="480"/>
              </a:spcBef>
              <a:spcAft>
                <a:spcPts val="0"/>
              </a:spcAft>
              <a:buClr>
                <a:schemeClr val="lt2"/>
              </a:buClr>
              <a:buSzPct val="65000"/>
              <a:buFont typeface="Noto Sans Symbols"/>
              <a:buChar char="■"/>
              <a:defRPr sz="2400" b="0" i="0" u="none" strike="noStrike" cap="none">
                <a:solidFill>
                  <a:schemeClr val="dk1"/>
                </a:solidFill>
                <a:latin typeface="Arial"/>
                <a:ea typeface="Arial"/>
                <a:cs typeface="Arial"/>
                <a:sym typeface="Arial"/>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lt2"/>
              </a:buClr>
              <a:buFont typeface="Noto Sans Symbols"/>
              <a:buNone/>
              <a:defRPr sz="1400">
                <a:solidFill>
                  <a:schemeClr val="dk1"/>
                </a:solidFill>
                <a:latin typeface="Arial"/>
                <a:ea typeface="Arial"/>
                <a:cs typeface="Arial"/>
                <a:sym typeface="Arial"/>
              </a:defRPr>
            </a:lvl1pPr>
            <a:lvl2pPr marL="457200" marR="0" lvl="1" indent="0" algn="l" rtl="0">
              <a:spcBef>
                <a:spcPts val="240"/>
              </a:spcBef>
              <a:spcAft>
                <a:spcPts val="0"/>
              </a:spcAft>
              <a:buClr>
                <a:schemeClr val="accent2"/>
              </a:buClr>
              <a:buFont typeface="Noto Sans Symbols"/>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lt2"/>
              </a:buClr>
              <a:buFont typeface="Noto Sans Symbols"/>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accent2"/>
              </a:buClr>
              <a:buFont typeface="Noto Sans Symbols"/>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lt2"/>
              </a:buClr>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83" name="Shape 83"/>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4"/>
        <p:cNvGrpSpPr/>
        <p:nvPr/>
      </p:nvGrpSpPr>
      <p:grpSpPr>
        <a:xfrm>
          <a:off x="0" y="0"/>
          <a:ext cx="0" cy="0"/>
          <a:chOff x="0" y="0"/>
          <a:chExt cx="0" cy="0"/>
        </a:xfrm>
      </p:grpSpPr>
      <p:sp>
        <p:nvSpPr>
          <p:cNvPr id="85" name="Shape 85"/>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87" name="Shape 87"/>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457200"/>
            <a:ext cx="8229600" cy="1371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90" name="Shape 90"/>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92" name="Shape 92"/>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95" name="Shape 95"/>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lt2"/>
              </a:buClr>
              <a:buFont typeface="Noto Sans Symbols"/>
              <a:buNone/>
              <a:defRPr sz="2400" b="1">
                <a:solidFill>
                  <a:schemeClr val="dk1"/>
                </a:solidFill>
                <a:latin typeface="Arial"/>
                <a:ea typeface="Arial"/>
                <a:cs typeface="Arial"/>
                <a:sym typeface="Arial"/>
              </a:defRPr>
            </a:lvl1pPr>
            <a:lvl2pPr marL="457200" marR="0" lvl="1" indent="0" algn="l" rtl="0">
              <a:spcBef>
                <a:spcPts val="400"/>
              </a:spcBef>
              <a:spcAft>
                <a:spcPts val="0"/>
              </a:spcAft>
              <a:buClr>
                <a:schemeClr val="accent2"/>
              </a:buClr>
              <a:buFont typeface="Noto Sans Symbols"/>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lt2"/>
              </a:buClr>
              <a:buFont typeface="Noto Sans Symbols"/>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accent2"/>
              </a:buClr>
              <a:buFont typeface="Noto Sans Symbols"/>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228600" algn="l" rtl="0">
              <a:spcBef>
                <a:spcPts val="480"/>
              </a:spcBef>
              <a:spcAft>
                <a:spcPts val="0"/>
              </a:spcAft>
              <a:buClr>
                <a:schemeClr val="lt2"/>
              </a:buClr>
              <a:buSzPct val="75000"/>
              <a:buFont typeface="Noto Sans Symbols"/>
              <a:buChar char="■"/>
              <a:defRPr sz="2400">
                <a:solidFill>
                  <a:schemeClr val="dk1"/>
                </a:solidFill>
                <a:latin typeface="Arial"/>
                <a:ea typeface="Arial"/>
                <a:cs typeface="Arial"/>
                <a:sym typeface="Arial"/>
              </a:defRPr>
            </a:lvl1pPr>
            <a:lvl2pPr marL="742950" marR="0" lvl="1" indent="-184150" algn="l" rtl="0">
              <a:spcBef>
                <a:spcPts val="400"/>
              </a:spcBef>
              <a:spcAft>
                <a:spcPts val="0"/>
              </a:spcAft>
              <a:buClr>
                <a:schemeClr val="accent2"/>
              </a:buClr>
              <a:buSzPct val="80000"/>
              <a:buFont typeface="Noto Sans Symbols"/>
              <a:buChar char="◻"/>
              <a:defRPr sz="2000" b="0" i="0" u="none" strike="noStrike" cap="none">
                <a:solidFill>
                  <a:schemeClr val="dk1"/>
                </a:solidFill>
                <a:latin typeface="Arial"/>
                <a:ea typeface="Arial"/>
                <a:cs typeface="Arial"/>
                <a:sym typeface="Arial"/>
              </a:defRPr>
            </a:lvl2pPr>
            <a:lvl3pPr marL="1143000" marR="0" lvl="2" indent="-154305" algn="l" rtl="0">
              <a:spcBef>
                <a:spcPts val="360"/>
              </a:spcBef>
              <a:spcAft>
                <a:spcPts val="0"/>
              </a:spcAft>
              <a:buClr>
                <a:schemeClr val="lt2"/>
              </a:buClr>
              <a:buSzPct val="64999"/>
              <a:buFont typeface="Noto Sans Symbols"/>
              <a:buChar char="■"/>
              <a:defRPr sz="1800" b="0" i="0" u="none" strike="noStrike" cap="none">
                <a:solidFill>
                  <a:schemeClr val="dk1"/>
                </a:solidFill>
                <a:latin typeface="Arial"/>
                <a:ea typeface="Arial"/>
                <a:cs typeface="Arial"/>
                <a:sym typeface="Arial"/>
              </a:defRPr>
            </a:lvl3pPr>
            <a:lvl4pPr marL="1600200" marR="0" lvl="3" indent="-157480" algn="l" rtl="0">
              <a:spcBef>
                <a:spcPts val="320"/>
              </a:spcBef>
              <a:spcAft>
                <a:spcPts val="0"/>
              </a:spcAft>
              <a:buClr>
                <a:schemeClr val="accent2"/>
              </a:buClr>
              <a:buSzPct val="70000"/>
              <a:buFont typeface="Noto Sans Symbols"/>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97" name="Shape 97"/>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lt2"/>
              </a:buClr>
              <a:buFont typeface="Noto Sans Symbols"/>
              <a:buNone/>
              <a:defRPr sz="2400" b="1">
                <a:solidFill>
                  <a:schemeClr val="dk1"/>
                </a:solidFill>
                <a:latin typeface="Arial"/>
                <a:ea typeface="Arial"/>
                <a:cs typeface="Arial"/>
                <a:sym typeface="Arial"/>
              </a:defRPr>
            </a:lvl1pPr>
            <a:lvl2pPr marL="457200" marR="0" lvl="1" indent="0" algn="l" rtl="0">
              <a:spcBef>
                <a:spcPts val="400"/>
              </a:spcBef>
              <a:spcAft>
                <a:spcPts val="0"/>
              </a:spcAft>
              <a:buClr>
                <a:schemeClr val="accent2"/>
              </a:buClr>
              <a:buFont typeface="Noto Sans Symbols"/>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lt2"/>
              </a:buClr>
              <a:buFont typeface="Noto Sans Symbols"/>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accent2"/>
              </a:buClr>
              <a:buFont typeface="Noto Sans Symbols"/>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lt2"/>
              </a:buClr>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228600" algn="l" rtl="0">
              <a:spcBef>
                <a:spcPts val="480"/>
              </a:spcBef>
              <a:spcAft>
                <a:spcPts val="0"/>
              </a:spcAft>
              <a:buClr>
                <a:schemeClr val="lt2"/>
              </a:buClr>
              <a:buSzPct val="75000"/>
              <a:buFont typeface="Noto Sans Symbols"/>
              <a:buChar char="■"/>
              <a:defRPr sz="2400">
                <a:solidFill>
                  <a:schemeClr val="dk1"/>
                </a:solidFill>
                <a:latin typeface="Arial"/>
                <a:ea typeface="Arial"/>
                <a:cs typeface="Arial"/>
                <a:sym typeface="Arial"/>
              </a:defRPr>
            </a:lvl1pPr>
            <a:lvl2pPr marL="742950" marR="0" lvl="1" indent="-184150" algn="l" rtl="0">
              <a:spcBef>
                <a:spcPts val="400"/>
              </a:spcBef>
              <a:spcAft>
                <a:spcPts val="0"/>
              </a:spcAft>
              <a:buClr>
                <a:schemeClr val="accent2"/>
              </a:buClr>
              <a:buSzPct val="80000"/>
              <a:buFont typeface="Noto Sans Symbols"/>
              <a:buChar char="◻"/>
              <a:defRPr sz="2000" b="0" i="0" u="none" strike="noStrike" cap="none">
                <a:solidFill>
                  <a:schemeClr val="dk1"/>
                </a:solidFill>
                <a:latin typeface="Arial"/>
                <a:ea typeface="Arial"/>
                <a:cs typeface="Arial"/>
                <a:sym typeface="Arial"/>
              </a:defRPr>
            </a:lvl2pPr>
            <a:lvl3pPr marL="1143000" marR="0" lvl="2" indent="-154305" algn="l" rtl="0">
              <a:spcBef>
                <a:spcPts val="360"/>
              </a:spcBef>
              <a:spcAft>
                <a:spcPts val="0"/>
              </a:spcAft>
              <a:buClr>
                <a:schemeClr val="lt2"/>
              </a:buClr>
              <a:buSzPct val="64999"/>
              <a:buFont typeface="Noto Sans Symbols"/>
              <a:buChar char="■"/>
              <a:defRPr sz="1800" b="0" i="0" u="none" strike="noStrike" cap="none">
                <a:solidFill>
                  <a:schemeClr val="dk1"/>
                </a:solidFill>
                <a:latin typeface="Arial"/>
                <a:ea typeface="Arial"/>
                <a:cs typeface="Arial"/>
                <a:sym typeface="Arial"/>
              </a:defRPr>
            </a:lvl3pPr>
            <a:lvl4pPr marL="1600200" marR="0" lvl="3" indent="-157480" algn="l" rtl="0">
              <a:spcBef>
                <a:spcPts val="320"/>
              </a:spcBef>
              <a:spcAft>
                <a:spcPts val="0"/>
              </a:spcAft>
              <a:buClr>
                <a:schemeClr val="accent2"/>
              </a:buClr>
              <a:buSzPct val="70000"/>
              <a:buFont typeface="Noto Sans Symbols"/>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lt2"/>
              </a:buClr>
              <a:buSzPct val="1000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99" name="Shape 99"/>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
        <p:nvSpPr>
          <p:cNvPr id="101" name="Shape 101"/>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0" y="0"/>
            <a:ext cx="9143999" cy="6858000"/>
            <a:chOff x="0" y="0"/>
            <a:chExt cx="9143999" cy="6858000"/>
          </a:xfrm>
        </p:grpSpPr>
        <p:sp>
          <p:nvSpPr>
            <p:cNvPr id="11" name="Shape 11"/>
            <p:cNvSpPr txBox="1"/>
            <p:nvPr/>
          </p:nvSpPr>
          <p:spPr>
            <a:xfrm>
              <a:off x="0" y="0"/>
              <a:ext cx="3505200" cy="6858000"/>
            </a:xfrm>
            <a:prstGeom prst="rect">
              <a:avLst/>
            </a:prstGeom>
            <a:gradFill>
              <a:gsLst>
                <a:gs pos="0">
                  <a:schemeClr val="folHlink"/>
                </a:gs>
                <a:gs pos="100000">
                  <a:schemeClr val="lt1"/>
                </a:gs>
              </a:gsLst>
              <a:lin ang="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Shape 12"/>
            <p:cNvSpPr txBox="1"/>
            <p:nvPr/>
          </p:nvSpPr>
          <p:spPr>
            <a:xfrm>
              <a:off x="1716086" y="1690686"/>
              <a:ext cx="7427912" cy="2533650"/>
            </a:xfrm>
            <a:prstGeom prst="rect">
              <a:avLst/>
            </a:pr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13" name="Shape 13"/>
            <p:cNvGrpSpPr/>
            <p:nvPr/>
          </p:nvGrpSpPr>
          <p:grpSpPr>
            <a:xfrm>
              <a:off x="0" y="1066800"/>
              <a:ext cx="2867023" cy="3157537"/>
              <a:chOff x="0" y="1066800"/>
              <a:chExt cx="2867023" cy="3157537"/>
            </a:xfrm>
          </p:grpSpPr>
          <p:sp>
            <p:nvSpPr>
              <p:cNvPr id="14" name="Shape 14"/>
              <p:cNvSpPr txBox="1"/>
              <p:nvPr/>
            </p:nvSpPr>
            <p:spPr>
              <a:xfrm>
                <a:off x="573087" y="3582987"/>
                <a:ext cx="576262" cy="641350"/>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 name="Shape 15"/>
              <p:cNvSpPr txBox="1"/>
              <p:nvPr/>
            </p:nvSpPr>
            <p:spPr>
              <a:xfrm>
                <a:off x="1716086" y="1690686"/>
                <a:ext cx="574674" cy="642936"/>
              </a:xfrm>
              <a:prstGeom prst="rect">
                <a:avLst/>
              </a:prstGeom>
              <a:solidFill>
                <a:schemeClr val="folHlink"/>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 name="Shape 16"/>
              <p:cNvSpPr txBox="1"/>
              <p:nvPr/>
            </p:nvSpPr>
            <p:spPr>
              <a:xfrm>
                <a:off x="2281236" y="1066800"/>
                <a:ext cx="585786" cy="635000"/>
              </a:xfrm>
              <a:prstGeom prst="rect">
                <a:avLst/>
              </a:prstGeom>
              <a:solidFill>
                <a:schemeClr val="folHlink"/>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 name="Shape 17"/>
              <p:cNvSpPr txBox="1"/>
              <p:nvPr/>
            </p:nvSpPr>
            <p:spPr>
              <a:xfrm>
                <a:off x="1141412" y="3582987"/>
                <a:ext cx="584200" cy="641350"/>
              </a:xfrm>
              <a:prstGeom prst="rect">
                <a:avLst/>
              </a:pr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 name="Shape 18"/>
              <p:cNvSpPr txBox="1"/>
              <p:nvPr/>
            </p:nvSpPr>
            <p:spPr>
              <a:xfrm>
                <a:off x="2281236" y="1690686"/>
                <a:ext cx="585786" cy="642936"/>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 name="Shape 19"/>
              <p:cNvSpPr txBox="1"/>
              <p:nvPr/>
            </p:nvSpPr>
            <p:spPr>
              <a:xfrm>
                <a:off x="1141412" y="2324100"/>
                <a:ext cx="584200" cy="633412"/>
              </a:xfrm>
              <a:prstGeom prst="rect">
                <a:avLst/>
              </a:prstGeom>
              <a:solidFill>
                <a:schemeClr val="folHlink"/>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 name="Shape 20"/>
              <p:cNvSpPr txBox="1"/>
              <p:nvPr/>
            </p:nvSpPr>
            <p:spPr>
              <a:xfrm>
                <a:off x="0" y="2324100"/>
                <a:ext cx="582612" cy="633412"/>
              </a:xfrm>
              <a:prstGeom prst="rect">
                <a:avLst/>
              </a:pr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 name="Shape 21"/>
              <p:cNvSpPr txBox="1"/>
              <p:nvPr/>
            </p:nvSpPr>
            <p:spPr>
              <a:xfrm>
                <a:off x="1716086" y="2324100"/>
                <a:ext cx="574674" cy="633412"/>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 name="Shape 22"/>
              <p:cNvSpPr txBox="1"/>
              <p:nvPr/>
            </p:nvSpPr>
            <p:spPr>
              <a:xfrm>
                <a:off x="573087" y="2947986"/>
                <a:ext cx="576262" cy="644524"/>
              </a:xfrm>
              <a:prstGeom prst="rect">
                <a:avLst/>
              </a:prstGeom>
              <a:solidFill>
                <a:schemeClr val="folHlink"/>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 name="Shape 23"/>
              <p:cNvSpPr txBox="1"/>
              <p:nvPr/>
            </p:nvSpPr>
            <p:spPr>
              <a:xfrm>
                <a:off x="1141412" y="2947986"/>
                <a:ext cx="584200" cy="644524"/>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sp>
        <p:nvSpPr>
          <p:cNvPr id="24" name="Shape 24"/>
          <p:cNvSpPr txBox="1">
            <a:spLocks noGrp="1"/>
          </p:cNvSpPr>
          <p:nvPr>
            <p:ph type="title"/>
          </p:nvPr>
        </p:nvSpPr>
        <p:spPr>
          <a:xfrm>
            <a:off x="457200" y="457200"/>
            <a:ext cx="8229600" cy="1371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25" name="Shape 25"/>
          <p:cNvSpPr txBox="1">
            <a:spLocks noGrp="1"/>
          </p:cNvSpPr>
          <p:nvPr>
            <p:ph type="body" idx="1"/>
          </p:nvPr>
        </p:nvSpPr>
        <p:spPr>
          <a:xfrm>
            <a:off x="457200" y="1981200"/>
            <a:ext cx="8229600" cy="3886200"/>
          </a:xfrm>
          <a:prstGeom prst="rect">
            <a:avLst/>
          </a:prstGeom>
          <a:noFill/>
          <a:ln>
            <a:noFill/>
          </a:ln>
        </p:spPr>
        <p:txBody>
          <a:bodyPr lIns="91425" tIns="91425" rIns="91425" bIns="91425" anchor="t" anchorCtr="0"/>
          <a:lstStyle>
            <a:lvl1pPr marL="342900" marR="0" lvl="0" indent="-190500" algn="l" rtl="0">
              <a:spcBef>
                <a:spcPts val="640"/>
              </a:spcBef>
              <a:spcAft>
                <a:spcPts val="0"/>
              </a:spcAft>
              <a:buClr>
                <a:schemeClr val="lt2"/>
              </a:buClr>
              <a:buSzPct val="75000"/>
              <a:buFont typeface="Noto Sans Symbols"/>
              <a:buChar char="■"/>
              <a:defRPr sz="3200" b="0" i="0" u="none" strike="noStrike" cap="none">
                <a:solidFill>
                  <a:schemeClr val="dk1"/>
                </a:solidFill>
                <a:latin typeface="Arial"/>
                <a:ea typeface="Arial"/>
                <a:cs typeface="Arial"/>
                <a:sym typeface="Arial"/>
              </a:defRPr>
            </a:lvl1pPr>
            <a:lvl2pPr marL="742950" marR="0" lvl="1" indent="-143509" algn="l" rtl="0">
              <a:spcBef>
                <a:spcPts val="560"/>
              </a:spcBef>
              <a:spcAft>
                <a:spcPts val="0"/>
              </a:spcAft>
              <a:buClr>
                <a:schemeClr val="accent2"/>
              </a:buClr>
              <a:buSzPct val="80000"/>
              <a:buFont typeface="Noto Sans Symbols"/>
              <a:buChar char="◻"/>
              <a:defRPr sz="2800" b="0" i="0" u="none" strike="noStrike" cap="none">
                <a:solidFill>
                  <a:schemeClr val="dk1"/>
                </a:solidFill>
                <a:latin typeface="Arial"/>
                <a:ea typeface="Arial"/>
                <a:cs typeface="Arial"/>
                <a:sym typeface="Arial"/>
              </a:defRPr>
            </a:lvl2pPr>
            <a:lvl3pPr marL="1143000" marR="0" lvl="2" indent="-129539" algn="l" rtl="0">
              <a:spcBef>
                <a:spcPts val="480"/>
              </a:spcBef>
              <a:spcAft>
                <a:spcPts val="0"/>
              </a:spcAft>
              <a:buClr>
                <a:schemeClr val="lt2"/>
              </a:buClr>
              <a:buSzPct val="65000"/>
              <a:buFont typeface="Noto Sans Symbols"/>
              <a:buChar char="■"/>
              <a:defRPr sz="2400" b="0" i="0" u="none" strike="noStrike" cap="none">
                <a:solidFill>
                  <a:schemeClr val="dk1"/>
                </a:solidFill>
                <a:latin typeface="Arial"/>
                <a:ea typeface="Arial"/>
                <a:cs typeface="Arial"/>
                <a:sym typeface="Arial"/>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dt" idx="10"/>
          </p:nvPr>
        </p:nvSpPr>
        <p:spPr>
          <a:xfrm>
            <a:off x="457200" y="6248400"/>
            <a:ext cx="21335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Shape 36"/>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6553200" y="6248400"/>
            <a:ext cx="2133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Black"/>
              <a:buNone/>
            </a:pPr>
            <a:fld id="{00000000-1234-1234-1234-123412341234}" type="slidenum">
              <a:rPr lang="en-US" sz="1200" b="0" i="0" u="none">
                <a:solidFill>
                  <a:schemeClr val="dk1"/>
                </a:solidFill>
                <a:latin typeface="Arial Black"/>
                <a:ea typeface="Arial Black"/>
                <a:cs typeface="Arial Black"/>
                <a:sym typeface="Arial Black"/>
              </a:rPr>
              <a:t>‹#›</a:t>
            </a:fld>
            <a:endParaRPr lang="en-US" sz="1200" b="0" i="0" u="none">
              <a:solidFill>
                <a:schemeClr val="dk1"/>
              </a:solidFill>
              <a:latin typeface="Arial Black"/>
              <a:ea typeface="Arial Black"/>
              <a:cs typeface="Arial Black"/>
              <a:sym typeface="Arial Black"/>
            </a:endParaRPr>
          </a:p>
        </p:txBody>
      </p:sp>
      <p:grpSp>
        <p:nvGrpSpPr>
          <p:cNvPr id="38" name="Shape 38"/>
          <p:cNvGrpSpPr/>
          <p:nvPr/>
        </p:nvGrpSpPr>
        <p:grpSpPr>
          <a:xfrm>
            <a:off x="0" y="0"/>
            <a:ext cx="9143999" cy="546099"/>
            <a:chOff x="0" y="0"/>
            <a:chExt cx="9143999" cy="546099"/>
          </a:xfrm>
        </p:grpSpPr>
        <p:sp>
          <p:nvSpPr>
            <p:cNvPr id="39" name="Shape 39"/>
            <p:cNvSpPr txBox="1"/>
            <p:nvPr/>
          </p:nvSpPr>
          <p:spPr>
            <a:xfrm>
              <a:off x="0" y="0"/>
              <a:ext cx="285750" cy="533399"/>
            </a:xfrm>
            <a:prstGeom prst="rect">
              <a:avLst/>
            </a:prstGeom>
            <a:gradFill>
              <a:gsLst>
                <a:gs pos="0">
                  <a:schemeClr val="folHlink"/>
                </a:gs>
                <a:gs pos="100000">
                  <a:schemeClr val="lt1"/>
                </a:gs>
              </a:gsLst>
              <a:lin ang="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 name="Shape 40"/>
            <p:cNvSpPr txBox="1"/>
            <p:nvPr/>
          </p:nvSpPr>
          <p:spPr>
            <a:xfrm>
              <a:off x="412750" y="134936"/>
              <a:ext cx="8731249" cy="274636"/>
            </a:xfrm>
            <a:prstGeom prst="rect">
              <a:avLst/>
            </a:prstGeom>
            <a:gradFill>
              <a:gsLst>
                <a:gs pos="0">
                  <a:schemeClr val="lt2"/>
                </a:gs>
                <a:gs pos="100000">
                  <a:schemeClr val="lt1"/>
                </a:gs>
              </a:gsLst>
              <a:lin ang="0" scaled="0"/>
            </a:gra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 name="Shape 41"/>
            <p:cNvSpPr txBox="1"/>
            <p:nvPr/>
          </p:nvSpPr>
          <p:spPr>
            <a:xfrm>
              <a:off x="409575" y="134936"/>
              <a:ext cx="138112" cy="141287"/>
            </a:xfrm>
            <a:prstGeom prst="rect">
              <a:avLst/>
            </a:prstGeom>
            <a:solidFill>
              <a:schemeClr val="folHlink"/>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 name="Shape 42"/>
            <p:cNvSpPr txBox="1"/>
            <p:nvPr/>
          </p:nvSpPr>
          <p:spPr>
            <a:xfrm>
              <a:off x="547687" y="0"/>
              <a:ext cx="139699" cy="138112"/>
            </a:xfrm>
            <a:prstGeom prst="rect">
              <a:avLst/>
            </a:prstGeom>
            <a:solidFill>
              <a:schemeClr val="folHlink"/>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 name="Shape 43"/>
            <p:cNvSpPr txBox="1"/>
            <p:nvPr/>
          </p:nvSpPr>
          <p:spPr>
            <a:xfrm>
              <a:off x="547687" y="134936"/>
              <a:ext cx="139699" cy="141287"/>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 name="Shape 44"/>
            <p:cNvSpPr txBox="1"/>
            <p:nvPr/>
          </p:nvSpPr>
          <p:spPr>
            <a:xfrm>
              <a:off x="274637" y="274637"/>
              <a:ext cx="136524" cy="138112"/>
            </a:xfrm>
            <a:prstGeom prst="rect">
              <a:avLst/>
            </a:prstGeom>
            <a:solidFill>
              <a:schemeClr val="folHlink"/>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 name="Shape 45"/>
            <p:cNvSpPr txBox="1"/>
            <p:nvPr/>
          </p:nvSpPr>
          <p:spPr>
            <a:xfrm>
              <a:off x="131761" y="136525"/>
              <a:ext cx="141287" cy="138112"/>
            </a:xfrm>
            <a:prstGeom prst="rect">
              <a:avLst/>
            </a:pr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6" name="Shape 46"/>
            <p:cNvSpPr txBox="1"/>
            <p:nvPr/>
          </p:nvSpPr>
          <p:spPr>
            <a:xfrm>
              <a:off x="409575" y="271462"/>
              <a:ext cx="138112" cy="138112"/>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7" name="Shape 47"/>
            <p:cNvSpPr txBox="1"/>
            <p:nvPr/>
          </p:nvSpPr>
          <p:spPr>
            <a:xfrm>
              <a:off x="274637" y="409575"/>
              <a:ext cx="136524" cy="136524"/>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48" name="Shape 48"/>
          <p:cNvSpPr txBox="1">
            <a:spLocks noGrp="1"/>
          </p:cNvSpPr>
          <p:nvPr>
            <p:ph type="title"/>
          </p:nvPr>
        </p:nvSpPr>
        <p:spPr>
          <a:xfrm>
            <a:off x="457200" y="457200"/>
            <a:ext cx="8229600" cy="1371599"/>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None/>
              <a:defRPr sz="1800" b="0" i="0" u="none" strike="noStrike" cap="none">
                <a:solidFill>
                  <a:schemeClr val="lt1"/>
                </a:solidFill>
                <a:latin typeface="Arial"/>
                <a:ea typeface="Arial"/>
                <a:cs typeface="Arial"/>
                <a:sym typeface="Arial"/>
              </a:defRPr>
            </a:lvl6pPr>
            <a:lvl7pPr marL="914400" marR="0" lvl="6" indent="0" algn="l" rtl="0">
              <a:spcBef>
                <a:spcPts val="0"/>
              </a:spcBef>
              <a:spcAft>
                <a:spcPts val="0"/>
              </a:spcAft>
              <a:buNone/>
              <a:defRPr sz="1800" b="0" i="0" u="none" strike="noStrike" cap="none">
                <a:solidFill>
                  <a:schemeClr val="lt1"/>
                </a:solidFill>
                <a:latin typeface="Arial"/>
                <a:ea typeface="Arial"/>
                <a:cs typeface="Arial"/>
                <a:sym typeface="Arial"/>
              </a:defRPr>
            </a:lvl7pPr>
            <a:lvl8pPr marL="1371600" marR="0" lvl="7" indent="0" algn="l" rtl="0">
              <a:spcBef>
                <a:spcPts val="0"/>
              </a:spcBef>
              <a:spcAft>
                <a:spcPts val="0"/>
              </a:spcAft>
              <a:buNone/>
              <a:defRPr sz="1800" b="0" i="0" u="none" strike="noStrike" cap="none">
                <a:solidFill>
                  <a:schemeClr val="lt1"/>
                </a:solidFill>
                <a:latin typeface="Arial"/>
                <a:ea typeface="Arial"/>
                <a:cs typeface="Arial"/>
                <a:sym typeface="Arial"/>
              </a:defRPr>
            </a:lvl8pPr>
            <a:lvl9pPr marL="1828800" marR="0" lvl="8" indent="0" algn="l" rtl="0">
              <a:spcBef>
                <a:spcPts val="0"/>
              </a:spcBef>
              <a:spcAft>
                <a:spcPts val="0"/>
              </a:spcAft>
              <a:buNone/>
              <a:defRPr sz="1800" b="0" i="0" u="none" strike="noStrike" cap="none">
                <a:solidFill>
                  <a:schemeClr val="lt1"/>
                </a:solidFill>
                <a:latin typeface="Arial"/>
                <a:ea typeface="Arial"/>
                <a:cs typeface="Arial"/>
                <a:sym typeface="Arial"/>
              </a:defRPr>
            </a:lvl9pPr>
          </a:lstStyle>
          <a:p>
            <a:endParaRPr/>
          </a:p>
        </p:txBody>
      </p:sp>
      <p:sp>
        <p:nvSpPr>
          <p:cNvPr id="49" name="Shape 49"/>
          <p:cNvSpPr txBox="1">
            <a:spLocks noGrp="1"/>
          </p:cNvSpPr>
          <p:nvPr>
            <p:ph type="body" idx="1"/>
          </p:nvPr>
        </p:nvSpPr>
        <p:spPr>
          <a:xfrm>
            <a:off x="457200" y="1981200"/>
            <a:ext cx="8229600" cy="3886200"/>
          </a:xfrm>
          <a:prstGeom prst="rect">
            <a:avLst/>
          </a:prstGeom>
          <a:noFill/>
          <a:ln>
            <a:noFill/>
          </a:ln>
        </p:spPr>
        <p:txBody>
          <a:bodyPr lIns="91425" tIns="91425" rIns="91425" bIns="91425" anchor="t" anchorCtr="0"/>
          <a:lstStyle>
            <a:lvl1pPr marL="342900" marR="0" lvl="0" indent="-190500" algn="l" rtl="0">
              <a:spcBef>
                <a:spcPts val="640"/>
              </a:spcBef>
              <a:spcAft>
                <a:spcPts val="0"/>
              </a:spcAft>
              <a:buClr>
                <a:schemeClr val="lt2"/>
              </a:buClr>
              <a:buSzPct val="75000"/>
              <a:buFont typeface="Noto Sans Symbols"/>
              <a:buChar char="■"/>
              <a:defRPr sz="3200" b="0" i="0" u="none" strike="noStrike" cap="none">
                <a:solidFill>
                  <a:schemeClr val="dk1"/>
                </a:solidFill>
                <a:latin typeface="Arial"/>
                <a:ea typeface="Arial"/>
                <a:cs typeface="Arial"/>
                <a:sym typeface="Arial"/>
              </a:defRPr>
            </a:lvl1pPr>
            <a:lvl2pPr marL="742950" marR="0" lvl="1" indent="-143509" algn="l" rtl="0">
              <a:spcBef>
                <a:spcPts val="560"/>
              </a:spcBef>
              <a:spcAft>
                <a:spcPts val="0"/>
              </a:spcAft>
              <a:buClr>
                <a:schemeClr val="accent2"/>
              </a:buClr>
              <a:buSzPct val="80000"/>
              <a:buFont typeface="Noto Sans Symbols"/>
              <a:buChar char="◻"/>
              <a:defRPr sz="2800" b="0" i="0" u="none" strike="noStrike" cap="none">
                <a:solidFill>
                  <a:schemeClr val="dk1"/>
                </a:solidFill>
                <a:latin typeface="Arial"/>
                <a:ea typeface="Arial"/>
                <a:cs typeface="Arial"/>
                <a:sym typeface="Arial"/>
              </a:defRPr>
            </a:lvl2pPr>
            <a:lvl3pPr marL="1143000" marR="0" lvl="2" indent="-129539" algn="l" rtl="0">
              <a:spcBef>
                <a:spcPts val="480"/>
              </a:spcBef>
              <a:spcAft>
                <a:spcPts val="0"/>
              </a:spcAft>
              <a:buClr>
                <a:schemeClr val="lt2"/>
              </a:buClr>
              <a:buSzPct val="65000"/>
              <a:buFont typeface="Noto Sans Symbols"/>
              <a:buChar char="■"/>
              <a:defRPr sz="2400" b="0" i="0" u="none" strike="noStrike" cap="none">
                <a:solidFill>
                  <a:schemeClr val="dk1"/>
                </a:solidFill>
                <a:latin typeface="Arial"/>
                <a:ea typeface="Arial"/>
                <a:cs typeface="Arial"/>
                <a:sym typeface="Arial"/>
              </a:defRPr>
            </a:lvl3pPr>
            <a:lvl4pPr marL="1600200" marR="0" lvl="3" indent="-139700" algn="l" rtl="0">
              <a:spcBef>
                <a:spcPts val="400"/>
              </a:spcBef>
              <a:spcAft>
                <a:spcPts val="0"/>
              </a:spcAft>
              <a:buClr>
                <a:schemeClr val="accent2"/>
              </a:buClr>
              <a:buSzPct val="70000"/>
              <a:buFont typeface="Noto Sans Symbols"/>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dt" idx="10"/>
          </p:nvPr>
        </p:nvSpPr>
        <p:spPr>
          <a:xfrm>
            <a:off x="457200" y="6245225"/>
            <a:ext cx="2133599" cy="47624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p:nvPr/>
        </p:nvSpPr>
        <p:spPr>
          <a:xfrm>
            <a:off x="381000" y="152400"/>
            <a:ext cx="5791200" cy="3047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loc.gov/marc/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id.loc.gov/authorities/name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rdatoolkit.org/" TargetMode="External"/><Relationship Id="rId4" Type="http://schemas.openxmlformats.org/officeDocument/2006/relationships/hyperlink" Target="http://bit.ly/1XKE5eh"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iso.org/iso/home/standards/iso8601.ht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2438400" y="1644712"/>
            <a:ext cx="6705600" cy="2496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200" b="0" i="0" u="none" strike="noStrike" cap="none">
                <a:solidFill>
                  <a:srgbClr val="FFFFFF"/>
                </a:solidFill>
                <a:latin typeface="Arial"/>
                <a:ea typeface="Arial"/>
                <a:cs typeface="Arial"/>
                <a:sym typeface="Arial"/>
              </a:rPr>
              <a:t/>
            </a:r>
            <a:br>
              <a:rPr lang="en-US" sz="1200" b="0" i="0" u="none" strike="noStrike" cap="none">
                <a:solidFill>
                  <a:srgbClr val="FFFFFF"/>
                </a:solidFill>
                <a:latin typeface="Arial"/>
                <a:ea typeface="Arial"/>
                <a:cs typeface="Arial"/>
                <a:sym typeface="Arial"/>
              </a:rPr>
            </a:br>
            <a:r>
              <a:rPr lang="en-US" sz="1200" b="0" i="0" u="none" strike="noStrike" cap="none">
                <a:solidFill>
                  <a:srgbClr val="FFFFFF"/>
                </a:solidFill>
                <a:latin typeface="Arial"/>
                <a:ea typeface="Arial"/>
                <a:cs typeface="Arial"/>
                <a:sym typeface="Arial"/>
              </a:rPr>
              <a:t/>
            </a:r>
            <a:br>
              <a:rPr lang="en-US" sz="1200" b="0" i="0" u="none" strike="noStrike" cap="none">
                <a:solidFill>
                  <a:srgbClr val="FFFFFF"/>
                </a:solidFill>
                <a:latin typeface="Arial"/>
                <a:ea typeface="Arial"/>
                <a:cs typeface="Arial"/>
                <a:sym typeface="Arial"/>
              </a:rPr>
            </a:br>
            <a:r>
              <a:rPr lang="en-US" sz="1200" b="0" i="0" u="none" strike="noStrike" cap="none">
                <a:solidFill>
                  <a:srgbClr val="FFFFFF"/>
                </a:solidFill>
                <a:latin typeface="Arial"/>
                <a:ea typeface="Arial"/>
                <a:cs typeface="Arial"/>
                <a:sym typeface="Arial"/>
              </a:rPr>
              <a:t/>
            </a:r>
            <a:br>
              <a:rPr lang="en-US" sz="1200" b="0" i="0" u="none" strike="noStrike" cap="none">
                <a:solidFill>
                  <a:srgbClr val="FFFFFF"/>
                </a:solidFill>
                <a:latin typeface="Arial"/>
                <a:ea typeface="Arial"/>
                <a:cs typeface="Arial"/>
                <a:sym typeface="Arial"/>
              </a:rPr>
            </a:br>
            <a:r>
              <a:rPr lang="en-US" sz="1200" b="0" i="0" u="none" strike="noStrike" cap="none">
                <a:solidFill>
                  <a:srgbClr val="FFFFFF"/>
                </a:solidFill>
                <a:latin typeface="Arial"/>
                <a:ea typeface="Arial"/>
                <a:cs typeface="Arial"/>
                <a:sym typeface="Arial"/>
              </a:rPr>
              <a:t/>
            </a:r>
            <a:br>
              <a:rPr lang="en-US" sz="1200" b="0" i="0" u="none" strike="noStrike" cap="none">
                <a:solidFill>
                  <a:srgbClr val="FFFFFF"/>
                </a:solidFill>
                <a:latin typeface="Arial"/>
                <a:ea typeface="Arial"/>
                <a:cs typeface="Arial"/>
                <a:sym typeface="Arial"/>
              </a:rPr>
            </a:br>
            <a:r>
              <a:rPr lang="en-US" sz="1200" b="0" i="0" u="none" strike="noStrike" cap="none">
                <a:solidFill>
                  <a:srgbClr val="FFFFFF"/>
                </a:solidFill>
                <a:latin typeface="Arial"/>
                <a:ea typeface="Arial"/>
                <a:cs typeface="Arial"/>
                <a:sym typeface="Arial"/>
              </a:rPr>
              <a:t/>
            </a:r>
            <a:br>
              <a:rPr lang="en-US" sz="1200" b="0" i="0" u="none" strike="noStrike" cap="none">
                <a:solidFill>
                  <a:srgbClr val="FFFFFF"/>
                </a:solidFill>
                <a:latin typeface="Arial"/>
                <a:ea typeface="Arial"/>
                <a:cs typeface="Arial"/>
                <a:sym typeface="Arial"/>
              </a:rPr>
            </a:br>
            <a:r>
              <a:rPr lang="en-US" sz="2400" i="1">
                <a:solidFill>
                  <a:srgbClr val="FFFFFF"/>
                </a:solidFill>
              </a:rPr>
              <a:t>Describing Archives: A Content Standard </a:t>
            </a:r>
            <a:r>
              <a:rPr lang="en-US" sz="2400">
                <a:solidFill>
                  <a:srgbClr val="FFFFFF"/>
                </a:solidFill>
              </a:rPr>
              <a:t>Workshop Series Video 10</a:t>
            </a:r>
          </a:p>
          <a:p>
            <a:pPr marL="0" marR="0" lvl="0" indent="0" algn="ctr" rtl="0">
              <a:lnSpc>
                <a:spcPct val="100000"/>
              </a:lnSpc>
              <a:spcBef>
                <a:spcPts val="0"/>
              </a:spcBef>
              <a:spcAft>
                <a:spcPts val="0"/>
              </a:spcAft>
              <a:buClr>
                <a:srgbClr val="FFFFFF"/>
              </a:buClr>
              <a:buSzPct val="25000"/>
              <a:buFont typeface="Arial"/>
              <a:buNone/>
            </a:pPr>
            <a:endParaRPr sz="1200"/>
          </a:p>
          <a:p>
            <a:pPr marL="0" marR="0" lvl="0" indent="0" algn="ctr" rtl="0">
              <a:lnSpc>
                <a:spcPct val="100000"/>
              </a:lnSpc>
              <a:spcBef>
                <a:spcPts val="0"/>
              </a:spcBef>
              <a:spcAft>
                <a:spcPts val="0"/>
              </a:spcAft>
              <a:buClr>
                <a:srgbClr val="FFFFFF"/>
              </a:buClr>
              <a:buSzPct val="25000"/>
              <a:buFont typeface="Arial"/>
              <a:buNone/>
            </a:pPr>
            <a:endParaRPr sz="1200"/>
          </a:p>
          <a:p>
            <a:pPr marL="0" marR="0" lvl="0" indent="0" algn="ctr" rtl="0">
              <a:lnSpc>
                <a:spcPct val="100000"/>
              </a:lnSpc>
              <a:spcBef>
                <a:spcPts val="0"/>
              </a:spcBef>
              <a:spcAft>
                <a:spcPts val="0"/>
              </a:spcAft>
              <a:buClr>
                <a:srgbClr val="FFFFFF"/>
              </a:buClr>
              <a:buSzPct val="25000"/>
              <a:buFont typeface="Arial"/>
              <a:buNone/>
            </a:pPr>
            <a:r>
              <a:rPr lang="en-US" sz="3600" b="0" i="0" u="none" strike="noStrike" cap="none">
                <a:solidFill>
                  <a:srgbClr val="FFFFFF"/>
                </a:solidFill>
                <a:latin typeface="Arial"/>
                <a:ea typeface="Arial"/>
                <a:cs typeface="Arial"/>
                <a:sym typeface="Arial"/>
              </a:rPr>
              <a:t>Archival Description in Archival Authority Records</a:t>
            </a:r>
            <a:r>
              <a:rPr lang="en-US" sz="3200" b="0" i="0" u="none" strike="noStrike" cap="none">
                <a:solidFill>
                  <a:srgbClr val="FFFFFF"/>
                </a:solidFill>
                <a:latin typeface="Arial"/>
                <a:ea typeface="Arial"/>
                <a:cs typeface="Arial"/>
                <a:sym typeface="Arial"/>
              </a:rPr>
              <a:t/>
            </a:r>
            <a:br>
              <a:rPr lang="en-US" sz="3200" b="0" i="0" u="none" strike="noStrike" cap="none">
                <a:solidFill>
                  <a:srgbClr val="FFFFFF"/>
                </a:solidFill>
                <a:latin typeface="Arial"/>
                <a:ea typeface="Arial"/>
                <a:cs typeface="Arial"/>
                <a:sym typeface="Arial"/>
              </a:rPr>
            </a:br>
            <a:r>
              <a:rPr lang="en-US" sz="3200" b="1" i="0" u="none" strike="noStrike" cap="none">
                <a:solidFill>
                  <a:srgbClr val="FFFFFF"/>
                </a:solidFill>
                <a:latin typeface="Arial"/>
                <a:ea typeface="Arial"/>
                <a:cs typeface="Arial"/>
                <a:sym typeface="Arial"/>
              </a:rPr>
              <a:t/>
            </a:r>
            <a:br>
              <a:rPr lang="en-US" sz="3200" b="1" i="0" u="none" strike="noStrike" cap="none">
                <a:solidFill>
                  <a:srgbClr val="FFFFFF"/>
                </a:solidFill>
                <a:latin typeface="Arial"/>
                <a:ea typeface="Arial"/>
                <a:cs typeface="Arial"/>
                <a:sym typeface="Arial"/>
              </a:rPr>
            </a:br>
            <a:endParaRPr lang="en-US" sz="3200" b="1" i="0" u="none" strike="noStrike" cap="none">
              <a:solidFill>
                <a:srgbClr val="FFFFFF"/>
              </a:solidFill>
              <a:latin typeface="Arial"/>
              <a:ea typeface="Arial"/>
              <a:cs typeface="Arial"/>
              <a:sym typeface="Arial"/>
            </a:endParaRPr>
          </a:p>
        </p:txBody>
      </p:sp>
      <p:sp>
        <p:nvSpPr>
          <p:cNvPr id="120" name="Shape 120"/>
          <p:cNvSpPr txBox="1">
            <a:spLocks noGrp="1"/>
          </p:cNvSpPr>
          <p:nvPr>
            <p:ph type="subTitle" idx="1"/>
          </p:nvPr>
        </p:nvSpPr>
        <p:spPr>
          <a:xfrm>
            <a:off x="228600" y="4349750"/>
            <a:ext cx="5486399" cy="2298699"/>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lt2"/>
              </a:buClr>
              <a:buSzPct val="25000"/>
              <a:buFont typeface="Noto Sans Symbols"/>
              <a:buNone/>
            </a:pPr>
            <a:endParaRPr sz="2800" b="1" i="0" u="none" strike="noStrike" cap="none">
              <a:solidFill>
                <a:schemeClr val="dk1"/>
              </a:solidFill>
              <a:latin typeface="Arial"/>
              <a:ea typeface="Arial"/>
              <a:cs typeface="Arial"/>
              <a:sym typeface="Arial"/>
            </a:endParaRPr>
          </a:p>
          <a:p>
            <a:pPr marL="0" marR="0" lvl="0" indent="0" algn="l" rtl="0">
              <a:lnSpc>
                <a:spcPct val="80000"/>
              </a:lnSpc>
              <a:spcBef>
                <a:spcPts val="560"/>
              </a:spcBef>
              <a:spcAft>
                <a:spcPts val="0"/>
              </a:spcAft>
              <a:buClr>
                <a:schemeClr val="lt2"/>
              </a:buClr>
              <a:buSzPct val="25000"/>
              <a:buFont typeface="Noto Sans Symbols"/>
              <a:buNone/>
            </a:pPr>
            <a:r>
              <a:rPr lang="en-US" sz="2800" b="1" i="0" u="none" strike="noStrike" cap="none">
                <a:solidFill>
                  <a:schemeClr val="dk1"/>
                </a:solidFill>
                <a:latin typeface="Arial"/>
                <a:ea typeface="Arial"/>
                <a:cs typeface="Arial"/>
                <a:sym typeface="Arial"/>
              </a:rPr>
              <a:t>Presenter: </a:t>
            </a:r>
          </a:p>
          <a:p>
            <a:pPr marL="0" marR="0" lvl="0" indent="0" algn="l" rtl="0">
              <a:lnSpc>
                <a:spcPct val="80000"/>
              </a:lnSpc>
              <a:spcBef>
                <a:spcPts val="560"/>
              </a:spcBef>
              <a:spcAft>
                <a:spcPts val="0"/>
              </a:spcAft>
              <a:buClr>
                <a:schemeClr val="lt2"/>
              </a:buClr>
              <a:buSzPct val="25000"/>
              <a:buFont typeface="Noto Sans Symbols"/>
              <a:buNone/>
            </a:pPr>
            <a:r>
              <a:rPr lang="en-US" sz="2800" b="1" i="0" u="none" strike="noStrike" cap="none">
                <a:solidFill>
                  <a:schemeClr val="dk1"/>
                </a:solidFill>
                <a:latin typeface="Arial"/>
                <a:ea typeface="Arial"/>
                <a:cs typeface="Arial"/>
                <a:sym typeface="Arial"/>
              </a:rPr>
              <a:t>Anneliese Warhank, C.A.</a:t>
            </a:r>
          </a:p>
          <a:p>
            <a:pPr marL="0" marR="0" lvl="0" indent="0" algn="l" rtl="0">
              <a:lnSpc>
                <a:spcPct val="80000"/>
              </a:lnSpc>
              <a:spcBef>
                <a:spcPts val="400"/>
              </a:spcBef>
              <a:spcAft>
                <a:spcPts val="0"/>
              </a:spcAft>
              <a:buClr>
                <a:schemeClr val="lt2"/>
              </a:buClr>
              <a:buSzPct val="25000"/>
              <a:buFont typeface="Noto Sans Symbols"/>
              <a:buNone/>
            </a:pPr>
            <a:endParaRPr sz="2000" b="0" i="0" u="none" strike="noStrike" cap="none">
              <a:solidFill>
                <a:schemeClr val="dk1"/>
              </a:solidFill>
              <a:latin typeface="Arial"/>
              <a:ea typeface="Arial"/>
              <a:cs typeface="Arial"/>
              <a:sym typeface="Arial"/>
            </a:endParaRPr>
          </a:p>
          <a:p>
            <a:pPr marL="0" marR="0" lvl="0" indent="0" algn="l" rtl="0">
              <a:lnSpc>
                <a:spcPct val="80000"/>
              </a:lnSpc>
              <a:spcBef>
                <a:spcPts val="320"/>
              </a:spcBef>
              <a:spcAft>
                <a:spcPts val="0"/>
              </a:spcAft>
              <a:buClr>
                <a:schemeClr val="lt2"/>
              </a:buClr>
              <a:buSzPct val="25000"/>
              <a:buFont typeface="Noto Sans Symbols"/>
              <a:buNone/>
            </a:pPr>
            <a:r>
              <a:rPr lang="en-US" sz="1600" b="0" i="0" u="none" strike="noStrike" cap="none">
                <a:solidFill>
                  <a:schemeClr val="dk1"/>
                </a:solidFill>
                <a:latin typeface="Arial"/>
                <a:ea typeface="Arial"/>
                <a:cs typeface="Arial"/>
                <a:sym typeface="Arial"/>
              </a:rPr>
              <a:t>©2016 Society of American Archivists</a:t>
            </a:r>
          </a:p>
        </p:txBody>
      </p:sp>
      <p:pic>
        <p:nvPicPr>
          <p:cNvPr id="121" name="Shape 121"/>
          <p:cNvPicPr preferRelativeResize="0"/>
          <p:nvPr/>
        </p:nvPicPr>
        <p:blipFill rotWithShape="1">
          <a:blip r:embed="rId3">
            <a:alphaModFix/>
          </a:blip>
          <a:srcRect/>
          <a:stretch/>
        </p:blipFill>
        <p:spPr>
          <a:xfrm>
            <a:off x="5684837" y="152400"/>
            <a:ext cx="2505075" cy="1447800"/>
          </a:xfrm>
          <a:prstGeom prst="rect">
            <a:avLst/>
          </a:prstGeom>
          <a:noFill/>
          <a:ln>
            <a:noFill/>
          </a:ln>
        </p:spPr>
      </p:pic>
      <p:pic>
        <p:nvPicPr>
          <p:cNvPr id="122" name="Shape 122"/>
          <p:cNvPicPr preferRelativeResize="0"/>
          <p:nvPr/>
        </p:nvPicPr>
        <p:blipFill rotWithShape="1">
          <a:blip r:embed="rId4">
            <a:alphaModFix/>
          </a:blip>
          <a:srcRect/>
          <a:stretch/>
        </p:blipFill>
        <p:spPr>
          <a:xfrm>
            <a:off x="5943600" y="339725"/>
            <a:ext cx="2495549" cy="1073150"/>
          </a:xfrm>
          <a:prstGeom prst="rect">
            <a:avLst/>
          </a:prstGeom>
          <a:noFill/>
          <a:ln>
            <a:noFill/>
          </a:ln>
        </p:spPr>
      </p:pic>
      <p:pic>
        <p:nvPicPr>
          <p:cNvPr id="123" name="Shape 123"/>
          <p:cNvPicPr preferRelativeResize="0"/>
          <p:nvPr/>
        </p:nvPicPr>
        <p:blipFill rotWithShape="1">
          <a:blip r:embed="rId5">
            <a:alphaModFix/>
          </a:blip>
          <a:srcRect/>
          <a:stretch/>
        </p:blipFill>
        <p:spPr>
          <a:xfrm>
            <a:off x="6202362" y="4660900"/>
            <a:ext cx="2236787" cy="1739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457200" y="1981200"/>
            <a:ext cx="8229600" cy="3886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2600" b="0" i="0" u="none">
                <a:solidFill>
                  <a:schemeClr val="dk1"/>
                </a:solidFill>
                <a:latin typeface="Arial"/>
                <a:ea typeface="Arial"/>
                <a:cs typeface="Arial"/>
                <a:sym typeface="Arial"/>
              </a:rPr>
              <a:t>Authorized Form of the Name (10.1): Montana Power Company</a:t>
            </a:r>
          </a:p>
          <a:p>
            <a:pPr marL="342900" marR="0" lvl="0" indent="-342900" algn="l" rtl="0">
              <a:lnSpc>
                <a:spcPct val="100000"/>
              </a:lnSpc>
              <a:spcBef>
                <a:spcPts val="520"/>
              </a:spcBef>
              <a:spcAft>
                <a:spcPts val="0"/>
              </a:spcAft>
              <a:buClr>
                <a:schemeClr val="lt2"/>
              </a:buClr>
              <a:buSzPct val="75000"/>
              <a:buFont typeface="Noto Sans Symbols"/>
              <a:buChar char="■"/>
            </a:pPr>
            <a:r>
              <a:rPr lang="en-US" sz="2600" b="0" i="0" u="none">
                <a:solidFill>
                  <a:schemeClr val="dk1"/>
                </a:solidFill>
                <a:latin typeface="Arial"/>
                <a:ea typeface="Arial"/>
                <a:cs typeface="Arial"/>
                <a:sym typeface="Arial"/>
              </a:rPr>
              <a:t>Type of Entity (10.2): Corporation</a:t>
            </a:r>
          </a:p>
          <a:p>
            <a:pPr marL="342900" marR="0" lvl="0" indent="-342900" algn="l" rtl="0">
              <a:lnSpc>
                <a:spcPct val="100000"/>
              </a:lnSpc>
              <a:spcBef>
                <a:spcPts val="520"/>
              </a:spcBef>
              <a:spcAft>
                <a:spcPts val="0"/>
              </a:spcAft>
              <a:buClr>
                <a:schemeClr val="lt2"/>
              </a:buClr>
              <a:buSzPct val="75000"/>
              <a:buFont typeface="Noto Sans Symbols"/>
              <a:buChar char="■"/>
            </a:pPr>
            <a:r>
              <a:rPr lang="en-US" sz="2600" b="0" i="0" u="none">
                <a:solidFill>
                  <a:schemeClr val="dk1"/>
                </a:solidFill>
                <a:latin typeface="Arial"/>
                <a:ea typeface="Arial"/>
                <a:cs typeface="Arial"/>
                <a:sym typeface="Arial"/>
              </a:rPr>
              <a:t>Variant Names (10.3): Butte Electric &amp; Power Company </a:t>
            </a:r>
          </a:p>
          <a:p>
            <a:pPr marL="342900" marR="0" lvl="0" indent="-342900" algn="l" rtl="0">
              <a:lnSpc>
                <a:spcPct val="100000"/>
              </a:lnSpc>
              <a:spcBef>
                <a:spcPts val="520"/>
              </a:spcBef>
              <a:spcAft>
                <a:spcPts val="0"/>
              </a:spcAft>
              <a:buClr>
                <a:schemeClr val="lt2"/>
              </a:buClr>
              <a:buSzPct val="75000"/>
              <a:buFont typeface="Noto Sans Symbols"/>
              <a:buChar char="■"/>
            </a:pPr>
            <a:r>
              <a:rPr lang="en-US" sz="2600" b="0" i="0" u="none">
                <a:solidFill>
                  <a:schemeClr val="dk1"/>
                </a:solidFill>
                <a:latin typeface="Arial"/>
                <a:ea typeface="Arial"/>
                <a:cs typeface="Arial"/>
                <a:sym typeface="Arial"/>
              </a:rPr>
              <a:t>Identifiers for Corporate Bodies (10.4): mtbup (</a:t>
            </a:r>
            <a:r>
              <a:rPr lang="en-US" sz="2600" b="0" i="0" u="sng">
                <a:solidFill>
                  <a:schemeClr val="hlink"/>
                </a:solidFill>
                <a:latin typeface="Arial"/>
                <a:ea typeface="Arial"/>
                <a:cs typeface="Arial"/>
                <a:sym typeface="Arial"/>
                <a:hlinkClick r:id="rId3"/>
              </a:rPr>
              <a:t>MARC Code List for Organizations</a:t>
            </a:r>
            <a:r>
              <a:rPr lang="en-US" sz="2600" b="0" i="0" u="none">
                <a:solidFill>
                  <a:schemeClr val="dk1"/>
                </a:solidFill>
                <a:latin typeface="Arial"/>
                <a:ea typeface="Arial"/>
                <a:cs typeface="Arial"/>
                <a:sym typeface="Arial"/>
              </a:rPr>
              <a:t>)</a:t>
            </a:r>
          </a:p>
        </p:txBody>
      </p:sp>
      <p:sp>
        <p:nvSpPr>
          <p:cNvPr id="198" name="Shape 198"/>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Form of Name (Section 10)</a:t>
            </a:r>
            <a:br>
              <a:rPr lang="en-US" sz="3600" b="1" i="0" u="none" strike="noStrike" cap="none">
                <a:solidFill>
                  <a:srgbClr val="00007D"/>
                </a:solidFill>
                <a:latin typeface="Arial"/>
                <a:ea typeface="Arial"/>
                <a:cs typeface="Arial"/>
                <a:sym typeface="Arial"/>
              </a:rPr>
            </a:br>
            <a:r>
              <a:rPr lang="en-US" sz="3000" b="1" i="0" u="none" strike="noStrike" cap="none">
                <a:solidFill>
                  <a:srgbClr val="00007D"/>
                </a:solidFill>
                <a:latin typeface="Arial"/>
                <a:ea typeface="Arial"/>
                <a:cs typeface="Arial"/>
                <a:sym typeface="Arial"/>
              </a:rPr>
              <a:t>Example for Montana Power Co.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5086" y="1665286"/>
            <a:ext cx="8991600" cy="504031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2"/>
              </a:buClr>
              <a:buSzPct val="25000"/>
              <a:buFont typeface="Noto Sans Symbols"/>
              <a:buNone/>
            </a:pPr>
            <a:r>
              <a:rPr lang="en-US" sz="2200" b="0" i="0" u="none">
                <a:solidFill>
                  <a:schemeClr val="dk1"/>
                </a:solidFill>
                <a:latin typeface="Arial"/>
                <a:ea typeface="Arial"/>
                <a:cs typeface="Arial"/>
                <a:sym typeface="Arial"/>
              </a:rPr>
              <a:t>Type of Entity (10.2)</a:t>
            </a:r>
          </a:p>
          <a:p>
            <a:pPr marL="0" marR="0" lvl="0" indent="0" algn="l" rtl="0">
              <a:lnSpc>
                <a:spcPct val="100000"/>
              </a:lnSpc>
              <a:spcBef>
                <a:spcPts val="440"/>
              </a:spcBef>
              <a:spcAft>
                <a:spcPts val="0"/>
              </a:spcAft>
              <a:buClr>
                <a:schemeClr val="lt2"/>
              </a:buClr>
              <a:buSzPct val="75000"/>
              <a:buFont typeface="Noto Sans Symbols"/>
              <a:buChar char="■"/>
            </a:pPr>
            <a:r>
              <a:rPr lang="en-US" sz="2200" b="0" i="0" u="none">
                <a:solidFill>
                  <a:schemeClr val="dk1"/>
                </a:solidFill>
                <a:latin typeface="Arial"/>
                <a:ea typeface="Arial"/>
                <a:cs typeface="Arial"/>
                <a:sym typeface="Arial"/>
              </a:rPr>
              <a:t>MARC 21 Records Code Examples</a:t>
            </a:r>
          </a:p>
          <a:p>
            <a:pPr marL="742950" marR="0" lvl="1" indent="-285750" algn="l" rtl="0">
              <a:lnSpc>
                <a:spcPct val="100000"/>
              </a:lnSpc>
              <a:spcBef>
                <a:spcPts val="360"/>
              </a:spcBef>
              <a:spcAft>
                <a:spcPts val="0"/>
              </a:spcAft>
              <a:buClr>
                <a:schemeClr val="accent2"/>
              </a:buClr>
              <a:buSzPct val="79999"/>
              <a:buFont typeface="Noto Sans Symbols"/>
              <a:buChar char="◻"/>
            </a:pPr>
            <a:r>
              <a:rPr lang="en-US" sz="1800" b="0" i="0" u="none" strike="noStrike" cap="none">
                <a:solidFill>
                  <a:schemeClr val="dk1"/>
                </a:solidFill>
                <a:latin typeface="Arial"/>
                <a:ea typeface="Arial"/>
                <a:cs typeface="Arial"/>
                <a:sym typeface="Arial"/>
              </a:rPr>
              <a:t>100 0# $a Huffman, L.A. 	    Person</a:t>
            </a:r>
          </a:p>
          <a:p>
            <a:pPr marL="742950" marR="0" lvl="1" indent="-285750" algn="l" rtl="0">
              <a:lnSpc>
                <a:spcPct val="100000"/>
              </a:lnSpc>
              <a:spcBef>
                <a:spcPts val="360"/>
              </a:spcBef>
              <a:spcAft>
                <a:spcPts val="0"/>
              </a:spcAft>
              <a:buClr>
                <a:schemeClr val="accent2"/>
              </a:buClr>
              <a:buSzPct val="79999"/>
              <a:buFont typeface="Noto Sans Symbols"/>
              <a:buChar char="◻"/>
            </a:pPr>
            <a:r>
              <a:rPr lang="en-US" sz="1800" b="0" i="0" u="none" strike="noStrike" cap="none">
                <a:solidFill>
                  <a:schemeClr val="dk1"/>
                </a:solidFill>
                <a:latin typeface="Arial"/>
                <a:ea typeface="Arial"/>
                <a:cs typeface="Arial"/>
                <a:sym typeface="Arial"/>
              </a:rPr>
              <a:t>100 3# $a McArthur (Family: McArthur, Duncan, 1796-1864)           Family</a:t>
            </a:r>
          </a:p>
          <a:p>
            <a:pPr marL="742950" marR="0" lvl="1" indent="-285750" algn="l" rtl="0">
              <a:lnSpc>
                <a:spcPct val="100000"/>
              </a:lnSpc>
              <a:spcBef>
                <a:spcPts val="360"/>
              </a:spcBef>
              <a:spcAft>
                <a:spcPts val="0"/>
              </a:spcAft>
              <a:buClr>
                <a:schemeClr val="accent2"/>
              </a:buClr>
              <a:buSzPct val="79999"/>
              <a:buFont typeface="Noto Sans Symbols"/>
              <a:buChar char="◻"/>
            </a:pPr>
            <a:r>
              <a:rPr lang="en-US" sz="1800" b="0" i="0" u="none" strike="noStrike" cap="none">
                <a:solidFill>
                  <a:schemeClr val="dk1"/>
                </a:solidFill>
                <a:latin typeface="Arial"/>
                <a:ea typeface="Arial"/>
                <a:cs typeface="Arial"/>
                <a:sym typeface="Arial"/>
              </a:rPr>
              <a:t>110 2# Museum of Natural Science (Jackson, Miss.)           Corporate Body</a:t>
            </a:r>
          </a:p>
          <a:p>
            <a:pPr marL="742950" marR="0" lvl="1" indent="-285750" algn="l" rtl="0">
              <a:lnSpc>
                <a:spcPct val="100000"/>
              </a:lnSpc>
              <a:spcBef>
                <a:spcPts val="360"/>
              </a:spcBef>
              <a:spcAft>
                <a:spcPts val="0"/>
              </a:spcAft>
              <a:buClr>
                <a:schemeClr val="accent2"/>
              </a:buClr>
              <a:buSzPct val="25000"/>
              <a:buFont typeface="Noto Sans Symbols"/>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440"/>
              </a:spcBef>
              <a:spcAft>
                <a:spcPts val="0"/>
              </a:spcAft>
              <a:buClr>
                <a:schemeClr val="lt2"/>
              </a:buClr>
              <a:buSzPct val="75000"/>
              <a:buFont typeface="Noto Sans Symbols"/>
              <a:buChar char="■"/>
            </a:pPr>
            <a:r>
              <a:rPr lang="en-US" sz="2200" b="0" i="0" u="none">
                <a:solidFill>
                  <a:schemeClr val="dk1"/>
                </a:solidFill>
                <a:latin typeface="Arial"/>
                <a:ea typeface="Arial"/>
                <a:cs typeface="Arial"/>
                <a:sym typeface="Arial"/>
              </a:rPr>
              <a:t>EAC-CPF Encoding Examples</a:t>
            </a:r>
          </a:p>
          <a:p>
            <a:pPr marL="742950" marR="0" lvl="1" indent="-285750" algn="l" rtl="0">
              <a:lnSpc>
                <a:spcPct val="100000"/>
              </a:lnSpc>
              <a:spcBef>
                <a:spcPts val="360"/>
              </a:spcBef>
              <a:spcAft>
                <a:spcPts val="0"/>
              </a:spcAft>
              <a:buClr>
                <a:schemeClr val="accent2"/>
              </a:buClr>
              <a:buSzPct val="79999"/>
              <a:buFont typeface="Noto Sans Symbols"/>
              <a:buChar char="◻"/>
            </a:pPr>
            <a:r>
              <a:rPr lang="en-US" sz="1800" b="0" i="0" u="none" strike="noStrike" cap="none">
                <a:solidFill>
                  <a:schemeClr val="dk1"/>
                </a:solidFill>
                <a:latin typeface="Arial"/>
                <a:ea typeface="Arial"/>
                <a:cs typeface="Arial"/>
                <a:sym typeface="Arial"/>
              </a:rPr>
              <a:t>&lt;entityType&gt;person&lt;/entityType&gt;</a:t>
            </a:r>
          </a:p>
          <a:p>
            <a:pPr marL="742950" marR="0" lvl="1" indent="-285750" algn="l" rtl="0">
              <a:lnSpc>
                <a:spcPct val="100000"/>
              </a:lnSpc>
              <a:spcBef>
                <a:spcPts val="360"/>
              </a:spcBef>
              <a:spcAft>
                <a:spcPts val="0"/>
              </a:spcAft>
              <a:buClr>
                <a:schemeClr val="accent2"/>
              </a:buClr>
              <a:buSzPct val="79999"/>
              <a:buFont typeface="Noto Sans Symbols"/>
              <a:buChar char="◻"/>
            </a:pPr>
            <a:r>
              <a:rPr lang="en-US" sz="1800" b="0" i="0" u="none" strike="noStrike" cap="none">
                <a:solidFill>
                  <a:schemeClr val="dk1"/>
                </a:solidFill>
                <a:latin typeface="Arial"/>
                <a:ea typeface="Arial"/>
                <a:cs typeface="Arial"/>
                <a:sym typeface="Arial"/>
              </a:rPr>
              <a:t>&lt;entityType&gt;family&lt;/entityType&gt;</a:t>
            </a:r>
          </a:p>
          <a:p>
            <a:pPr marL="742950" marR="0" lvl="1" indent="-285750" algn="l" rtl="0">
              <a:lnSpc>
                <a:spcPct val="100000"/>
              </a:lnSpc>
              <a:spcBef>
                <a:spcPts val="360"/>
              </a:spcBef>
              <a:spcAft>
                <a:spcPts val="0"/>
              </a:spcAft>
              <a:buClr>
                <a:schemeClr val="accent2"/>
              </a:buClr>
              <a:buSzPct val="79999"/>
              <a:buFont typeface="Noto Sans Symbols"/>
              <a:buChar char="◻"/>
            </a:pPr>
            <a:r>
              <a:rPr lang="en-US" sz="1800" b="0" i="0" u="none" strike="noStrike" cap="none">
                <a:solidFill>
                  <a:schemeClr val="dk1"/>
                </a:solidFill>
                <a:latin typeface="Arial"/>
                <a:ea typeface="Arial"/>
                <a:cs typeface="Arial"/>
                <a:sym typeface="Arial"/>
              </a:rPr>
              <a:t>&lt;entityType&gt;corporateBody&lt;/entityType&gt;</a:t>
            </a:r>
          </a:p>
          <a:p>
            <a:pPr marL="742950" marR="0" lvl="1" indent="-285750" algn="l" rtl="0">
              <a:lnSpc>
                <a:spcPct val="100000"/>
              </a:lnSpc>
              <a:spcBef>
                <a:spcPts val="360"/>
              </a:spcBef>
              <a:spcAft>
                <a:spcPts val="0"/>
              </a:spcAft>
              <a:buClr>
                <a:schemeClr val="accent2"/>
              </a:buClr>
              <a:buSzPct val="79999"/>
              <a:buFont typeface="Noto Sans Symbols"/>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440"/>
              </a:spcBef>
              <a:spcAft>
                <a:spcPts val="0"/>
              </a:spcAft>
              <a:buClr>
                <a:schemeClr val="lt2"/>
              </a:buClr>
              <a:buSzPct val="75000"/>
              <a:buFont typeface="Noto Sans Symbols"/>
              <a:buChar char="■"/>
            </a:pPr>
            <a:r>
              <a:rPr lang="en-US" sz="2200" b="0" i="0" u="none">
                <a:solidFill>
                  <a:schemeClr val="dk1"/>
                </a:solidFill>
                <a:latin typeface="Arial"/>
                <a:ea typeface="Arial"/>
                <a:cs typeface="Arial"/>
                <a:sym typeface="Arial"/>
              </a:rPr>
              <a:t>Plain Text Example</a:t>
            </a:r>
          </a:p>
          <a:p>
            <a:pPr marL="742950" marR="0" lvl="1" indent="-285750" algn="l" rtl="0">
              <a:lnSpc>
                <a:spcPct val="100000"/>
              </a:lnSpc>
              <a:spcBef>
                <a:spcPts val="360"/>
              </a:spcBef>
              <a:spcAft>
                <a:spcPts val="0"/>
              </a:spcAft>
              <a:buClr>
                <a:schemeClr val="accent2"/>
              </a:buClr>
              <a:buSzPct val="79999"/>
              <a:buFont typeface="Noto Sans Symbols"/>
              <a:buChar char="◻"/>
            </a:pPr>
            <a:r>
              <a:rPr lang="en-US" sz="1800" b="0" i="0" u="none" strike="noStrike" cap="none">
                <a:solidFill>
                  <a:schemeClr val="dk1"/>
                </a:solidFill>
                <a:latin typeface="Arial"/>
                <a:ea typeface="Arial"/>
                <a:cs typeface="Arial"/>
                <a:sym typeface="Arial"/>
              </a:rPr>
              <a:t>Type of Entity: Person</a:t>
            </a:r>
          </a:p>
          <a:p>
            <a:pPr marL="0" marR="0" lvl="0" indent="0" algn="l" rtl="0">
              <a:lnSpc>
                <a:spcPct val="100000"/>
              </a:lnSpc>
              <a:spcBef>
                <a:spcPts val="440"/>
              </a:spcBef>
              <a:spcAft>
                <a:spcPts val="0"/>
              </a:spcAft>
              <a:buClr>
                <a:schemeClr val="lt2"/>
              </a:buClr>
              <a:buSzPct val="25000"/>
              <a:buFont typeface="Noto Sans Symbols"/>
              <a:buNone/>
            </a:pPr>
            <a:endParaRPr sz="2200" b="0" i="0" u="none">
              <a:solidFill>
                <a:schemeClr val="dk1"/>
              </a:solidFill>
              <a:latin typeface="Arial"/>
              <a:ea typeface="Arial"/>
              <a:cs typeface="Arial"/>
              <a:sym typeface="Arial"/>
            </a:endParaRPr>
          </a:p>
          <a:p>
            <a:pPr marL="742950" marR="0" lvl="1" indent="-285750" algn="l" rtl="0">
              <a:lnSpc>
                <a:spcPct val="100000"/>
              </a:lnSpc>
              <a:spcBef>
                <a:spcPts val="360"/>
              </a:spcBef>
              <a:spcAft>
                <a:spcPts val="0"/>
              </a:spcAft>
              <a:buClr>
                <a:schemeClr val="accent2"/>
              </a:buClr>
              <a:buSzPct val="25000"/>
              <a:buFont typeface="Noto Sans Symbols"/>
              <a:buNone/>
            </a:pPr>
            <a:endParaRPr sz="1800" b="0" i="0" u="none" strike="noStrike" cap="none">
              <a:solidFill>
                <a:schemeClr val="dk1"/>
              </a:solidFill>
              <a:latin typeface="Arial"/>
              <a:ea typeface="Arial"/>
              <a:cs typeface="Arial"/>
              <a:sym typeface="Arial"/>
            </a:endParaRPr>
          </a:p>
          <a:p>
            <a:pPr marL="342900" marR="0" lvl="0" indent="-342900" algn="l" rtl="0">
              <a:spcBef>
                <a:spcPts val="360"/>
              </a:spcBef>
              <a:spcAft>
                <a:spcPts val="0"/>
              </a:spcAft>
              <a:buClr>
                <a:schemeClr val="lt2"/>
              </a:buClr>
              <a:buSzPct val="75000"/>
              <a:buFont typeface="Noto Sans Symbols"/>
              <a:buNone/>
            </a:pPr>
            <a:endParaRPr sz="1800" b="0" i="0" u="none" strike="noStrike" cap="none">
              <a:solidFill>
                <a:schemeClr val="dk1"/>
              </a:solidFill>
              <a:latin typeface="Arial"/>
              <a:ea typeface="Arial"/>
              <a:cs typeface="Arial"/>
              <a:sym typeface="Arial"/>
            </a:endParaRPr>
          </a:p>
        </p:txBody>
      </p:sp>
      <p:sp>
        <p:nvSpPr>
          <p:cNvPr id="205" name="Shape 205"/>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Text or Code, Up to You</a:t>
            </a:r>
          </a:p>
        </p:txBody>
      </p:sp>
      <p:cxnSp>
        <p:nvCxnSpPr>
          <p:cNvPr id="206" name="Shape 206"/>
          <p:cNvCxnSpPr/>
          <p:nvPr/>
        </p:nvCxnSpPr>
        <p:spPr>
          <a:xfrm>
            <a:off x="3436937" y="2667000"/>
            <a:ext cx="533399" cy="0"/>
          </a:xfrm>
          <a:prstGeom prst="straightConnector1">
            <a:avLst/>
          </a:prstGeom>
          <a:noFill/>
          <a:ln w="9525" cap="flat" cmpd="sng">
            <a:solidFill>
              <a:schemeClr val="dk1"/>
            </a:solidFill>
            <a:prstDash val="solid"/>
            <a:miter/>
            <a:headEnd type="none" w="med" len="med"/>
            <a:tailEnd type="stealth" w="lg" len="lg"/>
          </a:ln>
        </p:spPr>
      </p:cxnSp>
      <p:cxnSp>
        <p:nvCxnSpPr>
          <p:cNvPr id="207" name="Shape 207"/>
          <p:cNvCxnSpPr/>
          <p:nvPr/>
        </p:nvCxnSpPr>
        <p:spPr>
          <a:xfrm>
            <a:off x="7051675" y="2949575"/>
            <a:ext cx="533399" cy="0"/>
          </a:xfrm>
          <a:prstGeom prst="straightConnector1">
            <a:avLst/>
          </a:prstGeom>
          <a:noFill/>
          <a:ln w="9525" cap="flat" cmpd="sng">
            <a:solidFill>
              <a:schemeClr val="dk1"/>
            </a:solidFill>
            <a:prstDash val="solid"/>
            <a:miter/>
            <a:headEnd type="none" w="med" len="med"/>
            <a:tailEnd type="stealth" w="lg" len="lg"/>
          </a:ln>
        </p:spPr>
      </p:cxnSp>
      <p:cxnSp>
        <p:nvCxnSpPr>
          <p:cNvPr id="208" name="Shape 208"/>
          <p:cNvCxnSpPr/>
          <p:nvPr/>
        </p:nvCxnSpPr>
        <p:spPr>
          <a:xfrm>
            <a:off x="6272212" y="3298825"/>
            <a:ext cx="533399" cy="0"/>
          </a:xfrm>
          <a:prstGeom prst="straightConnector1">
            <a:avLst/>
          </a:prstGeom>
          <a:noFill/>
          <a:ln w="9525" cap="flat" cmpd="sng">
            <a:solidFill>
              <a:schemeClr val="dk1"/>
            </a:solidFill>
            <a:prstDash val="solid"/>
            <a:miter/>
            <a:headEnd type="none" w="med" len="med"/>
            <a:tailEnd type="stealth" w="lg" len="lg"/>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457200" y="1981200"/>
            <a:ext cx="8229600" cy="3886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2800" b="0" i="0" u="none">
                <a:solidFill>
                  <a:schemeClr val="dk1"/>
                </a:solidFill>
                <a:latin typeface="Arial"/>
                <a:ea typeface="Arial"/>
                <a:cs typeface="Arial"/>
                <a:sym typeface="Arial"/>
              </a:rPr>
              <a:t>Examples</a:t>
            </a:r>
          </a:p>
          <a:p>
            <a:pPr marL="742950" marR="0" lvl="1" indent="-285750" algn="l" rtl="0">
              <a:lnSpc>
                <a:spcPct val="100000"/>
              </a:lnSpc>
              <a:spcBef>
                <a:spcPts val="480"/>
              </a:spcBef>
              <a:spcAft>
                <a:spcPts val="0"/>
              </a:spcAft>
              <a:buClr>
                <a:schemeClr val="accent2"/>
              </a:buClr>
              <a:buSzPct val="80000"/>
              <a:buFont typeface="Noto Sans Symbols"/>
              <a:buChar char="◻"/>
            </a:pPr>
            <a:r>
              <a:rPr lang="en-US" sz="2400" b="0" i="0" u="none" strike="noStrike" cap="none">
                <a:solidFill>
                  <a:schemeClr val="dk1"/>
                </a:solidFill>
                <a:latin typeface="Arial"/>
                <a:ea typeface="Arial"/>
                <a:cs typeface="Arial"/>
                <a:sym typeface="Arial"/>
              </a:rPr>
              <a:t>Record floruit (period of activity) dates, when specific dates cannot be established.</a:t>
            </a:r>
          </a:p>
          <a:p>
            <a:pPr marL="1143000" marR="0" lvl="2" indent="-228600" algn="l" rtl="0">
              <a:lnSpc>
                <a:spcPct val="100000"/>
              </a:lnSpc>
              <a:spcBef>
                <a:spcPts val="400"/>
              </a:spcBef>
              <a:spcAft>
                <a:spcPts val="0"/>
              </a:spcAft>
              <a:buClr>
                <a:schemeClr val="lt2"/>
              </a:buClr>
              <a:buSzPct val="64999"/>
              <a:buFont typeface="Noto Sans Symbols"/>
              <a:buChar char="■"/>
            </a:pPr>
            <a:r>
              <a:rPr lang="en-US" sz="2000" b="0" i="0" u="none" strike="noStrike" cap="none">
                <a:solidFill>
                  <a:schemeClr val="dk1"/>
                </a:solidFill>
                <a:latin typeface="Arial"/>
                <a:ea typeface="Arial"/>
                <a:cs typeface="Arial"/>
                <a:sym typeface="Arial"/>
              </a:rPr>
              <a:t>1841-1874 (active)</a:t>
            </a:r>
          </a:p>
          <a:p>
            <a:pPr marL="742950" marR="0" lvl="1" indent="-285750" algn="l" rtl="0">
              <a:lnSpc>
                <a:spcPct val="100000"/>
              </a:lnSpc>
              <a:spcBef>
                <a:spcPts val="480"/>
              </a:spcBef>
              <a:spcAft>
                <a:spcPts val="0"/>
              </a:spcAft>
              <a:buClr>
                <a:schemeClr val="accent2"/>
              </a:buClr>
              <a:buSzPct val="80000"/>
              <a:buFont typeface="Noto Sans Symbols"/>
              <a:buChar char="◻"/>
            </a:pPr>
            <a:r>
              <a:rPr lang="en-US" sz="2400" b="0" i="0" u="none" strike="noStrike" cap="none">
                <a:solidFill>
                  <a:schemeClr val="dk1"/>
                </a:solidFill>
                <a:latin typeface="Arial"/>
                <a:ea typeface="Arial"/>
                <a:cs typeface="Arial"/>
                <a:sym typeface="Arial"/>
              </a:rPr>
              <a:t>Record years or centuries in which corporations were active.</a:t>
            </a:r>
          </a:p>
          <a:p>
            <a:pPr marL="1143000" marR="0" lvl="2" indent="-228600" algn="l" rtl="0">
              <a:lnSpc>
                <a:spcPct val="100000"/>
              </a:lnSpc>
              <a:spcBef>
                <a:spcPts val="400"/>
              </a:spcBef>
              <a:spcAft>
                <a:spcPts val="0"/>
              </a:spcAft>
              <a:buClr>
                <a:schemeClr val="lt2"/>
              </a:buClr>
              <a:buSzPct val="64999"/>
              <a:buFont typeface="Noto Sans Symbols"/>
              <a:buChar char="■"/>
            </a:pPr>
            <a:r>
              <a:rPr lang="en-US" sz="2000" b="0" i="0" u="none" strike="noStrike" cap="none">
                <a:solidFill>
                  <a:schemeClr val="dk1"/>
                </a:solidFill>
                <a:latin typeface="Arial"/>
                <a:ea typeface="Arial"/>
                <a:cs typeface="Arial"/>
                <a:sym typeface="Arial"/>
              </a:rPr>
              <a:t>19</a:t>
            </a:r>
            <a:r>
              <a:rPr lang="en-US" sz="2000" b="0" i="0" u="none" strike="noStrike" cap="none" baseline="30000">
                <a:solidFill>
                  <a:schemeClr val="dk1"/>
                </a:solidFill>
                <a:latin typeface="Arial"/>
                <a:ea typeface="Arial"/>
                <a:cs typeface="Arial"/>
                <a:sym typeface="Arial"/>
              </a:rPr>
              <a:t>th</a:t>
            </a:r>
            <a:r>
              <a:rPr lang="en-US" sz="2000" b="0" i="0" u="none" strike="noStrike" cap="none">
                <a:solidFill>
                  <a:schemeClr val="dk1"/>
                </a:solidFill>
                <a:latin typeface="Arial"/>
                <a:ea typeface="Arial"/>
                <a:cs typeface="Arial"/>
                <a:sym typeface="Arial"/>
              </a:rPr>
              <a:t> century (date of establishment)</a:t>
            </a:r>
          </a:p>
          <a:p>
            <a:pPr marL="742950" marR="0" lvl="1" indent="-285750" algn="l" rtl="0">
              <a:lnSpc>
                <a:spcPct val="100000"/>
              </a:lnSpc>
              <a:spcBef>
                <a:spcPts val="480"/>
              </a:spcBef>
              <a:spcAft>
                <a:spcPts val="0"/>
              </a:spcAft>
              <a:buClr>
                <a:schemeClr val="accent2"/>
              </a:buClr>
              <a:buSzPct val="80000"/>
              <a:buFont typeface="Noto Sans Symbols"/>
              <a:buChar char="◻"/>
            </a:pPr>
            <a:r>
              <a:rPr lang="en-US" sz="2400" b="0" i="0" u="none" strike="noStrike" cap="none">
                <a:solidFill>
                  <a:schemeClr val="dk1"/>
                </a:solidFill>
                <a:latin typeface="Arial"/>
                <a:ea typeface="Arial"/>
                <a:cs typeface="Arial"/>
                <a:sym typeface="Arial"/>
              </a:rPr>
              <a:t>Record significant dates associated with families.</a:t>
            </a:r>
          </a:p>
          <a:p>
            <a:pPr marL="1143000" marR="0" lvl="2" indent="-228600" algn="l" rtl="0">
              <a:lnSpc>
                <a:spcPct val="100000"/>
              </a:lnSpc>
              <a:spcBef>
                <a:spcPts val="400"/>
              </a:spcBef>
              <a:spcAft>
                <a:spcPts val="0"/>
              </a:spcAft>
              <a:buClr>
                <a:schemeClr val="lt2"/>
              </a:buClr>
              <a:buSzPct val="64999"/>
              <a:buFont typeface="Noto Sans Symbols"/>
              <a:buChar char="■"/>
            </a:pPr>
            <a:r>
              <a:rPr lang="en-US" sz="2000" b="0" i="0" u="none" strike="noStrike" cap="none">
                <a:solidFill>
                  <a:schemeClr val="dk1"/>
                </a:solidFill>
                <a:latin typeface="Arial"/>
                <a:ea typeface="Arial"/>
                <a:cs typeface="Arial"/>
                <a:sym typeface="Arial"/>
              </a:rPr>
              <a:t>1945 (date of termination) </a:t>
            </a:r>
          </a:p>
        </p:txBody>
      </p:sp>
      <p:sp>
        <p:nvSpPr>
          <p:cNvPr id="215" name="Shape 215"/>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Dates of Existence (11.1)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Shape 221"/>
          <p:cNvPicPr preferRelativeResize="0">
            <a:picLocks noGrp="1"/>
          </p:cNvPicPr>
          <p:nvPr>
            <p:ph type="body" idx="1"/>
          </p:nvPr>
        </p:nvPicPr>
        <p:blipFill rotWithShape="1">
          <a:blip r:embed="rId3">
            <a:alphaModFix/>
          </a:blip>
          <a:srcRect/>
          <a:stretch/>
        </p:blipFill>
        <p:spPr>
          <a:xfrm>
            <a:off x="1689100" y="1981200"/>
            <a:ext cx="5765799" cy="3886200"/>
          </a:xfrm>
          <a:prstGeom prst="rect">
            <a:avLst/>
          </a:prstGeom>
          <a:noFill/>
          <a:ln>
            <a:noFill/>
          </a:ln>
        </p:spPr>
      </p:pic>
      <p:sp>
        <p:nvSpPr>
          <p:cNvPr id="222" name="Shape 222"/>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Description of Person, Family, or Corporate Body (Section 11)</a:t>
            </a:r>
          </a:p>
        </p:txBody>
      </p:sp>
      <p:sp>
        <p:nvSpPr>
          <p:cNvPr id="223" name="Shape 223"/>
          <p:cNvSpPr txBox="1"/>
          <p:nvPr/>
        </p:nvSpPr>
        <p:spPr>
          <a:xfrm>
            <a:off x="1676400" y="5943600"/>
            <a:ext cx="3581399" cy="381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Source: Smithsonian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Tie It All Together</a:t>
            </a:r>
          </a:p>
        </p:txBody>
      </p:sp>
      <p:pic>
        <p:nvPicPr>
          <p:cNvPr id="230" name="Shape 230"/>
          <p:cNvPicPr preferRelativeResize="0"/>
          <p:nvPr/>
        </p:nvPicPr>
        <p:blipFill rotWithShape="1">
          <a:blip r:embed="rId3">
            <a:alphaModFix/>
          </a:blip>
          <a:srcRect/>
          <a:stretch/>
        </p:blipFill>
        <p:spPr>
          <a:xfrm>
            <a:off x="2319336" y="2209800"/>
            <a:ext cx="6757987" cy="4484687"/>
          </a:xfrm>
          <a:prstGeom prst="rect">
            <a:avLst/>
          </a:prstGeom>
          <a:noFill/>
          <a:ln>
            <a:noFill/>
          </a:ln>
        </p:spPr>
      </p:pic>
      <p:sp>
        <p:nvSpPr>
          <p:cNvPr id="231" name="Shape 231"/>
          <p:cNvSpPr txBox="1">
            <a:spLocks noGrp="1"/>
          </p:cNvSpPr>
          <p:nvPr>
            <p:ph type="body" idx="1"/>
          </p:nvPr>
        </p:nvSpPr>
        <p:spPr>
          <a:xfrm>
            <a:off x="152400" y="1371600"/>
            <a:ext cx="8229600" cy="3886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2200" b="0" i="0" u="none">
                <a:solidFill>
                  <a:schemeClr val="dk1"/>
                </a:solidFill>
                <a:latin typeface="Arial"/>
                <a:ea typeface="Arial"/>
                <a:cs typeface="Arial"/>
                <a:sym typeface="Arial"/>
              </a:rPr>
              <a:t>Historical Summary (11.2) serves as a description of the creator (identified and recorded in the previous element) in narrative format</a:t>
            </a:r>
          </a:p>
          <a:p>
            <a:pPr marL="742950" marR="0" lvl="1" indent="-285750" algn="l" rtl="0">
              <a:lnSpc>
                <a:spcPct val="100000"/>
              </a:lnSpc>
              <a:spcBef>
                <a:spcPts val="440"/>
              </a:spcBef>
              <a:spcAft>
                <a:spcPts val="0"/>
              </a:spcAft>
              <a:buClr>
                <a:schemeClr val="accent2"/>
              </a:buClr>
              <a:buSzPct val="80000"/>
              <a:buFont typeface="Noto Sans Symbols"/>
              <a:buChar char="◻"/>
            </a:pPr>
            <a:r>
              <a:rPr lang="en-US" sz="2200" b="0" i="0" u="none" strike="noStrike" cap="none">
                <a:solidFill>
                  <a:schemeClr val="dk1"/>
                </a:solidFill>
                <a:latin typeface="Arial"/>
                <a:ea typeface="Arial"/>
                <a:cs typeface="Arial"/>
                <a:sym typeface="Arial"/>
              </a:rPr>
              <a:t>Include dates </a:t>
            </a:r>
            <a:br>
              <a:rPr lang="en-US" sz="2200" b="0" i="0" u="none" strike="noStrike" cap="none">
                <a:solidFill>
                  <a:schemeClr val="dk1"/>
                </a:solidFill>
                <a:latin typeface="Arial"/>
                <a:ea typeface="Arial"/>
                <a:cs typeface="Arial"/>
                <a:sym typeface="Arial"/>
              </a:rPr>
            </a:br>
            <a:r>
              <a:rPr lang="en-US" sz="2200" b="0" i="0" u="none" strike="noStrike" cap="none">
                <a:solidFill>
                  <a:schemeClr val="dk1"/>
                </a:solidFill>
                <a:latin typeface="Arial"/>
                <a:ea typeface="Arial"/>
                <a:cs typeface="Arial"/>
                <a:sym typeface="Arial"/>
              </a:rPr>
              <a:t>when possible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76200" y="1698625"/>
            <a:ext cx="8991600" cy="5006975"/>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2600" b="0" i="0" u="none">
                <a:solidFill>
                  <a:schemeClr val="dk1"/>
                </a:solidFill>
                <a:latin typeface="Arial"/>
                <a:ea typeface="Arial"/>
                <a:cs typeface="Arial"/>
                <a:sym typeface="Arial"/>
              </a:rPr>
              <a:t>Plain Text Example</a:t>
            </a:r>
          </a:p>
          <a:p>
            <a:pPr marL="742950" marR="0" lvl="1" indent="-285750" algn="l" rtl="0">
              <a:lnSpc>
                <a:spcPct val="100000"/>
              </a:lnSpc>
              <a:spcBef>
                <a:spcPts val="440"/>
              </a:spcBef>
              <a:spcAft>
                <a:spcPts val="0"/>
              </a:spcAft>
              <a:buClr>
                <a:schemeClr val="accent2"/>
              </a:buClr>
              <a:buSzPct val="80000"/>
              <a:buFont typeface="Noto Sans Symbols"/>
              <a:buChar char="◻"/>
            </a:pPr>
            <a:r>
              <a:rPr lang="en-US" sz="2200" b="0" i="0" u="none" strike="noStrike" cap="none">
                <a:solidFill>
                  <a:schemeClr val="dk1"/>
                </a:solidFill>
                <a:latin typeface="Arial"/>
                <a:ea typeface="Arial"/>
                <a:cs typeface="Arial"/>
                <a:sym typeface="Arial"/>
              </a:rPr>
              <a:t>Washing County, Kan. (location of headquarters)</a:t>
            </a:r>
            <a:br>
              <a:rPr lang="en-US" sz="2200" b="0" i="0" u="none" strike="noStrike" cap="none">
                <a:solidFill>
                  <a:schemeClr val="dk1"/>
                </a:solidFill>
                <a:latin typeface="Arial"/>
                <a:ea typeface="Arial"/>
                <a:cs typeface="Arial"/>
                <a:sym typeface="Arial"/>
              </a:rPr>
            </a:br>
            <a:endParaRPr lang="en-US" sz="2200" b="0" i="0" u="none" strike="noStrike" cap="none">
              <a:solidFill>
                <a:schemeClr val="dk1"/>
              </a:solidFill>
              <a:latin typeface="Arial"/>
              <a:ea typeface="Arial"/>
              <a:cs typeface="Arial"/>
              <a:sym typeface="Arial"/>
            </a:endParaRPr>
          </a:p>
          <a:p>
            <a:pPr marL="342900" marR="0" lvl="0" indent="-342900" algn="l" rtl="0">
              <a:lnSpc>
                <a:spcPct val="100000"/>
              </a:lnSpc>
              <a:spcBef>
                <a:spcPts val="520"/>
              </a:spcBef>
              <a:spcAft>
                <a:spcPts val="0"/>
              </a:spcAft>
              <a:buClr>
                <a:schemeClr val="lt2"/>
              </a:buClr>
              <a:buSzPct val="75000"/>
              <a:buFont typeface="Noto Sans Symbols"/>
              <a:buChar char="■"/>
            </a:pPr>
            <a:r>
              <a:rPr lang="en-US" sz="2600" b="0" i="0" u="none">
                <a:solidFill>
                  <a:schemeClr val="dk1"/>
                </a:solidFill>
                <a:latin typeface="Arial"/>
                <a:ea typeface="Arial"/>
                <a:cs typeface="Arial"/>
                <a:sym typeface="Arial"/>
              </a:rPr>
              <a:t>MARC 21 Records Code Example</a:t>
            </a:r>
          </a:p>
          <a:p>
            <a:pPr marL="742950" marR="0" lvl="1" indent="-285750" algn="l" rtl="0">
              <a:lnSpc>
                <a:spcPct val="100000"/>
              </a:lnSpc>
              <a:spcBef>
                <a:spcPts val="440"/>
              </a:spcBef>
              <a:spcAft>
                <a:spcPts val="0"/>
              </a:spcAft>
              <a:buClr>
                <a:schemeClr val="accent2"/>
              </a:buClr>
              <a:buSzPct val="80000"/>
              <a:buFont typeface="Noto Sans Symbols"/>
              <a:buChar char="◻"/>
            </a:pPr>
            <a:r>
              <a:rPr lang="en-US" sz="2200" b="0" i="0" u="none" strike="noStrike" cap="none">
                <a:solidFill>
                  <a:schemeClr val="dk1"/>
                </a:solidFill>
                <a:latin typeface="Arial"/>
                <a:ea typeface="Arial"/>
                <a:cs typeface="Arial"/>
                <a:sym typeface="Arial"/>
              </a:rPr>
              <a:t>370 bb $e Paris, France $s 1776 $t 1785</a:t>
            </a:r>
            <a:br>
              <a:rPr lang="en-US" sz="2200" b="0" i="0" u="none" strike="noStrike" cap="none">
                <a:solidFill>
                  <a:schemeClr val="dk1"/>
                </a:solidFill>
                <a:latin typeface="Arial"/>
                <a:ea typeface="Arial"/>
                <a:cs typeface="Arial"/>
                <a:sym typeface="Arial"/>
              </a:rPr>
            </a:br>
            <a:endParaRPr lang="en-US" sz="2200" b="0" i="0" u="none" strike="noStrike" cap="none">
              <a:solidFill>
                <a:schemeClr val="dk1"/>
              </a:solidFill>
              <a:latin typeface="Arial"/>
              <a:ea typeface="Arial"/>
              <a:cs typeface="Arial"/>
              <a:sym typeface="Arial"/>
            </a:endParaRPr>
          </a:p>
          <a:p>
            <a:pPr marL="342900" marR="0" lvl="0" indent="-342900" algn="l" rtl="0">
              <a:lnSpc>
                <a:spcPct val="100000"/>
              </a:lnSpc>
              <a:spcBef>
                <a:spcPts val="520"/>
              </a:spcBef>
              <a:spcAft>
                <a:spcPts val="0"/>
              </a:spcAft>
              <a:buClr>
                <a:schemeClr val="lt2"/>
              </a:buClr>
              <a:buSzPct val="75000"/>
              <a:buFont typeface="Noto Sans Symbols"/>
              <a:buChar char="■"/>
            </a:pPr>
            <a:r>
              <a:rPr lang="en-US" sz="2600" b="0" i="0" u="none">
                <a:solidFill>
                  <a:schemeClr val="dk1"/>
                </a:solidFill>
                <a:latin typeface="Arial"/>
                <a:ea typeface="Arial"/>
                <a:cs typeface="Arial"/>
                <a:sym typeface="Arial"/>
              </a:rPr>
              <a:t>EAC-CPF Encoding Example</a:t>
            </a:r>
            <a:br>
              <a:rPr lang="en-US" sz="2600" b="0" i="0" u="none">
                <a:solidFill>
                  <a:schemeClr val="dk1"/>
                </a:solidFill>
                <a:latin typeface="Arial"/>
                <a:ea typeface="Arial"/>
                <a:cs typeface="Arial"/>
                <a:sym typeface="Arial"/>
              </a:rPr>
            </a:br>
            <a:r>
              <a:rPr lang="en-US" sz="1600" b="0" i="0" u="none">
                <a:solidFill>
                  <a:schemeClr val="dk1"/>
                </a:solidFill>
                <a:latin typeface="Arial"/>
                <a:ea typeface="Arial"/>
                <a:cs typeface="Arial"/>
                <a:sym typeface="Arial"/>
              </a:rPr>
              <a:t>&lt;place&gt;</a:t>
            </a:r>
            <a:br>
              <a:rPr lang="en-US" sz="1600" b="0" i="0" u="none">
                <a:solidFill>
                  <a:schemeClr val="dk1"/>
                </a:solidFill>
                <a:latin typeface="Arial"/>
                <a:ea typeface="Arial"/>
                <a:cs typeface="Arial"/>
                <a:sym typeface="Arial"/>
              </a:rPr>
            </a:br>
            <a:r>
              <a:rPr lang="en-US" sz="1600" b="0" i="0" u="none">
                <a:solidFill>
                  <a:schemeClr val="dk1"/>
                </a:solidFill>
                <a:latin typeface="Arial"/>
                <a:ea typeface="Arial"/>
                <a:cs typeface="Arial"/>
                <a:sym typeface="Arial"/>
              </a:rPr>
              <a:t>     &lt;placeRole&gt;Residence&lt;/placeRole&gt;</a:t>
            </a:r>
            <a:br>
              <a:rPr lang="en-US" sz="1600" b="0" i="0" u="none">
                <a:solidFill>
                  <a:schemeClr val="dk1"/>
                </a:solidFill>
                <a:latin typeface="Arial"/>
                <a:ea typeface="Arial"/>
                <a:cs typeface="Arial"/>
                <a:sym typeface="Arial"/>
              </a:rPr>
            </a:br>
            <a:r>
              <a:rPr lang="en-US" sz="1600" b="0" i="0" u="none">
                <a:solidFill>
                  <a:schemeClr val="dk1"/>
                </a:solidFill>
                <a:latin typeface="Arial"/>
                <a:ea typeface="Arial"/>
                <a:cs typeface="Arial"/>
                <a:sym typeface="Arial"/>
              </a:rPr>
              <a:t>     &lt;placeEntry vocabularySource=“lcsh”&gt;Prickley Pear Creek Valley (Mont.)&lt;/placeEntry&gt;</a:t>
            </a:r>
            <a:br>
              <a:rPr lang="en-US" sz="1600" b="0" i="0" u="none">
                <a:solidFill>
                  <a:schemeClr val="dk1"/>
                </a:solidFill>
                <a:latin typeface="Arial"/>
                <a:ea typeface="Arial"/>
                <a:cs typeface="Arial"/>
                <a:sym typeface="Arial"/>
              </a:rPr>
            </a:br>
            <a:r>
              <a:rPr lang="en-US" sz="1600" b="0" i="0" u="none">
                <a:solidFill>
                  <a:schemeClr val="dk1"/>
                </a:solidFill>
                <a:latin typeface="Arial"/>
                <a:ea typeface="Arial"/>
                <a:cs typeface="Arial"/>
                <a:sym typeface="Arial"/>
              </a:rPr>
              <a:t>     &lt;dateRange&gt;</a:t>
            </a:r>
            <a:br>
              <a:rPr lang="en-US" sz="1600" b="0" i="0" u="none">
                <a:solidFill>
                  <a:schemeClr val="dk1"/>
                </a:solidFill>
                <a:latin typeface="Arial"/>
                <a:ea typeface="Arial"/>
                <a:cs typeface="Arial"/>
                <a:sym typeface="Arial"/>
              </a:rPr>
            </a:br>
            <a:r>
              <a:rPr lang="en-US" sz="1600" b="0" i="0" u="none">
                <a:solidFill>
                  <a:schemeClr val="dk1"/>
                </a:solidFill>
                <a:latin typeface="Arial"/>
                <a:ea typeface="Arial"/>
                <a:cs typeface="Arial"/>
                <a:sym typeface="Arial"/>
              </a:rPr>
              <a:t>        &lt;fromDate standardDate=“1504”&gt;1865&lt;/fromDate&gt;</a:t>
            </a:r>
            <a:br>
              <a:rPr lang="en-US" sz="1600" b="0" i="0" u="none">
                <a:solidFill>
                  <a:schemeClr val="dk1"/>
                </a:solidFill>
                <a:latin typeface="Arial"/>
                <a:ea typeface="Arial"/>
                <a:cs typeface="Arial"/>
                <a:sym typeface="Arial"/>
              </a:rPr>
            </a:br>
            <a:r>
              <a:rPr lang="en-US" sz="1600" b="0" i="0" u="none">
                <a:solidFill>
                  <a:schemeClr val="dk1"/>
                </a:solidFill>
                <a:latin typeface="Arial"/>
                <a:ea typeface="Arial"/>
                <a:cs typeface="Arial"/>
                <a:sym typeface="Arial"/>
              </a:rPr>
              <a:t>        &lt;toDate standardDate=“1905”&gt;1905&lt;/toDate&gt;</a:t>
            </a:r>
            <a:br>
              <a:rPr lang="en-US" sz="1600" b="0" i="0" u="none">
                <a:solidFill>
                  <a:schemeClr val="dk1"/>
                </a:solidFill>
                <a:latin typeface="Arial"/>
                <a:ea typeface="Arial"/>
                <a:cs typeface="Arial"/>
                <a:sym typeface="Arial"/>
              </a:rPr>
            </a:br>
            <a:r>
              <a:rPr lang="en-US" sz="1600" b="0" i="0" u="none">
                <a:solidFill>
                  <a:schemeClr val="dk1"/>
                </a:solidFill>
                <a:latin typeface="Arial"/>
                <a:ea typeface="Arial"/>
                <a:cs typeface="Arial"/>
                <a:sym typeface="Arial"/>
              </a:rPr>
              <a:t>     &lt;/dateRange&gt;</a:t>
            </a:r>
            <a:br>
              <a:rPr lang="en-US" sz="1600" b="0" i="0" u="none">
                <a:solidFill>
                  <a:schemeClr val="dk1"/>
                </a:solidFill>
                <a:latin typeface="Arial"/>
                <a:ea typeface="Arial"/>
                <a:cs typeface="Arial"/>
                <a:sym typeface="Arial"/>
              </a:rPr>
            </a:br>
            <a:r>
              <a:rPr lang="en-US" sz="1600" b="0" i="0" u="none">
                <a:solidFill>
                  <a:schemeClr val="dk1"/>
                </a:solidFill>
                <a:latin typeface="Arial"/>
                <a:ea typeface="Arial"/>
                <a:cs typeface="Arial"/>
                <a:sym typeface="Arial"/>
              </a:rPr>
              <a:t>&lt;/place&gt;</a:t>
            </a:r>
          </a:p>
          <a:p>
            <a:pPr marL="342900" marR="0" lvl="0" indent="-342900" algn="l" rtl="0">
              <a:lnSpc>
                <a:spcPct val="100000"/>
              </a:lnSpc>
              <a:spcBef>
                <a:spcPts val="520"/>
              </a:spcBef>
              <a:spcAft>
                <a:spcPts val="0"/>
              </a:spcAft>
              <a:buClr>
                <a:schemeClr val="lt2"/>
              </a:buClr>
              <a:buSzPct val="25000"/>
              <a:buFont typeface="Noto Sans Symbols"/>
              <a:buNone/>
            </a:pPr>
            <a:endParaRPr sz="2600" b="0" i="0" u="none">
              <a:solidFill>
                <a:schemeClr val="dk1"/>
              </a:solidFill>
              <a:latin typeface="Arial"/>
              <a:ea typeface="Arial"/>
              <a:cs typeface="Arial"/>
              <a:sym typeface="Arial"/>
            </a:endParaRPr>
          </a:p>
          <a:p>
            <a:pPr marL="342900" marR="0" lvl="0" indent="-342900" algn="l" rtl="0">
              <a:lnSpc>
                <a:spcPct val="100000"/>
              </a:lnSpc>
              <a:spcBef>
                <a:spcPts val="520"/>
              </a:spcBef>
              <a:spcAft>
                <a:spcPts val="0"/>
              </a:spcAft>
              <a:buClr>
                <a:schemeClr val="lt2"/>
              </a:buClr>
              <a:buSzPct val="75000"/>
              <a:buFont typeface="Noto Sans Symbols"/>
              <a:buNone/>
            </a:pPr>
            <a:endParaRPr sz="2600" b="0" i="0" u="none">
              <a:solidFill>
                <a:schemeClr val="dk1"/>
              </a:solidFill>
              <a:latin typeface="Arial"/>
              <a:ea typeface="Arial"/>
              <a:cs typeface="Arial"/>
              <a:sym typeface="Arial"/>
            </a:endParaRPr>
          </a:p>
          <a:p>
            <a:pPr marL="342900" marR="0" lvl="0" indent="-342900" algn="l" rtl="0">
              <a:spcBef>
                <a:spcPts val="520"/>
              </a:spcBef>
              <a:spcAft>
                <a:spcPts val="0"/>
              </a:spcAft>
              <a:buClr>
                <a:schemeClr val="lt2"/>
              </a:buClr>
              <a:buSzPct val="75000"/>
              <a:buFont typeface="Noto Sans Symbols"/>
              <a:buNone/>
            </a:pPr>
            <a:endParaRPr sz="2600" b="0" i="0" u="none">
              <a:solidFill>
                <a:schemeClr val="dk1"/>
              </a:solidFill>
              <a:latin typeface="Arial"/>
              <a:ea typeface="Arial"/>
              <a:cs typeface="Arial"/>
              <a:sym typeface="Arial"/>
            </a:endParaRPr>
          </a:p>
        </p:txBody>
      </p:sp>
      <p:sp>
        <p:nvSpPr>
          <p:cNvPr id="238" name="Shape 238"/>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Places (11.3)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457200" y="1981200"/>
            <a:ext cx="8229600" cy="43434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2600" b="0" i="0" u="none">
                <a:solidFill>
                  <a:schemeClr val="dk1"/>
                </a:solidFill>
                <a:latin typeface="Arial"/>
                <a:ea typeface="Arial"/>
                <a:cs typeface="Arial"/>
                <a:sym typeface="Arial"/>
              </a:rPr>
              <a:t>Plain Text Example</a:t>
            </a:r>
          </a:p>
          <a:p>
            <a:pPr marL="457200" marR="0" lvl="1" indent="0" algn="l" rtl="0">
              <a:lnSpc>
                <a:spcPct val="100000"/>
              </a:lnSpc>
              <a:spcBef>
                <a:spcPts val="440"/>
              </a:spcBef>
              <a:spcAft>
                <a:spcPts val="0"/>
              </a:spcAft>
              <a:buClr>
                <a:schemeClr val="accent2"/>
              </a:buClr>
              <a:buSzPct val="25000"/>
              <a:buFont typeface="Noto Sans Symbols"/>
              <a:buNone/>
            </a:pPr>
            <a:r>
              <a:rPr lang="en-US" sz="2200" b="0" i="0" u="none" strike="noStrike" cap="none">
                <a:solidFill>
                  <a:schemeClr val="dk1"/>
                </a:solidFill>
                <a:latin typeface="Arial"/>
                <a:ea typeface="Arial"/>
                <a:cs typeface="Arial"/>
                <a:sym typeface="Arial"/>
              </a:rPr>
              <a:t>Public limited company </a:t>
            </a:r>
          </a:p>
          <a:p>
            <a:pPr marL="342900" marR="0" lvl="0" indent="-342900" algn="l" rtl="0">
              <a:lnSpc>
                <a:spcPct val="100000"/>
              </a:lnSpc>
              <a:spcBef>
                <a:spcPts val="480"/>
              </a:spcBef>
              <a:spcAft>
                <a:spcPts val="0"/>
              </a:spcAft>
              <a:buClr>
                <a:schemeClr val="lt2"/>
              </a:buClr>
              <a:buSzPct val="75000"/>
              <a:buFont typeface="Noto Sans Symbols"/>
              <a:buChar char="■"/>
            </a:pPr>
            <a:r>
              <a:rPr lang="en-US" sz="2400" b="0" i="0" u="none">
                <a:solidFill>
                  <a:schemeClr val="dk1"/>
                </a:solidFill>
                <a:latin typeface="Arial"/>
                <a:ea typeface="Arial"/>
                <a:cs typeface="Arial"/>
                <a:sym typeface="Arial"/>
              </a:rPr>
              <a:t>EAC-CPF Example     </a:t>
            </a:r>
          </a:p>
          <a:p>
            <a:pPr marL="342900" marR="0" lvl="0" indent="-342900" algn="l" rtl="0">
              <a:lnSpc>
                <a:spcPct val="100000"/>
              </a:lnSpc>
              <a:spcBef>
                <a:spcPts val="400"/>
              </a:spcBef>
              <a:spcAft>
                <a:spcPts val="0"/>
              </a:spcAft>
              <a:buClr>
                <a:schemeClr val="lt2"/>
              </a:buClr>
              <a:buSzPct val="25000"/>
              <a:buFont typeface="Noto Sans Symbols"/>
              <a:buNone/>
            </a:pPr>
            <a:r>
              <a:rPr lang="en-US" sz="2000" b="0" i="0" u="none">
                <a:solidFill>
                  <a:schemeClr val="dk1"/>
                </a:solidFill>
                <a:latin typeface="Arial"/>
                <a:ea typeface="Arial"/>
                <a:cs typeface="Arial"/>
                <a:sym typeface="Arial"/>
              </a:rPr>
              <a:t>       &lt;legalStatus&gt;</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&lt;term&gt;Private limited liability company&lt;/term&gt;</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&lt;dateRange&gt;</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&lt;fromDate standardDate="1941"&gt;1941&lt;/fromDate&gt;</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&lt;toDate standardDate="1948"&gt;1948&lt;/toDate&gt;</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&lt;/dateRange&gt;</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&lt;/legalStatus&gt;</a:t>
            </a:r>
            <a:r>
              <a:rPr lang="en-US" sz="1600" b="0" i="0" u="none">
                <a:solidFill>
                  <a:schemeClr val="dk1"/>
                </a:solidFill>
                <a:latin typeface="Arial"/>
                <a:ea typeface="Arial"/>
                <a:cs typeface="Arial"/>
                <a:sym typeface="Arial"/>
              </a:rPr>
              <a:t/>
            </a:r>
            <a:br>
              <a:rPr lang="en-US" sz="1600" b="0" i="0" u="none">
                <a:solidFill>
                  <a:schemeClr val="dk1"/>
                </a:solidFill>
                <a:latin typeface="Arial"/>
                <a:ea typeface="Arial"/>
                <a:cs typeface="Arial"/>
                <a:sym typeface="Arial"/>
              </a:rPr>
            </a:br>
            <a:r>
              <a:rPr lang="en-US" sz="1600" b="0" i="0" u="none">
                <a:solidFill>
                  <a:schemeClr val="dk1"/>
                </a:solidFill>
                <a:latin typeface="Arial"/>
                <a:ea typeface="Arial"/>
                <a:cs typeface="Arial"/>
                <a:sym typeface="Arial"/>
              </a:rPr>
              <a:t>        </a:t>
            </a:r>
          </a:p>
        </p:txBody>
      </p:sp>
      <p:sp>
        <p:nvSpPr>
          <p:cNvPr id="245" name="Shape 245"/>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Legal Status (11.4)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457200" y="1981200"/>
            <a:ext cx="8229600" cy="3886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2600" b="0" i="0" u="none">
                <a:solidFill>
                  <a:schemeClr val="dk1"/>
                </a:solidFill>
                <a:latin typeface="Arial"/>
                <a:ea typeface="Arial"/>
                <a:cs typeface="Arial"/>
                <a:sym typeface="Arial"/>
              </a:rPr>
              <a:t>For persons focus on occupations or activities.</a:t>
            </a:r>
          </a:p>
          <a:p>
            <a:pPr marL="742950" marR="0" lvl="1" indent="-285750" algn="l" rtl="0">
              <a:lnSpc>
                <a:spcPct val="100000"/>
              </a:lnSpc>
              <a:spcBef>
                <a:spcPts val="440"/>
              </a:spcBef>
              <a:spcAft>
                <a:spcPts val="0"/>
              </a:spcAft>
              <a:buClr>
                <a:schemeClr val="accent2"/>
              </a:buClr>
              <a:buSzPct val="80000"/>
              <a:buFont typeface="Noto Sans Symbols"/>
              <a:buChar char="◻"/>
            </a:pPr>
            <a:r>
              <a:rPr lang="en-US" sz="2200" b="0" i="0" u="none" strike="noStrike" cap="none">
                <a:solidFill>
                  <a:schemeClr val="dk1"/>
                </a:solidFill>
                <a:latin typeface="Arial"/>
                <a:ea typeface="Arial"/>
                <a:cs typeface="Arial"/>
                <a:sym typeface="Arial"/>
              </a:rPr>
              <a:t>Artists (occupation; from Index terms for Occupations in Archival and Manuscript Collections)</a:t>
            </a:r>
          </a:p>
          <a:p>
            <a:pPr marL="742950" marR="0" lvl="1" indent="-285750" algn="l" rtl="0">
              <a:lnSpc>
                <a:spcPct val="100000"/>
              </a:lnSpc>
              <a:spcBef>
                <a:spcPts val="440"/>
              </a:spcBef>
              <a:spcAft>
                <a:spcPts val="0"/>
              </a:spcAft>
              <a:buClr>
                <a:schemeClr val="accent2"/>
              </a:buClr>
              <a:buSzPct val="80000"/>
              <a:buFont typeface="Noto Sans Symbols"/>
              <a:buChar char="◻"/>
            </a:pPr>
            <a:r>
              <a:rPr lang="en-US" sz="2200" b="0" i="0" u="none" strike="noStrike" cap="none">
                <a:solidFill>
                  <a:schemeClr val="dk1"/>
                </a:solidFill>
                <a:latin typeface="Arial"/>
                <a:ea typeface="Arial"/>
                <a:cs typeface="Arial"/>
                <a:sym typeface="Arial"/>
              </a:rPr>
              <a:t>Civil rights workers (occupation; from LCSH)</a:t>
            </a:r>
          </a:p>
          <a:p>
            <a:pPr marL="342900" marR="0" lvl="0" indent="-342900" algn="l" rtl="0">
              <a:lnSpc>
                <a:spcPct val="100000"/>
              </a:lnSpc>
              <a:spcBef>
                <a:spcPts val="520"/>
              </a:spcBef>
              <a:spcAft>
                <a:spcPts val="0"/>
              </a:spcAft>
              <a:buClr>
                <a:schemeClr val="lt2"/>
              </a:buClr>
              <a:buSzPct val="75000"/>
              <a:buFont typeface="Noto Sans Symbols"/>
              <a:buChar char="■"/>
            </a:pPr>
            <a:r>
              <a:rPr lang="en-US" sz="2600" b="0" i="0" u="none">
                <a:solidFill>
                  <a:schemeClr val="dk1"/>
                </a:solidFill>
                <a:latin typeface="Arial"/>
                <a:ea typeface="Arial"/>
                <a:cs typeface="Arial"/>
                <a:sym typeface="Arial"/>
              </a:rPr>
              <a:t>For corporate bodies focus on functions.</a:t>
            </a:r>
          </a:p>
          <a:p>
            <a:pPr marL="742950" marR="0" lvl="1" indent="-285750" algn="l" rtl="0">
              <a:lnSpc>
                <a:spcPct val="100000"/>
              </a:lnSpc>
              <a:spcBef>
                <a:spcPts val="440"/>
              </a:spcBef>
              <a:spcAft>
                <a:spcPts val="0"/>
              </a:spcAft>
              <a:buClr>
                <a:schemeClr val="accent2"/>
              </a:buClr>
              <a:buSzPct val="80000"/>
              <a:buFont typeface="Noto Sans Symbols"/>
              <a:buChar char="◻"/>
            </a:pPr>
            <a:r>
              <a:rPr lang="en-US" sz="2200" b="0" i="0" u="none" strike="noStrike" cap="none">
                <a:solidFill>
                  <a:schemeClr val="dk1"/>
                </a:solidFill>
                <a:latin typeface="Arial"/>
                <a:ea typeface="Arial"/>
                <a:cs typeface="Arial"/>
                <a:sym typeface="Arial"/>
              </a:rPr>
              <a:t>Mining engineering (function; from LCSH)</a:t>
            </a:r>
          </a:p>
          <a:p>
            <a:pPr marL="742950" marR="0" lvl="1" indent="-285750" algn="l" rtl="0">
              <a:lnSpc>
                <a:spcPct val="100000"/>
              </a:lnSpc>
              <a:spcBef>
                <a:spcPts val="440"/>
              </a:spcBef>
              <a:spcAft>
                <a:spcPts val="0"/>
              </a:spcAft>
              <a:buClr>
                <a:schemeClr val="accent2"/>
              </a:buClr>
              <a:buSzPct val="80000"/>
              <a:buFont typeface="Noto Sans Symbols"/>
              <a:buChar char="◻"/>
            </a:pPr>
            <a:r>
              <a:rPr lang="en-US" sz="2200" b="0" i="0" u="none" strike="noStrike" cap="none">
                <a:solidFill>
                  <a:schemeClr val="dk1"/>
                </a:solidFill>
                <a:latin typeface="Arial"/>
                <a:ea typeface="Arial"/>
                <a:cs typeface="Arial"/>
                <a:sym typeface="Arial"/>
              </a:rPr>
              <a:t>Zoning (function; from Art &amp; Architecture Thesaurus)</a:t>
            </a:r>
          </a:p>
        </p:txBody>
      </p:sp>
      <p:sp>
        <p:nvSpPr>
          <p:cNvPr id="251" name="Shape 251"/>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Functions, Occupations, and Activities (11.5)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76200" y="1981200"/>
            <a:ext cx="8991600" cy="3886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2600" b="0" i="0" u="none">
                <a:solidFill>
                  <a:schemeClr val="dk1"/>
                </a:solidFill>
                <a:latin typeface="Arial"/>
                <a:ea typeface="Arial"/>
                <a:cs typeface="Arial"/>
                <a:sym typeface="Arial"/>
              </a:rPr>
              <a:t>Plain Text Example</a:t>
            </a:r>
          </a:p>
          <a:p>
            <a:pPr marL="342900" marR="0" lvl="0" indent="-342900" algn="l" rtl="0">
              <a:lnSpc>
                <a:spcPct val="100000"/>
              </a:lnSpc>
              <a:spcBef>
                <a:spcPts val="400"/>
              </a:spcBef>
              <a:spcAft>
                <a:spcPts val="0"/>
              </a:spcAft>
              <a:buClr>
                <a:schemeClr val="lt2"/>
              </a:buClr>
              <a:buSzPct val="25000"/>
              <a:buFont typeface="Noto Sans Symbols"/>
              <a:buNone/>
            </a:pPr>
            <a:r>
              <a:rPr lang="en-US" sz="2000" b="0" i="0" u="none">
                <a:solidFill>
                  <a:schemeClr val="dk1"/>
                </a:solidFill>
                <a:latin typeface="Arial"/>
                <a:ea typeface="Arial"/>
                <a:cs typeface="Arial"/>
                <a:sym typeface="Arial"/>
              </a:rPr>
              <a:t>        United States. Aviation and Transportation Security Act (from LC Name</a:t>
            </a:r>
          </a:p>
          <a:p>
            <a:pPr marL="342900" marR="0" lvl="0" indent="-342900" algn="l" rtl="0">
              <a:lnSpc>
                <a:spcPct val="100000"/>
              </a:lnSpc>
              <a:spcBef>
                <a:spcPts val="400"/>
              </a:spcBef>
              <a:spcAft>
                <a:spcPts val="0"/>
              </a:spcAft>
              <a:buClr>
                <a:schemeClr val="lt2"/>
              </a:buClr>
              <a:buSzPct val="25000"/>
              <a:buFont typeface="Noto Sans Symbols"/>
              <a:buNone/>
            </a:pPr>
            <a:r>
              <a:rPr lang="en-US" sz="2000" b="0" i="0" u="none">
                <a:solidFill>
                  <a:schemeClr val="dk1"/>
                </a:solidFill>
                <a:latin typeface="Arial"/>
                <a:ea typeface="Arial"/>
                <a:cs typeface="Arial"/>
                <a:sym typeface="Arial"/>
              </a:rPr>
              <a:t>        Authority File)</a:t>
            </a:r>
          </a:p>
          <a:p>
            <a:pPr marL="342900" marR="0" lvl="0" indent="-342900" algn="l" rtl="0">
              <a:lnSpc>
                <a:spcPct val="100000"/>
              </a:lnSpc>
              <a:spcBef>
                <a:spcPts val="520"/>
              </a:spcBef>
              <a:spcAft>
                <a:spcPts val="0"/>
              </a:spcAft>
              <a:buClr>
                <a:schemeClr val="lt2"/>
              </a:buClr>
              <a:buSzPct val="75000"/>
              <a:buFont typeface="Noto Sans Symbols"/>
              <a:buChar char="■"/>
            </a:pPr>
            <a:r>
              <a:rPr lang="en-US" sz="2600" b="0" i="0" u="none">
                <a:solidFill>
                  <a:schemeClr val="dk1"/>
                </a:solidFill>
                <a:latin typeface="Arial"/>
                <a:ea typeface="Arial"/>
                <a:cs typeface="Arial"/>
                <a:sym typeface="Arial"/>
              </a:rPr>
              <a:t>EAC-CPF Example     </a:t>
            </a:r>
          </a:p>
          <a:p>
            <a:pPr marL="342900" marR="0" lvl="0" indent="-342900" algn="l" rtl="0">
              <a:lnSpc>
                <a:spcPct val="100000"/>
              </a:lnSpc>
              <a:spcBef>
                <a:spcPts val="400"/>
              </a:spcBef>
              <a:spcAft>
                <a:spcPts val="0"/>
              </a:spcAft>
              <a:buClr>
                <a:schemeClr val="lt2"/>
              </a:buClr>
              <a:buSzPct val="25000"/>
              <a:buFont typeface="Noto Sans Symbols"/>
              <a:buNone/>
            </a:pPr>
            <a:r>
              <a:rPr lang="en-US" sz="2000" b="0" i="0" u="none">
                <a:solidFill>
                  <a:schemeClr val="dk1"/>
                </a:solidFill>
                <a:latin typeface="Arial"/>
                <a:ea typeface="Arial"/>
                <a:cs typeface="Arial"/>
                <a:sym typeface="Arial"/>
              </a:rPr>
              <a:t>    &lt;mandate&gt;</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&lt;dateRange&gt;</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&lt;fromDate standardDate="1919"&gt;1919&lt;/fromDate&gt;</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&lt;toDate standardDate="1925"&gt;1925&lt;/toDate&gt;</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&lt;/dateRange&gt;</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&lt;citation&gt;Minnesota. Executive Session Laws 1919 c49&lt;/citation&gt;</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&lt;/mandate&gt;</a:t>
            </a:r>
          </a:p>
        </p:txBody>
      </p:sp>
      <p:sp>
        <p:nvSpPr>
          <p:cNvPr id="258" name="Shape 258"/>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Mandates/Source of Authority (11.6)</a:t>
            </a:r>
            <a:br>
              <a:rPr lang="en-US" sz="3600" b="1" i="0" u="none" strike="noStrike" cap="none">
                <a:solidFill>
                  <a:srgbClr val="00007D"/>
                </a:solidFill>
                <a:latin typeface="Arial"/>
                <a:ea typeface="Arial"/>
                <a:cs typeface="Arial"/>
                <a:sym typeface="Arial"/>
              </a:rPr>
            </a:br>
            <a:r>
              <a:rPr lang="en-US" sz="3200" b="1" i="0" u="none" strike="noStrike" cap="none">
                <a:solidFill>
                  <a:srgbClr val="00007D"/>
                </a:solidFill>
                <a:latin typeface="Arial"/>
                <a:ea typeface="Arial"/>
                <a:cs typeface="Arial"/>
                <a:sym typeface="Arial"/>
              </a:rPr>
              <a:t>Corporate Bodies only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457200" y="1981200"/>
            <a:ext cx="8229600" cy="3886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2000" b="0" i="0" u="none">
                <a:solidFill>
                  <a:schemeClr val="dk1"/>
                </a:solidFill>
                <a:latin typeface="Arial"/>
                <a:ea typeface="Arial"/>
                <a:cs typeface="Arial"/>
                <a:sym typeface="Arial"/>
              </a:rPr>
              <a:t>For corporate bodies, record administrative structure, other corporate bodies that control or are controlled by entity.</a:t>
            </a:r>
          </a:p>
          <a:p>
            <a:pPr marL="457200" marR="0" lvl="1" indent="0" algn="l" rtl="0">
              <a:lnSpc>
                <a:spcPct val="100000"/>
              </a:lnSpc>
              <a:spcBef>
                <a:spcPts val="320"/>
              </a:spcBef>
              <a:spcAft>
                <a:spcPts val="0"/>
              </a:spcAft>
              <a:buClr>
                <a:schemeClr val="accent2"/>
              </a:buClr>
              <a:buSzPct val="25000"/>
              <a:buFont typeface="Noto Sans Symbols"/>
              <a:buNone/>
            </a:pPr>
            <a:r>
              <a:rPr lang="en-US" sz="1600" b="0" i="0" u="none" strike="noStrike" cap="none">
                <a:solidFill>
                  <a:schemeClr val="dk1"/>
                </a:solidFill>
                <a:latin typeface="Arial"/>
                <a:ea typeface="Arial"/>
                <a:cs typeface="Arial"/>
                <a:sym typeface="Arial"/>
              </a:rPr>
              <a:t>Big Heart Pet Brands began as the pet food division of Del Monte Foods in 2006. In 2014 Del Monte Pacific Limited completed the purchase of Del Monte’s consumer food business. The remaining company consisted of the pet food division and was renamed Big Heart Pet Brands. In 2015 J.M. Smucker Company announced the acquisition of Big Heart Pet Brands. </a:t>
            </a:r>
          </a:p>
          <a:p>
            <a:pPr marL="342900" marR="0" lvl="0" indent="-342900" algn="l" rtl="0">
              <a:lnSpc>
                <a:spcPct val="100000"/>
              </a:lnSpc>
              <a:spcBef>
                <a:spcPts val="400"/>
              </a:spcBef>
              <a:spcAft>
                <a:spcPts val="0"/>
              </a:spcAft>
              <a:buClr>
                <a:schemeClr val="lt2"/>
              </a:buClr>
              <a:buSzPct val="75000"/>
              <a:buFont typeface="Noto Sans Symbols"/>
              <a:buChar char="■"/>
            </a:pPr>
            <a:r>
              <a:rPr lang="en-US" sz="2000" b="0" i="0" u="none">
                <a:solidFill>
                  <a:schemeClr val="dk1"/>
                </a:solidFill>
                <a:latin typeface="Arial"/>
                <a:ea typeface="Arial"/>
                <a:cs typeface="Arial"/>
                <a:sym typeface="Arial"/>
              </a:rPr>
              <a:t>For Persons or families, record family structure.</a:t>
            </a:r>
          </a:p>
          <a:p>
            <a:pPr marL="457200" marR="0" lvl="1" indent="0" algn="l" rtl="0">
              <a:lnSpc>
                <a:spcPct val="100000"/>
              </a:lnSpc>
              <a:spcBef>
                <a:spcPts val="320"/>
              </a:spcBef>
              <a:spcAft>
                <a:spcPts val="0"/>
              </a:spcAft>
              <a:buClr>
                <a:schemeClr val="accent2"/>
              </a:buClr>
              <a:buSzPct val="25000"/>
              <a:buFont typeface="Noto Sans Symbols"/>
              <a:buNone/>
            </a:pPr>
            <a:r>
              <a:rPr lang="en-US" sz="1600" b="0" i="0" u="none" strike="noStrike" cap="none">
                <a:solidFill>
                  <a:schemeClr val="dk1"/>
                </a:solidFill>
                <a:latin typeface="Arial"/>
                <a:ea typeface="Arial"/>
                <a:cs typeface="Arial"/>
                <a:sym typeface="Arial"/>
              </a:rPr>
              <a:t>In 1873 Nickolas Kessler married Louisa Ebert, who was born June 15, 1849, in Williamsburg, New York, the daughter of G. Ebert, a German immigrant. The couple had three children: Charles N. (born July 9, 1874), Frederick E. (born in 1876), and Mathilda. Louisa died on December 18, 1880.</a:t>
            </a:r>
          </a:p>
          <a:p>
            <a:pPr marL="342900" marR="0" lvl="0" indent="-342900" algn="l" rtl="0">
              <a:spcBef>
                <a:spcPts val="320"/>
              </a:spcBef>
              <a:spcAft>
                <a:spcPts val="0"/>
              </a:spcAft>
              <a:buClr>
                <a:schemeClr val="lt2"/>
              </a:buClr>
              <a:buSzPct val="75000"/>
              <a:buFont typeface="Noto Sans Symbols"/>
              <a:buNone/>
            </a:pPr>
            <a:endParaRPr sz="1600" b="0" i="0" u="none" strike="noStrike" cap="none">
              <a:solidFill>
                <a:schemeClr val="dk1"/>
              </a:solidFill>
              <a:latin typeface="Arial"/>
              <a:ea typeface="Arial"/>
              <a:cs typeface="Arial"/>
              <a:sym typeface="Arial"/>
            </a:endParaRPr>
          </a:p>
        </p:txBody>
      </p:sp>
      <p:sp>
        <p:nvSpPr>
          <p:cNvPr id="265" name="Shape 265"/>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Internal Structure/Genealogy (11.7)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endParaRPr sz="1800" b="0" i="0" u="none" strike="noStrike" cap="none">
              <a:solidFill>
                <a:schemeClr val="lt1"/>
              </a:solidFill>
              <a:latin typeface="Arial"/>
              <a:ea typeface="Arial"/>
              <a:cs typeface="Arial"/>
              <a:sym typeface="Arial"/>
            </a:endParaRPr>
          </a:p>
        </p:txBody>
      </p:sp>
      <p:pic>
        <p:nvPicPr>
          <p:cNvPr id="129" name="Shape 129"/>
          <p:cNvPicPr preferRelativeResize="0">
            <a:picLocks noGrp="1"/>
          </p:cNvPicPr>
          <p:nvPr>
            <p:ph type="body" idx="1"/>
          </p:nvPr>
        </p:nvPicPr>
        <p:blipFill rotWithShape="1">
          <a:blip r:embed="rId3">
            <a:alphaModFix/>
          </a:blip>
          <a:srcRect/>
          <a:stretch/>
        </p:blipFill>
        <p:spPr>
          <a:xfrm>
            <a:off x="195261" y="1524000"/>
            <a:ext cx="8753474" cy="5029199"/>
          </a:xfrm>
          <a:prstGeom prst="rect">
            <a:avLst/>
          </a:prstGeom>
          <a:noFill/>
          <a:ln>
            <a:noFill/>
          </a:ln>
        </p:spPr>
      </p:pic>
      <p:cxnSp>
        <p:nvCxnSpPr>
          <p:cNvPr id="130" name="Shape 130"/>
          <p:cNvCxnSpPr/>
          <p:nvPr/>
        </p:nvCxnSpPr>
        <p:spPr>
          <a:xfrm>
            <a:off x="3886200" y="1752600"/>
            <a:ext cx="381000" cy="228600"/>
          </a:xfrm>
          <a:prstGeom prst="straightConnector1">
            <a:avLst/>
          </a:prstGeom>
          <a:noFill/>
          <a:ln w="9525" cap="flat" cmpd="sng">
            <a:solidFill>
              <a:schemeClr val="dk1"/>
            </a:solidFill>
            <a:prstDash val="solid"/>
            <a:miter/>
            <a:headEnd type="none" w="med" len="med"/>
            <a:tailEnd type="stealth" w="lg" len="lg"/>
          </a:ln>
        </p:spPr>
      </p:cxnSp>
      <p:sp>
        <p:nvSpPr>
          <p:cNvPr id="131" name="Shape 131"/>
          <p:cNvSpPr txBox="1"/>
          <p:nvPr/>
        </p:nvSpPr>
        <p:spPr>
          <a:xfrm>
            <a:off x="4267200" y="1866900"/>
            <a:ext cx="129540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Institution</a:t>
            </a:r>
          </a:p>
        </p:txBody>
      </p:sp>
      <p:cxnSp>
        <p:nvCxnSpPr>
          <p:cNvPr id="132" name="Shape 132"/>
          <p:cNvCxnSpPr/>
          <p:nvPr/>
        </p:nvCxnSpPr>
        <p:spPr>
          <a:xfrm rot="10800000">
            <a:off x="5343925" y="5380400"/>
            <a:ext cx="533400" cy="76200"/>
          </a:xfrm>
          <a:prstGeom prst="straightConnector1">
            <a:avLst/>
          </a:prstGeom>
          <a:noFill/>
          <a:ln w="9525" cap="flat" cmpd="sng">
            <a:solidFill>
              <a:schemeClr val="dk1"/>
            </a:solidFill>
            <a:prstDash val="solid"/>
            <a:miter/>
            <a:headEnd type="none" w="med" len="med"/>
            <a:tailEnd type="stealth" w="lg" len="lg"/>
          </a:ln>
        </p:spPr>
      </p:cxnSp>
      <p:sp>
        <p:nvSpPr>
          <p:cNvPr id="133" name="Shape 133"/>
          <p:cNvSpPr txBox="1"/>
          <p:nvPr/>
        </p:nvSpPr>
        <p:spPr>
          <a:xfrm>
            <a:off x="190500" y="6934200"/>
            <a:ext cx="2057400" cy="381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Name of Creator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cBhvr additive="base">
                                        <p:cTn id="7" dur="500"/>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457200" y="2286000"/>
            <a:ext cx="8229600" cy="3886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2200" b="0" i="0" u="none">
                <a:solidFill>
                  <a:schemeClr val="dk1"/>
                </a:solidFill>
                <a:latin typeface="Arial"/>
                <a:ea typeface="Arial"/>
                <a:cs typeface="Arial"/>
                <a:sym typeface="Arial"/>
              </a:rPr>
              <a:t>Names/Identifiers of Related Corporate Bodies, Persons, or Families (12.1): Minnesota. Division of Game and Fish  </a:t>
            </a:r>
          </a:p>
          <a:p>
            <a:pPr marL="342900" marR="0" lvl="0" indent="-342900" algn="l" rtl="0">
              <a:lnSpc>
                <a:spcPct val="100000"/>
              </a:lnSpc>
              <a:spcBef>
                <a:spcPts val="440"/>
              </a:spcBef>
              <a:spcAft>
                <a:spcPts val="0"/>
              </a:spcAft>
              <a:buClr>
                <a:schemeClr val="lt2"/>
              </a:buClr>
              <a:buSzPct val="25000"/>
              <a:buFont typeface="Noto Sans Symbols"/>
              <a:buNone/>
            </a:pPr>
            <a:r>
              <a:rPr lang="en-US" sz="2200" b="0" i="0" u="none">
                <a:solidFill>
                  <a:schemeClr val="dk1"/>
                </a:solidFill>
                <a:latin typeface="Arial"/>
                <a:ea typeface="Arial"/>
                <a:cs typeface="Arial"/>
                <a:sym typeface="Arial"/>
              </a:rPr>
              <a:t>		       n 79066215 (LC authority record control #)</a:t>
            </a:r>
          </a:p>
          <a:p>
            <a:pPr marL="342900" marR="0" lvl="0" indent="-342900" algn="l" rtl="0">
              <a:lnSpc>
                <a:spcPct val="100000"/>
              </a:lnSpc>
              <a:spcBef>
                <a:spcPts val="440"/>
              </a:spcBef>
              <a:spcAft>
                <a:spcPts val="0"/>
              </a:spcAft>
              <a:buClr>
                <a:schemeClr val="lt2"/>
              </a:buClr>
              <a:buSzPct val="75000"/>
              <a:buFont typeface="Noto Sans Symbols"/>
              <a:buChar char="■"/>
            </a:pPr>
            <a:r>
              <a:rPr lang="en-US" sz="2200" b="0" i="0" u="none">
                <a:solidFill>
                  <a:schemeClr val="dk1"/>
                </a:solidFill>
                <a:latin typeface="Arial"/>
                <a:ea typeface="Arial"/>
                <a:cs typeface="Arial"/>
                <a:sym typeface="Arial"/>
              </a:rPr>
              <a:t>Types of Related Entity (12.2): Corporate Body</a:t>
            </a:r>
          </a:p>
          <a:p>
            <a:pPr marL="342900" marR="0" lvl="0" indent="-342900" algn="l" rtl="0">
              <a:lnSpc>
                <a:spcPct val="100000"/>
              </a:lnSpc>
              <a:spcBef>
                <a:spcPts val="440"/>
              </a:spcBef>
              <a:spcAft>
                <a:spcPts val="0"/>
              </a:spcAft>
              <a:buClr>
                <a:schemeClr val="lt2"/>
              </a:buClr>
              <a:buSzPct val="75000"/>
              <a:buFont typeface="Noto Sans Symbols"/>
              <a:buChar char="■"/>
            </a:pPr>
            <a:r>
              <a:rPr lang="en-US" sz="2200" b="0" i="0" u="none">
                <a:solidFill>
                  <a:schemeClr val="dk1"/>
                </a:solidFill>
                <a:latin typeface="Arial"/>
                <a:ea typeface="Arial"/>
                <a:cs typeface="Arial"/>
                <a:sym typeface="Arial"/>
              </a:rPr>
              <a:t>Nature of Relationship (12.3): Temporal</a:t>
            </a:r>
          </a:p>
          <a:p>
            <a:pPr marL="742950" marR="0" lvl="1" indent="-285750" algn="l" rtl="0">
              <a:lnSpc>
                <a:spcPct val="100000"/>
              </a:lnSpc>
              <a:spcBef>
                <a:spcPts val="360"/>
              </a:spcBef>
              <a:spcAft>
                <a:spcPts val="0"/>
              </a:spcAft>
              <a:buClr>
                <a:schemeClr val="accent2"/>
              </a:buClr>
              <a:buSzPct val="79999"/>
              <a:buFont typeface="Noto Sans Symbols"/>
              <a:buChar char="◻"/>
            </a:pPr>
            <a:r>
              <a:rPr lang="en-US" sz="1800" b="0" i="0" u="none" strike="noStrike" cap="none">
                <a:solidFill>
                  <a:schemeClr val="dk1"/>
                </a:solidFill>
                <a:latin typeface="Arial"/>
                <a:ea typeface="Arial"/>
                <a:cs typeface="Arial"/>
                <a:sym typeface="Arial"/>
              </a:rPr>
              <a:t>Can also record relationship using codes or text or in a narrative.</a:t>
            </a:r>
          </a:p>
          <a:p>
            <a:pPr marL="342900" marR="0" lvl="0" indent="-342900" algn="l" rtl="0">
              <a:lnSpc>
                <a:spcPct val="100000"/>
              </a:lnSpc>
              <a:spcBef>
                <a:spcPts val="440"/>
              </a:spcBef>
              <a:spcAft>
                <a:spcPts val="0"/>
              </a:spcAft>
              <a:buClr>
                <a:schemeClr val="lt2"/>
              </a:buClr>
              <a:buSzPct val="75000"/>
              <a:buFont typeface="Noto Sans Symbols"/>
              <a:buChar char="■"/>
            </a:pPr>
            <a:r>
              <a:rPr lang="en-US" sz="2200" b="0" i="0" u="none">
                <a:solidFill>
                  <a:schemeClr val="dk1"/>
                </a:solidFill>
                <a:latin typeface="Arial"/>
                <a:ea typeface="Arial"/>
                <a:cs typeface="Arial"/>
                <a:sym typeface="Arial"/>
              </a:rPr>
              <a:t>Dates of Relationship (12.4): 1931 (date of succession)  </a:t>
            </a:r>
          </a:p>
        </p:txBody>
      </p:sp>
      <p:sp>
        <p:nvSpPr>
          <p:cNvPr id="272" name="Shape 272"/>
          <p:cNvSpPr txBox="1">
            <a:spLocks noGrp="1"/>
          </p:cNvSpPr>
          <p:nvPr>
            <p:ph type="title"/>
          </p:nvPr>
        </p:nvSpPr>
        <p:spPr>
          <a:xfrm>
            <a:off x="457200" y="6096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Related Persons, Families, and Corporate Bodies (Section 12)</a:t>
            </a:r>
            <a:br>
              <a:rPr lang="en-US" sz="3600" b="1" i="0" u="none" strike="noStrike" cap="none">
                <a:solidFill>
                  <a:srgbClr val="00007D"/>
                </a:solidFill>
                <a:latin typeface="Arial"/>
                <a:ea typeface="Arial"/>
                <a:cs typeface="Arial"/>
                <a:sym typeface="Arial"/>
              </a:rPr>
            </a:br>
            <a:r>
              <a:rPr lang="en-US" sz="3000" b="1" i="0" u="none" strike="noStrike" cap="none">
                <a:solidFill>
                  <a:srgbClr val="00007D"/>
                </a:solidFill>
                <a:latin typeface="Arial"/>
                <a:ea typeface="Arial"/>
                <a:cs typeface="Arial"/>
                <a:sym typeface="Arial"/>
              </a:rPr>
              <a:t>Example Minnesota Dept. of Game and Fish</a:t>
            </a:r>
            <a:r>
              <a:rPr lang="en-US" sz="5400" b="1" i="0" u="none" strike="noStrike" cap="none">
                <a:solidFill>
                  <a:srgbClr val="000000"/>
                </a:solidFill>
                <a:latin typeface="Arial"/>
                <a:ea typeface="Arial"/>
                <a:cs typeface="Arial"/>
                <a:sym typeface="Arial"/>
              </a:rPr>
              <a:t/>
            </a:r>
            <a:br>
              <a:rPr lang="en-US" sz="5400" b="1" i="0" u="none" strike="noStrike" cap="none">
                <a:solidFill>
                  <a:srgbClr val="000000"/>
                </a:solidFill>
                <a:latin typeface="Arial"/>
                <a:ea typeface="Arial"/>
                <a:cs typeface="Arial"/>
                <a:sym typeface="Arial"/>
              </a:rPr>
            </a:br>
            <a:endParaRPr lang="en-US" sz="5400" b="1" i="0" u="none" strike="noStrike" cap="none">
              <a:solidFill>
                <a:srgbClr val="000000"/>
              </a:solidFill>
              <a:latin typeface="Arial"/>
              <a:ea typeface="Arial"/>
              <a:cs typeface="Arial"/>
              <a:sym typeface="Arial"/>
            </a:endParaRPr>
          </a:p>
        </p:txBody>
      </p:sp>
      <p:cxnSp>
        <p:nvCxnSpPr>
          <p:cNvPr id="273" name="Shape 273"/>
          <p:cNvCxnSpPr/>
          <p:nvPr/>
        </p:nvCxnSpPr>
        <p:spPr>
          <a:xfrm>
            <a:off x="4648200" y="3048000"/>
            <a:ext cx="3429000" cy="0"/>
          </a:xfrm>
          <a:prstGeom prst="straightConnector1">
            <a:avLst/>
          </a:prstGeom>
          <a:solidFill>
            <a:schemeClr val="accent1"/>
          </a:solidFill>
          <a:ln w="9525" cap="flat" cmpd="sng">
            <a:solidFill>
              <a:schemeClr val="dk1"/>
            </a:solidFill>
            <a:prstDash val="solid"/>
            <a:miter/>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1">
                                            <p:txEl>
                                              <p:pRg st="0" end="0"/>
                                            </p:txEl>
                                          </p:spTgt>
                                        </p:tgtEl>
                                        <p:attrNameLst>
                                          <p:attrName>style.visibility</p:attrName>
                                        </p:attrNameLst>
                                      </p:cBhvr>
                                      <p:to>
                                        <p:strVal val="visible"/>
                                      </p:to>
                                    </p:set>
                                    <p:animEffect transition="in" filter="fade">
                                      <p:cBhvr>
                                        <p:cTn id="7" dur="500"/>
                                        <p:tgtEl>
                                          <p:spTgt spid="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1">
                                            <p:txEl>
                                              <p:pRg st="1" end="1"/>
                                            </p:txEl>
                                          </p:spTgt>
                                        </p:tgtEl>
                                        <p:attrNameLst>
                                          <p:attrName>style.visibility</p:attrName>
                                        </p:attrNameLst>
                                      </p:cBhvr>
                                      <p:to>
                                        <p:strVal val="visible"/>
                                      </p:to>
                                    </p:set>
                                    <p:animEffect transition="in" filter="fade">
                                      <p:cBhvr>
                                        <p:cTn id="12" dur="500"/>
                                        <p:tgtEl>
                                          <p:spTgt spid="2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1">
                                            <p:txEl>
                                              <p:pRg st="2" end="2"/>
                                            </p:txEl>
                                          </p:spTgt>
                                        </p:tgtEl>
                                        <p:attrNameLst>
                                          <p:attrName>style.visibility</p:attrName>
                                        </p:attrNameLst>
                                      </p:cBhvr>
                                      <p:to>
                                        <p:strVal val="visible"/>
                                      </p:to>
                                    </p:set>
                                    <p:animEffect transition="in" filter="fade">
                                      <p:cBhvr>
                                        <p:cTn id="17" dur="500"/>
                                        <p:tgtEl>
                                          <p:spTgt spid="2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1">
                                            <p:txEl>
                                              <p:pRg st="3" end="3"/>
                                            </p:txEl>
                                          </p:spTgt>
                                        </p:tgtEl>
                                        <p:attrNameLst>
                                          <p:attrName>style.visibility</p:attrName>
                                        </p:attrNameLst>
                                      </p:cBhvr>
                                      <p:to>
                                        <p:strVal val="visible"/>
                                      </p:to>
                                    </p:set>
                                    <p:animEffect transition="in" filter="fade">
                                      <p:cBhvr>
                                        <p:cTn id="22" dur="500"/>
                                        <p:tgtEl>
                                          <p:spTgt spid="2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1">
                                            <p:txEl>
                                              <p:pRg st="4" end="4"/>
                                            </p:txEl>
                                          </p:spTgt>
                                        </p:tgtEl>
                                        <p:attrNameLst>
                                          <p:attrName>style.visibility</p:attrName>
                                        </p:attrNameLst>
                                      </p:cBhvr>
                                      <p:to>
                                        <p:strVal val="visible"/>
                                      </p:to>
                                    </p:set>
                                    <p:animEffect transition="in" filter="fade">
                                      <p:cBhvr>
                                        <p:cTn id="27" dur="500"/>
                                        <p:tgtEl>
                                          <p:spTgt spid="2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1">
                                            <p:txEl>
                                              <p:pRg st="5" end="5"/>
                                            </p:txEl>
                                          </p:spTgt>
                                        </p:tgtEl>
                                        <p:attrNameLst>
                                          <p:attrName>style.visibility</p:attrName>
                                        </p:attrNameLst>
                                      </p:cBhvr>
                                      <p:to>
                                        <p:strVal val="visible"/>
                                      </p:to>
                                    </p:set>
                                    <p:animEffect transition="in" filter="fade">
                                      <p:cBhvr>
                                        <p:cTn id="32" dur="500"/>
                                        <p:tgtEl>
                                          <p:spTgt spid="2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3"/>
                                        </p:tgtEl>
                                        <p:attrNameLst>
                                          <p:attrName>style.visibility</p:attrName>
                                        </p:attrNameLst>
                                      </p:cBhvr>
                                      <p:to>
                                        <p:strVal val="visible"/>
                                      </p:to>
                                    </p:set>
                                    <p:anim calcmode="lin" valueType="num">
                                      <p:cBhvr additive="base">
                                        <p:cTn id="37" dur="500"/>
                                        <p:tgtEl>
                                          <p:spTgt spid="2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457200" y="3747275"/>
            <a:ext cx="8229600" cy="2120100"/>
          </a:xfrm>
          <a:prstGeom prst="rect">
            <a:avLst/>
          </a:prstGeom>
        </p:spPr>
        <p:txBody>
          <a:bodyPr lIns="91425" tIns="91425" rIns="91425" bIns="91425" anchor="t" anchorCtr="0">
            <a:noAutofit/>
          </a:bodyPr>
          <a:lstStyle/>
          <a:p>
            <a:pPr marL="0" lvl="0" indent="0" rtl="0">
              <a:lnSpc>
                <a:spcPct val="120000"/>
              </a:lnSpc>
              <a:spcBef>
                <a:spcPts val="0"/>
              </a:spcBef>
              <a:buNone/>
            </a:pPr>
            <a:r>
              <a:rPr lang="en-US" sz="2800">
                <a:solidFill>
                  <a:srgbClr val="00007D"/>
                </a:solidFill>
              </a:rPr>
              <a:t>Next up:</a:t>
            </a:r>
          </a:p>
          <a:p>
            <a:pPr marL="0" lvl="0" indent="0" rtl="0">
              <a:lnSpc>
                <a:spcPct val="120000"/>
              </a:lnSpc>
              <a:spcBef>
                <a:spcPts val="0"/>
              </a:spcBef>
              <a:buNone/>
            </a:pPr>
            <a:endParaRPr sz="2800">
              <a:solidFill>
                <a:srgbClr val="00007D"/>
              </a:solidFill>
            </a:endParaRPr>
          </a:p>
          <a:p>
            <a:pPr marL="0" lvl="0" indent="-69850" algn="ctr">
              <a:lnSpc>
                <a:spcPct val="120000"/>
              </a:lnSpc>
              <a:spcBef>
                <a:spcPts val="0"/>
              </a:spcBef>
              <a:buClr>
                <a:schemeClr val="dk1"/>
              </a:buClr>
              <a:buSzPct val="61111"/>
              <a:buFont typeface="Arial"/>
              <a:buNone/>
            </a:pPr>
            <a:r>
              <a:rPr lang="en-US" sz="1800">
                <a:solidFill>
                  <a:srgbClr val="00007D"/>
                </a:solidFill>
              </a:rPr>
              <a:t>Video 11: Elements in Part II of </a:t>
            </a:r>
            <a:r>
              <a:rPr lang="en-US" sz="1800" i="1">
                <a:solidFill>
                  <a:srgbClr val="00007D"/>
                </a:solidFill>
              </a:rPr>
              <a:t>Describing Archives: A Content Standard</a:t>
            </a:r>
          </a:p>
          <a:p>
            <a:pPr lvl="0">
              <a:spcBef>
                <a:spcPts val="0"/>
              </a:spcBef>
              <a:buNone/>
            </a:pPr>
            <a:endParaRPr/>
          </a:p>
        </p:txBody>
      </p:sp>
      <p:sp>
        <p:nvSpPr>
          <p:cNvPr id="280" name="Shape 280"/>
          <p:cNvSpPr txBox="1">
            <a:spLocks noGrp="1"/>
          </p:cNvSpPr>
          <p:nvPr>
            <p:ph type="title"/>
          </p:nvPr>
        </p:nvSpPr>
        <p:spPr>
          <a:xfrm>
            <a:off x="403725" y="1540050"/>
            <a:ext cx="8229600" cy="1371600"/>
          </a:xfrm>
          <a:prstGeom prst="rect">
            <a:avLst/>
          </a:prstGeom>
        </p:spPr>
        <p:txBody>
          <a:bodyPr lIns="91425" tIns="91425" rIns="91425" bIns="91425" anchor="ctr" anchorCtr="0">
            <a:noAutofit/>
          </a:bodyPr>
          <a:lstStyle/>
          <a:p>
            <a:pPr lvl="0" algn="ctr">
              <a:spcBef>
                <a:spcPts val="0"/>
              </a:spcBef>
              <a:buNone/>
            </a:pPr>
            <a:r>
              <a:rPr lang="en-US" sz="3000">
                <a:solidFill>
                  <a:srgbClr val="00007D"/>
                </a:solidFill>
              </a:rPr>
              <a:t>Thanks for listening!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endParaRPr sz="1800" b="0" i="0" u="none" strike="noStrike" cap="none">
              <a:solidFill>
                <a:schemeClr val="lt1"/>
              </a:solidFill>
              <a:latin typeface="Arial"/>
              <a:ea typeface="Arial"/>
              <a:cs typeface="Arial"/>
              <a:sym typeface="Arial"/>
            </a:endParaRPr>
          </a:p>
        </p:txBody>
      </p:sp>
      <p:pic>
        <p:nvPicPr>
          <p:cNvPr id="140" name="Shape 140"/>
          <p:cNvPicPr preferRelativeResize="0">
            <a:picLocks noGrp="1"/>
          </p:cNvPicPr>
          <p:nvPr>
            <p:ph type="body" idx="1"/>
          </p:nvPr>
        </p:nvPicPr>
        <p:blipFill rotWithShape="1">
          <a:blip r:embed="rId3">
            <a:alphaModFix/>
          </a:blip>
          <a:srcRect/>
          <a:stretch/>
        </p:blipFill>
        <p:spPr>
          <a:xfrm>
            <a:off x="228600" y="1524000"/>
            <a:ext cx="8763000" cy="5195886"/>
          </a:xfrm>
          <a:prstGeom prst="rect">
            <a:avLst/>
          </a:prstGeom>
          <a:noFill/>
          <a:ln>
            <a:noFill/>
          </a:ln>
        </p:spPr>
      </p:pic>
      <p:cxnSp>
        <p:nvCxnSpPr>
          <p:cNvPr id="141" name="Shape 141"/>
          <p:cNvCxnSpPr/>
          <p:nvPr/>
        </p:nvCxnSpPr>
        <p:spPr>
          <a:xfrm>
            <a:off x="2590800" y="1600200"/>
            <a:ext cx="838199" cy="228600"/>
          </a:xfrm>
          <a:prstGeom prst="straightConnector1">
            <a:avLst/>
          </a:prstGeom>
          <a:noFill/>
          <a:ln w="9525" cap="flat" cmpd="sng">
            <a:solidFill>
              <a:schemeClr val="dk1"/>
            </a:solidFill>
            <a:prstDash val="solid"/>
            <a:miter/>
            <a:headEnd type="none" w="med" len="med"/>
            <a:tailEnd type="stealth" w="lg" len="lg"/>
          </a:ln>
        </p:spPr>
      </p:cxnSp>
      <p:sp>
        <p:nvSpPr>
          <p:cNvPr id="142" name="Shape 142"/>
          <p:cNvSpPr txBox="1"/>
          <p:nvPr/>
        </p:nvSpPr>
        <p:spPr>
          <a:xfrm>
            <a:off x="3429000" y="1714500"/>
            <a:ext cx="2743199"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Different Institution</a:t>
            </a:r>
          </a:p>
        </p:txBody>
      </p:sp>
      <p:cxnSp>
        <p:nvCxnSpPr>
          <p:cNvPr id="143" name="Shape 143"/>
          <p:cNvCxnSpPr/>
          <p:nvPr/>
        </p:nvCxnSpPr>
        <p:spPr>
          <a:xfrm flipH="1">
            <a:off x="6645950" y="5849175"/>
            <a:ext cx="762000" cy="76200"/>
          </a:xfrm>
          <a:prstGeom prst="straightConnector1">
            <a:avLst/>
          </a:prstGeom>
          <a:noFill/>
          <a:ln w="9525" cap="flat" cmpd="sng">
            <a:solidFill>
              <a:schemeClr val="dk1"/>
            </a:solidFill>
            <a:prstDash val="solid"/>
            <a:miter/>
            <a:headEnd type="none" w="med" len="med"/>
            <a:tailEnd type="stealth" w="lg" len="lg"/>
          </a:ln>
        </p:spPr>
      </p:cxnSp>
      <p:sp>
        <p:nvSpPr>
          <p:cNvPr id="144" name="Shape 144"/>
          <p:cNvSpPr txBox="1"/>
          <p:nvPr/>
        </p:nvSpPr>
        <p:spPr>
          <a:xfrm>
            <a:off x="2057400" y="6858000"/>
            <a:ext cx="175260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Same Creator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gtEl>
                                        <p:attrNameLst>
                                          <p:attrName>style.visibility</p:attrName>
                                        </p:attrNameLst>
                                      </p:cBhvr>
                                      <p:to>
                                        <p:strVal val="visible"/>
                                      </p:to>
                                    </p:set>
                                    <p:animEffect transition="in" filter="fade">
                                      <p:cBhvr>
                                        <p:cTn id="12"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endParaRPr sz="1800" b="0" i="0" u="none" strike="noStrike" cap="none">
              <a:solidFill>
                <a:schemeClr val="lt1"/>
              </a:solidFill>
              <a:latin typeface="Arial"/>
              <a:ea typeface="Arial"/>
              <a:cs typeface="Arial"/>
              <a:sym typeface="Arial"/>
            </a:endParaRPr>
          </a:p>
        </p:txBody>
      </p:sp>
      <p:pic>
        <p:nvPicPr>
          <p:cNvPr id="151" name="Shape 151"/>
          <p:cNvPicPr preferRelativeResize="0">
            <a:picLocks noGrp="1"/>
          </p:cNvPicPr>
          <p:nvPr>
            <p:ph type="body" idx="1"/>
          </p:nvPr>
        </p:nvPicPr>
        <p:blipFill rotWithShape="1">
          <a:blip r:embed="rId3">
            <a:alphaModFix/>
          </a:blip>
          <a:srcRect/>
          <a:stretch/>
        </p:blipFill>
        <p:spPr>
          <a:xfrm>
            <a:off x="152400" y="1600200"/>
            <a:ext cx="8915400" cy="4876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2"/>
              </a:buClr>
              <a:buSzPct val="25000"/>
              <a:buFont typeface="Arial"/>
              <a:buNone/>
            </a:pPr>
            <a:r>
              <a:rPr lang="en-US" sz="3600" b="1" i="0" u="none" strike="noStrike" cap="none">
                <a:solidFill>
                  <a:schemeClr val="lt2"/>
                </a:solidFill>
                <a:latin typeface="Arial"/>
                <a:ea typeface="Arial"/>
                <a:cs typeface="Arial"/>
                <a:sym typeface="Arial"/>
              </a:rPr>
              <a:t>Consistency is Key!</a:t>
            </a:r>
          </a:p>
        </p:txBody>
      </p:sp>
      <p:pic>
        <p:nvPicPr>
          <p:cNvPr id="157" name="Shape 157" descr="Untitled presentation - Google Slides - Google Chrome"/>
          <p:cNvPicPr preferRelativeResize="0">
            <a:picLocks noGrp="1"/>
          </p:cNvPicPr>
          <p:nvPr>
            <p:ph type="body" idx="1"/>
          </p:nvPr>
        </p:nvPicPr>
        <p:blipFill rotWithShape="1">
          <a:blip r:embed="rId3">
            <a:alphaModFix/>
          </a:blip>
          <a:srcRect l="17036" t="29774" r="4535" b="8061"/>
          <a:stretch/>
        </p:blipFill>
        <p:spPr>
          <a:xfrm>
            <a:off x="228600" y="1828800"/>
            <a:ext cx="8597899" cy="4648199"/>
          </a:xfrm>
          <a:prstGeom prst="rect">
            <a:avLst/>
          </a:prstGeom>
          <a:noFill/>
          <a:ln>
            <a:noFill/>
          </a:ln>
        </p:spPr>
      </p:pic>
      <p:cxnSp>
        <p:nvCxnSpPr>
          <p:cNvPr id="158" name="Shape 158"/>
          <p:cNvCxnSpPr/>
          <p:nvPr/>
        </p:nvCxnSpPr>
        <p:spPr>
          <a:xfrm>
            <a:off x="1066800" y="2590800"/>
            <a:ext cx="1828800" cy="0"/>
          </a:xfrm>
          <a:prstGeom prst="straightConnector1">
            <a:avLst/>
          </a:prstGeom>
          <a:noFill/>
          <a:ln w="38100" cap="flat" cmpd="sng">
            <a:solidFill>
              <a:schemeClr val="accent1"/>
            </a:solidFill>
            <a:prstDash val="solid"/>
            <a:miter/>
            <a:headEnd type="none" w="med" len="med"/>
            <a:tailEnd type="none" w="med" len="med"/>
          </a:ln>
          <a:effectLst>
            <a:outerShdw blurRad="63500" dist="23000" dir="5400000">
              <a:srgbClr val="000000">
                <a:alpha val="34901"/>
              </a:srgbClr>
            </a:outerShdw>
          </a:effectLst>
        </p:spPr>
      </p:cxnSp>
      <p:cxnSp>
        <p:nvCxnSpPr>
          <p:cNvPr id="159" name="Shape 159"/>
          <p:cNvCxnSpPr/>
          <p:nvPr/>
        </p:nvCxnSpPr>
        <p:spPr>
          <a:xfrm>
            <a:off x="4800600" y="2819400"/>
            <a:ext cx="2057400" cy="0"/>
          </a:xfrm>
          <a:prstGeom prst="straightConnector1">
            <a:avLst/>
          </a:prstGeom>
          <a:noFill/>
          <a:ln w="38100" cap="flat" cmpd="sng">
            <a:solidFill>
              <a:schemeClr val="accent1"/>
            </a:solidFill>
            <a:prstDash val="solid"/>
            <a:miter/>
            <a:headEnd type="none" w="med" len="med"/>
            <a:tailEnd type="none" w="med" len="med"/>
          </a:ln>
          <a:effectLst>
            <a:outerShdw blurRad="63500" dist="23000" dir="5400000">
              <a:srgbClr val="000000">
                <a:alpha val="34901"/>
              </a:srgbClr>
            </a:outerShdw>
          </a:effectLst>
        </p:spPr>
      </p:cxnSp>
      <p:cxnSp>
        <p:nvCxnSpPr>
          <p:cNvPr id="160" name="Shape 160"/>
          <p:cNvCxnSpPr/>
          <p:nvPr/>
        </p:nvCxnSpPr>
        <p:spPr>
          <a:xfrm>
            <a:off x="1371600" y="4114800"/>
            <a:ext cx="1676399" cy="0"/>
          </a:xfrm>
          <a:prstGeom prst="straightConnector1">
            <a:avLst/>
          </a:prstGeom>
          <a:noFill/>
          <a:ln w="38100" cap="flat" cmpd="sng">
            <a:solidFill>
              <a:schemeClr val="accent1"/>
            </a:solidFill>
            <a:prstDash val="solid"/>
            <a:miter/>
            <a:headEnd type="none" w="med" len="med"/>
            <a:tailEnd type="none" w="med" len="med"/>
          </a:ln>
          <a:effectLst>
            <a:outerShdw blurRad="63500" dist="23000" dir="5400000">
              <a:srgbClr val="000000">
                <a:alpha val="34901"/>
              </a:srgbClr>
            </a:outerShdw>
          </a:effectLst>
        </p:spPr>
      </p:cxnSp>
      <p:cxnSp>
        <p:nvCxnSpPr>
          <p:cNvPr id="161" name="Shape 161"/>
          <p:cNvCxnSpPr/>
          <p:nvPr/>
        </p:nvCxnSpPr>
        <p:spPr>
          <a:xfrm>
            <a:off x="5257800" y="3581400"/>
            <a:ext cx="2514599" cy="0"/>
          </a:xfrm>
          <a:prstGeom prst="straightConnector1">
            <a:avLst/>
          </a:prstGeom>
          <a:noFill/>
          <a:ln w="38100" cap="flat" cmpd="sng">
            <a:solidFill>
              <a:schemeClr val="accent2"/>
            </a:solidFill>
            <a:prstDash val="solid"/>
            <a:miter/>
            <a:headEnd type="none" w="med" len="med"/>
            <a:tailEnd type="none" w="med" len="med"/>
          </a:ln>
          <a:effectLst>
            <a:outerShdw blurRad="63500" dist="23000" dir="5400000">
              <a:srgbClr val="000000">
                <a:alpha val="34901"/>
              </a:srgbClr>
            </a:outerShdw>
          </a:effectLst>
        </p:spPr>
      </p:cxnSp>
      <p:cxnSp>
        <p:nvCxnSpPr>
          <p:cNvPr id="162" name="Shape 162"/>
          <p:cNvCxnSpPr/>
          <p:nvPr/>
        </p:nvCxnSpPr>
        <p:spPr>
          <a:xfrm>
            <a:off x="4648200" y="4495800"/>
            <a:ext cx="4038599" cy="0"/>
          </a:xfrm>
          <a:prstGeom prst="straightConnector1">
            <a:avLst/>
          </a:prstGeom>
          <a:noFill/>
          <a:ln w="25400" cap="flat" cmpd="sng">
            <a:solidFill>
              <a:srgbClr val="000000"/>
            </a:solidFill>
            <a:prstDash val="solid"/>
            <a:miter/>
            <a:headEnd type="none" w="med" len="med"/>
            <a:tailEnd type="none" w="med" len="med"/>
          </a:ln>
          <a:effectLst>
            <a:outerShdw blurRad="63500" dist="20000" dir="5400000">
              <a:srgbClr val="000000">
                <a:alpha val="37647"/>
              </a:srgbClr>
            </a:outerShdw>
          </a:effectLst>
        </p:spPr>
      </p:cxnSp>
      <p:sp>
        <p:nvSpPr>
          <p:cNvPr id="163" name="Shape 163"/>
          <p:cNvSpPr txBox="1"/>
          <p:nvPr/>
        </p:nvSpPr>
        <p:spPr>
          <a:xfrm>
            <a:off x="4800600" y="4648200"/>
            <a:ext cx="365760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a:solidFill>
                  <a:schemeClr val="dk1"/>
                </a:solidFill>
                <a:latin typeface="Arial"/>
                <a:ea typeface="Arial"/>
                <a:cs typeface="Arial"/>
                <a:sym typeface="Arial"/>
              </a:rPr>
              <a:t>(Add in Variant Names Element)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1000"/>
                                        <p:tgtEl>
                                          <p:spTgt spid="1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gtEl>
                                        <p:attrNameLst>
                                          <p:attrName>style.visibility</p:attrName>
                                        </p:attrNameLst>
                                      </p:cBhvr>
                                      <p:to>
                                        <p:strVal val="visible"/>
                                      </p:to>
                                    </p:set>
                                    <p:animEffect transition="in" filter="fade">
                                      <p:cBhvr>
                                        <p:cTn id="12" dur="1000"/>
                                        <p:tgtEl>
                                          <p:spTgt spid="1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0"/>
                                        </p:tgtEl>
                                        <p:attrNameLst>
                                          <p:attrName>style.visibility</p:attrName>
                                        </p:attrNameLst>
                                      </p:cBhvr>
                                      <p:to>
                                        <p:strVal val="visible"/>
                                      </p:to>
                                    </p:set>
                                    <p:animEffect transition="in" filter="fade">
                                      <p:cBhvr>
                                        <p:cTn id="17" dur="1000"/>
                                        <p:tgtEl>
                                          <p:spTgt spid="1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fade">
                                      <p:cBhvr>
                                        <p:cTn id="22" dur="1000"/>
                                        <p:tgtEl>
                                          <p:spTgt spid="161"/>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62"/>
                                        </p:tgtEl>
                                        <p:attrNameLst>
                                          <p:attrName>style.visibility</p:attrName>
                                        </p:attrNameLst>
                                      </p:cBhvr>
                                      <p:to>
                                        <p:strVal val="visible"/>
                                      </p:to>
                                    </p:set>
                                    <p:anim calcmode="lin" valueType="num">
                                      <p:cBhvr additive="base">
                                        <p:cTn id="27" dur="500"/>
                                        <p:tgtEl>
                                          <p:spTgt spid="162"/>
                                        </p:tgtEl>
                                        <p:attrNameLst>
                                          <p:attrName>ppt_w</p:attrName>
                                        </p:attrNameLst>
                                      </p:cBhvr>
                                      <p:tavLst>
                                        <p:tav tm="0">
                                          <p:val>
                                            <p:strVal val="0"/>
                                          </p:val>
                                        </p:tav>
                                        <p:tav tm="100000">
                                          <p:val>
                                            <p:strVal val="#ppt_w"/>
                                          </p:val>
                                        </p:tav>
                                      </p:tavLst>
                                    </p:anim>
                                    <p:anim calcmode="lin" valueType="num">
                                      <p:cBhvr additive="base">
                                        <p:cTn id="28" dur="500"/>
                                        <p:tgtEl>
                                          <p:spTgt spid="16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152400" y="1981200"/>
            <a:ext cx="8839199" cy="3886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2000" b="0" i="0" u="none" strike="noStrike" cap="none">
                <a:solidFill>
                  <a:schemeClr val="dk1"/>
                </a:solidFill>
                <a:latin typeface="Arial"/>
                <a:ea typeface="Arial"/>
                <a:cs typeface="Arial"/>
                <a:sym typeface="Arial"/>
              </a:rPr>
              <a:t>Three Different Men, Exact Same Name Distinguished by Dates or Titles</a:t>
            </a:r>
          </a:p>
          <a:p>
            <a:pPr marL="742950" marR="0" lvl="1" indent="-285750" algn="l" rtl="0">
              <a:lnSpc>
                <a:spcPct val="100000"/>
              </a:lnSpc>
              <a:spcBef>
                <a:spcPts val="400"/>
              </a:spcBef>
              <a:spcAft>
                <a:spcPts val="0"/>
              </a:spcAft>
              <a:buClr>
                <a:schemeClr val="accent2"/>
              </a:buClr>
              <a:buSzPct val="80000"/>
              <a:buFont typeface="Noto Sans Symbols"/>
              <a:buChar char="◻"/>
            </a:pPr>
            <a:r>
              <a:rPr lang="en-US" sz="2000" b="0" i="0" u="none" strike="noStrike" cap="none">
                <a:solidFill>
                  <a:schemeClr val="dk1"/>
                </a:solidFill>
                <a:latin typeface="Arial"/>
                <a:ea typeface="Arial"/>
                <a:cs typeface="Arial"/>
                <a:sym typeface="Arial"/>
              </a:rPr>
              <a:t>Jefferson, Thomas, 1743-1826 </a:t>
            </a:r>
          </a:p>
          <a:p>
            <a:pPr marL="1143000" marR="0" lvl="2" indent="-228600" algn="l" rtl="0">
              <a:lnSpc>
                <a:spcPct val="100000"/>
              </a:lnSpc>
              <a:spcBef>
                <a:spcPts val="320"/>
              </a:spcBef>
              <a:spcAft>
                <a:spcPts val="0"/>
              </a:spcAft>
              <a:buClr>
                <a:schemeClr val="lt2"/>
              </a:buClr>
              <a:buSzPct val="64999"/>
              <a:buFont typeface="Noto Sans Symbols"/>
              <a:buChar char="■"/>
            </a:pPr>
            <a:r>
              <a:rPr lang="en-US" sz="1600" b="0" i="0" u="none" strike="noStrike" cap="none">
                <a:solidFill>
                  <a:schemeClr val="dk1"/>
                </a:solidFill>
                <a:latin typeface="Arial"/>
                <a:ea typeface="Arial"/>
                <a:cs typeface="Arial"/>
                <a:sym typeface="Arial"/>
              </a:rPr>
              <a:t>3</a:t>
            </a:r>
            <a:r>
              <a:rPr lang="en-US" sz="1600" b="0" i="0" u="none" strike="noStrike" cap="none" baseline="30000">
                <a:solidFill>
                  <a:schemeClr val="dk1"/>
                </a:solidFill>
                <a:latin typeface="Arial"/>
                <a:ea typeface="Arial"/>
                <a:cs typeface="Arial"/>
                <a:sym typeface="Arial"/>
              </a:rPr>
              <a:t>rd</a:t>
            </a:r>
            <a:r>
              <a:rPr lang="en-US" sz="1600" b="0" i="0" u="none" strike="noStrike" cap="none">
                <a:solidFill>
                  <a:schemeClr val="dk1"/>
                </a:solidFill>
                <a:latin typeface="Arial"/>
                <a:ea typeface="Arial"/>
                <a:cs typeface="Arial"/>
                <a:sym typeface="Arial"/>
              </a:rPr>
              <a:t> President of the United States	</a:t>
            </a:r>
          </a:p>
          <a:p>
            <a:pPr marL="742950" marR="0" lvl="1" indent="-285750" algn="l" rtl="0">
              <a:lnSpc>
                <a:spcPct val="100000"/>
              </a:lnSpc>
              <a:spcBef>
                <a:spcPts val="400"/>
              </a:spcBef>
              <a:spcAft>
                <a:spcPts val="0"/>
              </a:spcAft>
              <a:buClr>
                <a:schemeClr val="accent2"/>
              </a:buClr>
              <a:buSzPct val="80000"/>
              <a:buFont typeface="Noto Sans Symbols"/>
              <a:buChar char="◻"/>
            </a:pPr>
            <a:r>
              <a:rPr lang="en-US" sz="2000" b="0" i="0" u="none" strike="noStrike" cap="none">
                <a:solidFill>
                  <a:schemeClr val="dk1"/>
                </a:solidFill>
                <a:latin typeface="Arial"/>
                <a:ea typeface="Arial"/>
                <a:cs typeface="Arial"/>
                <a:sym typeface="Arial"/>
              </a:rPr>
              <a:t>Jefferson, Thomas, 1732-1807</a:t>
            </a:r>
          </a:p>
          <a:p>
            <a:pPr marL="1143000" marR="0" lvl="2" indent="-228600" algn="l" rtl="0">
              <a:lnSpc>
                <a:spcPct val="100000"/>
              </a:lnSpc>
              <a:spcBef>
                <a:spcPts val="320"/>
              </a:spcBef>
              <a:spcAft>
                <a:spcPts val="0"/>
              </a:spcAft>
              <a:buClr>
                <a:schemeClr val="lt2"/>
              </a:buClr>
              <a:buSzPct val="64999"/>
              <a:buFont typeface="Noto Sans Symbols"/>
              <a:buChar char="■"/>
            </a:pPr>
            <a:r>
              <a:rPr lang="en-US" sz="1600" b="0" i="0" u="none" strike="noStrike" cap="none">
                <a:solidFill>
                  <a:schemeClr val="dk1"/>
                </a:solidFill>
                <a:latin typeface="Arial"/>
                <a:ea typeface="Arial"/>
                <a:cs typeface="Arial"/>
                <a:sym typeface="Arial"/>
              </a:rPr>
              <a:t>Actor and Theater Manager</a:t>
            </a:r>
          </a:p>
          <a:p>
            <a:pPr marL="742950" marR="0" lvl="1" indent="-285750" algn="l" rtl="0">
              <a:lnSpc>
                <a:spcPct val="100000"/>
              </a:lnSpc>
              <a:spcBef>
                <a:spcPts val="400"/>
              </a:spcBef>
              <a:spcAft>
                <a:spcPts val="0"/>
              </a:spcAft>
              <a:buClr>
                <a:schemeClr val="accent2"/>
              </a:buClr>
              <a:buSzPct val="80000"/>
              <a:buFont typeface="Noto Sans Symbols"/>
              <a:buChar char="◻"/>
            </a:pPr>
            <a:r>
              <a:rPr lang="en-US" sz="2000" b="0" i="0" u="none" strike="noStrike" cap="none">
                <a:solidFill>
                  <a:schemeClr val="dk1"/>
                </a:solidFill>
                <a:latin typeface="Arial"/>
                <a:ea typeface="Arial"/>
                <a:cs typeface="Arial"/>
                <a:sym typeface="Arial"/>
              </a:rPr>
              <a:t>Jefferson, Thomas (Bassist)</a:t>
            </a:r>
          </a:p>
          <a:p>
            <a:pPr marL="1143000" marR="0" lvl="2" indent="-228600" algn="l" rtl="0">
              <a:lnSpc>
                <a:spcPct val="100000"/>
              </a:lnSpc>
              <a:spcBef>
                <a:spcPts val="320"/>
              </a:spcBef>
              <a:spcAft>
                <a:spcPts val="0"/>
              </a:spcAft>
              <a:buClr>
                <a:schemeClr val="lt2"/>
              </a:buClr>
              <a:buSzPct val="64999"/>
              <a:buFont typeface="Noto Sans Symbols"/>
              <a:buChar char="■"/>
            </a:pPr>
            <a:r>
              <a:rPr lang="en-US" sz="1600" b="0" i="0" u="none" strike="noStrike" cap="none">
                <a:solidFill>
                  <a:schemeClr val="dk1"/>
                </a:solidFill>
                <a:latin typeface="Arial"/>
                <a:ea typeface="Arial"/>
                <a:cs typeface="Arial"/>
                <a:sym typeface="Arial"/>
              </a:rPr>
              <a:t>Musician on the 1992 “Bryan Savage” Album</a:t>
            </a:r>
          </a:p>
        </p:txBody>
      </p:sp>
      <p:sp>
        <p:nvSpPr>
          <p:cNvPr id="170" name="Shape 170"/>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Uniqueness Avoids Confusion!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457200" y="1828800"/>
            <a:ext cx="8229600" cy="48767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2600" b="0" i="0" u="none" strike="noStrike" cap="none">
                <a:solidFill>
                  <a:schemeClr val="dk1"/>
                </a:solidFill>
                <a:latin typeface="Arial"/>
                <a:ea typeface="Arial"/>
                <a:cs typeface="Arial"/>
                <a:sym typeface="Arial"/>
              </a:rPr>
              <a:t>Library of Congress Name Authority Files (LCNAF)</a:t>
            </a:r>
          </a:p>
          <a:p>
            <a:pPr marL="742950" marR="0" lvl="1" indent="-285750" algn="l" rtl="0">
              <a:lnSpc>
                <a:spcPct val="100000"/>
              </a:lnSpc>
              <a:spcBef>
                <a:spcPts val="440"/>
              </a:spcBef>
              <a:spcAft>
                <a:spcPts val="0"/>
              </a:spcAft>
              <a:buClr>
                <a:schemeClr val="accent2"/>
              </a:buClr>
              <a:buSzPct val="80000"/>
              <a:buFont typeface="Noto Sans Symbols"/>
              <a:buChar char="◻"/>
            </a:pPr>
            <a:r>
              <a:rPr lang="en-US" sz="2200" b="0" i="0" u="sng" strike="noStrike" cap="none">
                <a:solidFill>
                  <a:schemeClr val="hlink"/>
                </a:solidFill>
                <a:latin typeface="Arial"/>
                <a:ea typeface="Arial"/>
                <a:cs typeface="Arial"/>
                <a:sym typeface="Arial"/>
                <a:hlinkClick r:id="rId3"/>
              </a:rPr>
              <a:t>http://id.loc.gov/authorities/names.html</a:t>
            </a:r>
          </a:p>
          <a:p>
            <a:pPr marL="342900" marR="0" lvl="0" indent="-342900" algn="l" rtl="0">
              <a:lnSpc>
                <a:spcPct val="100000"/>
              </a:lnSpc>
              <a:spcBef>
                <a:spcPts val="520"/>
              </a:spcBef>
              <a:spcAft>
                <a:spcPts val="0"/>
              </a:spcAft>
              <a:buClr>
                <a:schemeClr val="lt2"/>
              </a:buClr>
              <a:buSzPct val="75000"/>
              <a:buFont typeface="Noto Sans Symbols"/>
              <a:buChar char="■"/>
            </a:pPr>
            <a:r>
              <a:rPr lang="en-US" sz="2600" b="0" i="0" u="none" strike="noStrike" cap="none">
                <a:solidFill>
                  <a:schemeClr val="dk1"/>
                </a:solidFill>
                <a:latin typeface="Arial"/>
                <a:ea typeface="Arial"/>
                <a:cs typeface="Arial"/>
                <a:sym typeface="Arial"/>
              </a:rPr>
              <a:t>International Standard Archival Authority Record for Corporate Bodies, Persons and Families (ISAAR[CPF])</a:t>
            </a:r>
          </a:p>
          <a:p>
            <a:pPr marL="742950" marR="0" lvl="1" indent="-285750" algn="l" rtl="0">
              <a:lnSpc>
                <a:spcPct val="100000"/>
              </a:lnSpc>
              <a:spcBef>
                <a:spcPts val="440"/>
              </a:spcBef>
              <a:spcAft>
                <a:spcPts val="0"/>
              </a:spcAft>
              <a:buClr>
                <a:schemeClr val="accent2"/>
              </a:buClr>
              <a:buSzPct val="80000"/>
              <a:buFont typeface="Noto Sans Symbols"/>
              <a:buChar char="◻"/>
            </a:pPr>
            <a:r>
              <a:rPr lang="en-US" sz="2200" b="0" i="0" u="sng" strike="noStrike" cap="none">
                <a:solidFill>
                  <a:schemeClr val="hlink"/>
                </a:solidFill>
                <a:latin typeface="Arial"/>
                <a:ea typeface="Arial"/>
                <a:cs typeface="Arial"/>
                <a:sym typeface="Arial"/>
                <a:hlinkClick r:id="rId4"/>
              </a:rPr>
              <a:t>http://bit.ly/1XKE5eh</a:t>
            </a:r>
          </a:p>
          <a:p>
            <a:pPr marL="342900" marR="0" lvl="0" indent="-342900" algn="l" rtl="0">
              <a:lnSpc>
                <a:spcPct val="100000"/>
              </a:lnSpc>
              <a:spcBef>
                <a:spcPts val="520"/>
              </a:spcBef>
              <a:spcAft>
                <a:spcPts val="0"/>
              </a:spcAft>
              <a:buClr>
                <a:schemeClr val="lt2"/>
              </a:buClr>
              <a:buSzPct val="75000"/>
              <a:buFont typeface="Noto Sans Symbols"/>
              <a:buChar char="■"/>
            </a:pPr>
            <a:r>
              <a:rPr lang="en-US" sz="2600" b="0" i="0" u="none" strike="noStrike" cap="none">
                <a:solidFill>
                  <a:schemeClr val="dk1"/>
                </a:solidFill>
                <a:latin typeface="Arial"/>
                <a:ea typeface="Arial"/>
                <a:cs typeface="Arial"/>
                <a:sym typeface="Arial"/>
              </a:rPr>
              <a:t>Resource Description and Access (RDA)</a:t>
            </a:r>
          </a:p>
          <a:p>
            <a:pPr marL="742950" marR="0" lvl="1" indent="-285750" algn="l" rtl="0">
              <a:lnSpc>
                <a:spcPct val="100000"/>
              </a:lnSpc>
              <a:spcBef>
                <a:spcPts val="440"/>
              </a:spcBef>
              <a:spcAft>
                <a:spcPts val="0"/>
              </a:spcAft>
              <a:buClr>
                <a:schemeClr val="accent2"/>
              </a:buClr>
              <a:buSzPct val="80000"/>
              <a:buFont typeface="Noto Sans Symbols"/>
              <a:buChar char="◻"/>
            </a:pPr>
            <a:r>
              <a:rPr lang="en-US" sz="2200" b="0" i="0" u="sng" strike="noStrike" cap="none">
                <a:solidFill>
                  <a:schemeClr val="hlink"/>
                </a:solidFill>
                <a:latin typeface="Arial"/>
                <a:ea typeface="Arial"/>
                <a:cs typeface="Arial"/>
                <a:sym typeface="Arial"/>
                <a:hlinkClick r:id="rId5"/>
              </a:rPr>
              <a:t>http://www.rdatoolkit.org/</a:t>
            </a:r>
          </a:p>
          <a:p>
            <a:pPr marL="342900" marR="0" lvl="0" indent="-342900" algn="l" rtl="0">
              <a:spcBef>
                <a:spcPts val="440"/>
              </a:spcBef>
              <a:spcAft>
                <a:spcPts val="0"/>
              </a:spcAft>
              <a:buClr>
                <a:schemeClr val="lt2"/>
              </a:buClr>
              <a:buSzPct val="75000"/>
              <a:buFont typeface="Noto Sans Symbols"/>
              <a:buNone/>
            </a:pPr>
            <a:endParaRPr sz="2200" b="0" i="0" u="sng" strike="noStrike" cap="none">
              <a:solidFill>
                <a:schemeClr val="hlink"/>
              </a:solidFill>
              <a:latin typeface="Arial"/>
              <a:ea typeface="Arial"/>
              <a:cs typeface="Arial"/>
              <a:sym typeface="Arial"/>
              <a:hlinkClick r:id="rId5"/>
            </a:endParaRPr>
          </a:p>
        </p:txBody>
      </p:sp>
      <p:sp>
        <p:nvSpPr>
          <p:cNvPr id="177" name="Shape 177"/>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Rely on Data Content and Value Standards for Names…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457200" y="914400"/>
            <a:ext cx="8229600" cy="58674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2200" b="0" i="0" u="none">
                <a:solidFill>
                  <a:schemeClr val="dk1"/>
                </a:solidFill>
                <a:latin typeface="Arial"/>
                <a:ea typeface="Arial"/>
                <a:cs typeface="Arial"/>
                <a:sym typeface="Arial"/>
              </a:rPr>
              <a:t>01/05/12 could mean January 5, 2015, but it could also mean May 1, 1912.</a:t>
            </a:r>
          </a:p>
          <a:p>
            <a:pPr marL="342900" marR="0" lvl="0" indent="-342900" algn="l" rtl="0">
              <a:lnSpc>
                <a:spcPct val="100000"/>
              </a:lnSpc>
              <a:spcBef>
                <a:spcPts val="440"/>
              </a:spcBef>
              <a:spcAft>
                <a:spcPts val="0"/>
              </a:spcAft>
              <a:buClr>
                <a:schemeClr val="lt2"/>
              </a:buClr>
              <a:buSzPct val="75000"/>
              <a:buFont typeface="Noto Sans Symbols"/>
              <a:buChar char="■"/>
            </a:pPr>
            <a:r>
              <a:rPr lang="en-US" sz="2200" b="0" i="0" u="none">
                <a:solidFill>
                  <a:schemeClr val="dk1"/>
                </a:solidFill>
                <a:latin typeface="Arial"/>
                <a:ea typeface="Arial"/>
                <a:cs typeface="Arial"/>
                <a:sym typeface="Arial"/>
              </a:rPr>
              <a:t>Dates should be formatted by following the guidelines set forth by </a:t>
            </a:r>
            <a:r>
              <a:rPr lang="en-US" sz="2200" b="0" i="0" u="sng">
                <a:solidFill>
                  <a:schemeClr val="hlink"/>
                </a:solidFill>
                <a:latin typeface="Arial"/>
                <a:ea typeface="Arial"/>
                <a:cs typeface="Arial"/>
                <a:sym typeface="Arial"/>
                <a:hlinkClick r:id="rId3"/>
              </a:rPr>
              <a:t>ISO 8601</a:t>
            </a:r>
          </a:p>
          <a:p>
            <a:pPr marL="342900" marR="0" lvl="0" indent="-342900" algn="l" rtl="0">
              <a:lnSpc>
                <a:spcPct val="100000"/>
              </a:lnSpc>
              <a:spcBef>
                <a:spcPts val="480"/>
              </a:spcBef>
              <a:spcAft>
                <a:spcPts val="0"/>
              </a:spcAft>
              <a:buClr>
                <a:schemeClr val="lt2"/>
              </a:buClr>
              <a:buSzPct val="25000"/>
              <a:buFont typeface="Noto Sans Symbols"/>
              <a:buNone/>
            </a:pPr>
            <a:r>
              <a:rPr lang="en-US" sz="2400" b="0" i="0" u="none">
                <a:solidFill>
                  <a:schemeClr val="dk1"/>
                </a:solidFill>
                <a:latin typeface="Arial"/>
                <a:ea typeface="Arial"/>
                <a:cs typeface="Arial"/>
                <a:sym typeface="Arial"/>
              </a:rPr>
              <a:t>-</a:t>
            </a:r>
            <a:r>
              <a:rPr lang="en-US" sz="2200" b="0" i="0" u="none">
                <a:solidFill>
                  <a:schemeClr val="dk1"/>
                </a:solidFill>
                <a:latin typeface="Arial"/>
                <a:ea typeface="Arial"/>
                <a:cs typeface="Arial"/>
                <a:sym typeface="Arial"/>
              </a:rPr>
              <a:t>Record exact dates in [year][month][day] format.</a:t>
            </a:r>
          </a:p>
          <a:p>
            <a:pPr marL="742950" marR="0" lvl="2" indent="-349250" algn="l" rtl="0">
              <a:lnSpc>
                <a:spcPct val="100000"/>
              </a:lnSpc>
              <a:spcBef>
                <a:spcPts val="400"/>
              </a:spcBef>
              <a:spcAft>
                <a:spcPts val="0"/>
              </a:spcAft>
              <a:buClr>
                <a:schemeClr val="lt2"/>
              </a:buClr>
              <a:buSzPct val="75000"/>
              <a:buFont typeface="Noto Sans Symbols"/>
              <a:buChar char="❑"/>
            </a:pPr>
            <a:r>
              <a:rPr lang="en-US" sz="2000" b="0" i="0" u="none" strike="noStrike" cap="none">
                <a:solidFill>
                  <a:schemeClr val="dk1"/>
                </a:solidFill>
                <a:latin typeface="Arial"/>
                <a:ea typeface="Arial"/>
                <a:cs typeface="Arial"/>
                <a:sym typeface="Arial"/>
              </a:rPr>
              <a:t>1743 April 13 </a:t>
            </a:r>
          </a:p>
          <a:p>
            <a:pPr marL="342900" marR="0" lvl="0" indent="-342900" algn="l" rtl="0">
              <a:lnSpc>
                <a:spcPct val="100000"/>
              </a:lnSpc>
              <a:spcBef>
                <a:spcPts val="480"/>
              </a:spcBef>
              <a:spcAft>
                <a:spcPts val="0"/>
              </a:spcAft>
              <a:buClr>
                <a:schemeClr val="lt2"/>
              </a:buClr>
              <a:buSzPct val="25000"/>
              <a:buFont typeface="Noto Sans Symbols"/>
              <a:buNone/>
            </a:pPr>
            <a:r>
              <a:rPr lang="en-US" sz="2400" b="0" i="0" u="none">
                <a:solidFill>
                  <a:schemeClr val="dk1"/>
                </a:solidFill>
                <a:latin typeface="Arial"/>
                <a:ea typeface="Arial"/>
                <a:cs typeface="Arial"/>
                <a:sym typeface="Arial"/>
              </a:rPr>
              <a:t>-</a:t>
            </a:r>
            <a:r>
              <a:rPr lang="en-US" sz="2200" b="0" i="0" u="none">
                <a:solidFill>
                  <a:schemeClr val="dk1"/>
                </a:solidFill>
                <a:latin typeface="Arial"/>
                <a:ea typeface="Arial"/>
                <a:cs typeface="Arial"/>
                <a:sym typeface="Arial"/>
              </a:rPr>
              <a:t>Indicate a probable date by adding a question mark  </a:t>
            </a:r>
          </a:p>
          <a:p>
            <a:pPr marL="342900" marR="0" lvl="0" indent="-342900" algn="l" rtl="0">
              <a:lnSpc>
                <a:spcPct val="100000"/>
              </a:lnSpc>
              <a:spcBef>
                <a:spcPts val="440"/>
              </a:spcBef>
              <a:spcAft>
                <a:spcPts val="0"/>
              </a:spcAft>
              <a:buClr>
                <a:schemeClr val="lt2"/>
              </a:buClr>
              <a:buSzPct val="25000"/>
              <a:buFont typeface="Noto Sans Symbols"/>
              <a:buNone/>
            </a:pPr>
            <a:r>
              <a:rPr lang="en-US" sz="2200" b="0" i="0" u="none">
                <a:solidFill>
                  <a:schemeClr val="dk1"/>
                </a:solidFill>
                <a:latin typeface="Arial"/>
                <a:ea typeface="Arial"/>
                <a:cs typeface="Arial"/>
                <a:sym typeface="Arial"/>
              </a:rPr>
              <a:t>  following the year.  </a:t>
            </a:r>
          </a:p>
          <a:p>
            <a:pPr marL="742950" marR="0" lvl="1" indent="-285750" algn="l" rtl="0">
              <a:lnSpc>
                <a:spcPct val="100000"/>
              </a:lnSpc>
              <a:spcBef>
                <a:spcPts val="400"/>
              </a:spcBef>
              <a:spcAft>
                <a:spcPts val="0"/>
              </a:spcAft>
              <a:buClr>
                <a:schemeClr val="accent2"/>
              </a:buClr>
              <a:buSzPct val="80000"/>
              <a:buFont typeface="Noto Sans Symbols"/>
              <a:buChar char="❑"/>
            </a:pPr>
            <a:r>
              <a:rPr lang="en-US" sz="2000" b="0" i="0" u="none" strike="noStrike" cap="none">
                <a:solidFill>
                  <a:schemeClr val="dk1"/>
                </a:solidFill>
                <a:latin typeface="Arial"/>
                <a:ea typeface="Arial"/>
                <a:cs typeface="Arial"/>
                <a:sym typeface="Arial"/>
              </a:rPr>
              <a:t>1625? </a:t>
            </a:r>
          </a:p>
          <a:p>
            <a:pPr marL="342900" marR="0" lvl="0" indent="-342900" algn="l" rtl="0">
              <a:lnSpc>
                <a:spcPct val="100000"/>
              </a:lnSpc>
              <a:spcBef>
                <a:spcPts val="480"/>
              </a:spcBef>
              <a:spcAft>
                <a:spcPts val="0"/>
              </a:spcAft>
              <a:buClr>
                <a:schemeClr val="lt2"/>
              </a:buClr>
              <a:buSzPct val="25000"/>
              <a:buFont typeface="Noto Sans Symbols"/>
              <a:buNone/>
            </a:pPr>
            <a:r>
              <a:rPr lang="en-US" sz="2400" b="0" i="0" u="none">
                <a:solidFill>
                  <a:schemeClr val="dk1"/>
                </a:solidFill>
                <a:latin typeface="Arial"/>
                <a:ea typeface="Arial"/>
                <a:cs typeface="Arial"/>
                <a:sym typeface="Arial"/>
              </a:rPr>
              <a:t>-</a:t>
            </a:r>
            <a:r>
              <a:rPr lang="en-US" sz="2200" b="0" i="0" u="none">
                <a:solidFill>
                  <a:schemeClr val="dk1"/>
                </a:solidFill>
                <a:latin typeface="Arial"/>
                <a:ea typeface="Arial"/>
                <a:cs typeface="Arial"/>
                <a:sym typeface="Arial"/>
              </a:rPr>
              <a:t>If the year is uncertain but known to be either one of two   years, record the date in the form [year] or [year]. </a:t>
            </a:r>
          </a:p>
          <a:p>
            <a:pPr marL="742950" marR="0" lvl="1" indent="-285750" algn="l" rtl="0">
              <a:lnSpc>
                <a:spcPct val="100000"/>
              </a:lnSpc>
              <a:spcBef>
                <a:spcPts val="400"/>
              </a:spcBef>
              <a:spcAft>
                <a:spcPts val="0"/>
              </a:spcAft>
              <a:buClr>
                <a:schemeClr val="accent2"/>
              </a:buClr>
              <a:buSzPct val="80000"/>
              <a:buFont typeface="Noto Sans Symbols"/>
              <a:buChar char="❑"/>
            </a:pPr>
            <a:r>
              <a:rPr lang="en-US" sz="2000" b="0" i="0" u="none" strike="noStrike" cap="none">
                <a:solidFill>
                  <a:schemeClr val="dk1"/>
                </a:solidFill>
                <a:latin typeface="Arial"/>
                <a:ea typeface="Arial"/>
                <a:cs typeface="Arial"/>
                <a:sym typeface="Arial"/>
              </a:rPr>
              <a:t>1501 or 1507 </a:t>
            </a:r>
          </a:p>
          <a:p>
            <a:pPr marL="342900" marR="0" lvl="0" indent="-342900" algn="l" rtl="0">
              <a:lnSpc>
                <a:spcPct val="100000"/>
              </a:lnSpc>
              <a:spcBef>
                <a:spcPts val="480"/>
              </a:spcBef>
              <a:spcAft>
                <a:spcPts val="0"/>
              </a:spcAft>
              <a:buClr>
                <a:schemeClr val="lt2"/>
              </a:buClr>
              <a:buSzPct val="25000"/>
              <a:buFont typeface="Noto Sans Symbols"/>
              <a:buNone/>
            </a:pPr>
            <a:r>
              <a:rPr lang="en-US" sz="2400" b="0" i="0" u="none">
                <a:solidFill>
                  <a:schemeClr val="dk1"/>
                </a:solidFill>
                <a:latin typeface="Arial"/>
                <a:ea typeface="Arial"/>
                <a:cs typeface="Arial"/>
                <a:sym typeface="Arial"/>
              </a:rPr>
              <a:t>-</a:t>
            </a:r>
            <a:r>
              <a:rPr lang="en-US" sz="2200" b="0" i="0" u="none">
                <a:solidFill>
                  <a:schemeClr val="dk1"/>
                </a:solidFill>
                <a:latin typeface="Arial"/>
                <a:ea typeface="Arial"/>
                <a:cs typeface="Arial"/>
                <a:sym typeface="Arial"/>
              </a:rPr>
              <a:t>If the year can only be approximated, record the date in the form </a:t>
            </a:r>
            <a:r>
              <a:rPr lang="en-US" sz="2200" b="0" i="1" u="none">
                <a:solidFill>
                  <a:schemeClr val="dk1"/>
                </a:solidFill>
                <a:latin typeface="Arial"/>
                <a:ea typeface="Arial"/>
                <a:cs typeface="Arial"/>
                <a:sym typeface="Arial"/>
              </a:rPr>
              <a:t>approximately</a:t>
            </a:r>
            <a:r>
              <a:rPr lang="en-US" sz="2200" b="0" i="0" u="none">
                <a:solidFill>
                  <a:schemeClr val="dk1"/>
                </a:solidFill>
                <a:latin typeface="Arial"/>
                <a:ea typeface="Arial"/>
                <a:cs typeface="Arial"/>
                <a:sym typeface="Arial"/>
              </a:rPr>
              <a:t> [year].</a:t>
            </a:r>
          </a:p>
          <a:p>
            <a:pPr marL="742950" marR="0" lvl="1" indent="-285750" algn="l" rtl="0">
              <a:lnSpc>
                <a:spcPct val="100000"/>
              </a:lnSpc>
              <a:spcBef>
                <a:spcPts val="400"/>
              </a:spcBef>
              <a:spcAft>
                <a:spcPts val="0"/>
              </a:spcAft>
              <a:buClr>
                <a:schemeClr val="accent2"/>
              </a:buClr>
              <a:buSzPct val="80000"/>
              <a:buFont typeface="Noto Sans Symbols"/>
              <a:buChar char="❑"/>
            </a:pPr>
            <a:r>
              <a:rPr lang="en-US" sz="2000" b="0" i="1" u="none" strike="noStrike" cap="none">
                <a:solidFill>
                  <a:schemeClr val="dk1"/>
                </a:solidFill>
                <a:latin typeface="Arial"/>
                <a:ea typeface="Arial"/>
                <a:cs typeface="Arial"/>
                <a:sym typeface="Arial"/>
              </a:rPr>
              <a:t>Approximately 1945 January</a:t>
            </a:r>
          </a:p>
          <a:p>
            <a:pPr marL="742950" marR="0" lvl="1" indent="-285750" algn="l" rtl="0">
              <a:lnSpc>
                <a:spcPct val="100000"/>
              </a:lnSpc>
              <a:spcBef>
                <a:spcPts val="400"/>
              </a:spcBef>
              <a:spcAft>
                <a:spcPts val="0"/>
              </a:spcAft>
              <a:buClr>
                <a:schemeClr val="accent2"/>
              </a:buClr>
              <a:buSzPct val="25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l" rtl="0">
              <a:spcBef>
                <a:spcPts val="400"/>
              </a:spcBef>
              <a:spcAft>
                <a:spcPts val="0"/>
              </a:spcAft>
              <a:buClr>
                <a:schemeClr val="lt2"/>
              </a:buClr>
              <a:buSzPct val="75000"/>
              <a:buFont typeface="Noto Sans Symbols"/>
              <a:buNone/>
            </a:pPr>
            <a:endParaRPr sz="2000" b="0" i="0" u="none" strike="noStrike" cap="none">
              <a:solidFill>
                <a:schemeClr val="dk1"/>
              </a:solidFill>
              <a:latin typeface="Arial"/>
              <a:ea typeface="Arial"/>
              <a:cs typeface="Arial"/>
              <a:sym typeface="Arial"/>
            </a:endParaRPr>
          </a:p>
        </p:txBody>
      </p:sp>
      <p:sp>
        <p:nvSpPr>
          <p:cNvPr id="184" name="Shape 184"/>
          <p:cNvSpPr txBox="1">
            <a:spLocks noGrp="1"/>
          </p:cNvSpPr>
          <p:nvPr>
            <p:ph type="title"/>
          </p:nvPr>
        </p:nvSpPr>
        <p:spPr>
          <a:xfrm>
            <a:off x="457200" y="17461"/>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…and Dates.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457200" y="1981200"/>
            <a:ext cx="8229600" cy="38862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2"/>
              </a:buClr>
              <a:buSzPct val="75000"/>
              <a:buFont typeface="Noto Sans Symbols"/>
              <a:buChar char="■"/>
            </a:pPr>
            <a:r>
              <a:rPr lang="en-US" sz="2200" b="0" i="0" u="none">
                <a:solidFill>
                  <a:schemeClr val="dk1"/>
                </a:solidFill>
                <a:latin typeface="Arial"/>
                <a:ea typeface="Arial"/>
                <a:cs typeface="Arial"/>
                <a:sym typeface="Arial"/>
              </a:rPr>
              <a:t>There are four required elements when describing the creators of archival material one must use to comply with ISAAR[CPF] guidelines. These elements must convey standardized information about the creators being described. </a:t>
            </a:r>
          </a:p>
          <a:p>
            <a:pPr marL="342900" marR="0" lvl="0" indent="-342900" algn="l" rtl="0">
              <a:lnSpc>
                <a:spcPct val="100000"/>
              </a:lnSpc>
              <a:spcBef>
                <a:spcPts val="440"/>
              </a:spcBef>
              <a:spcAft>
                <a:spcPts val="0"/>
              </a:spcAft>
              <a:buClr>
                <a:schemeClr val="lt2"/>
              </a:buClr>
              <a:buSzPct val="25000"/>
              <a:buFont typeface="Noto Sans Symbols"/>
              <a:buNone/>
            </a:pPr>
            <a:r>
              <a:rPr lang="en-US" sz="2200" b="0" i="0" u="none">
                <a:solidFill>
                  <a:schemeClr val="dk1"/>
                </a:solidFill>
                <a:latin typeface="Arial"/>
                <a:ea typeface="Arial"/>
                <a:cs typeface="Arial"/>
                <a:sym typeface="Arial"/>
              </a:rPr>
              <a:t>-Authorized form of name (see 10.1)</a:t>
            </a:r>
          </a:p>
          <a:p>
            <a:pPr marL="342900" marR="0" lvl="0" indent="-342900" algn="l" rtl="0">
              <a:lnSpc>
                <a:spcPct val="100000"/>
              </a:lnSpc>
              <a:spcBef>
                <a:spcPts val="440"/>
              </a:spcBef>
              <a:spcAft>
                <a:spcPts val="0"/>
              </a:spcAft>
              <a:buClr>
                <a:schemeClr val="lt2"/>
              </a:buClr>
              <a:buSzPct val="25000"/>
              <a:buFont typeface="Noto Sans Symbols"/>
              <a:buNone/>
            </a:pPr>
            <a:r>
              <a:rPr lang="en-US" sz="2200" b="0" i="0" u="none">
                <a:solidFill>
                  <a:schemeClr val="dk1"/>
                </a:solidFill>
                <a:latin typeface="Arial"/>
                <a:ea typeface="Arial"/>
                <a:cs typeface="Arial"/>
                <a:sym typeface="Arial"/>
              </a:rPr>
              <a:t>-Type of entity (see 10.2)</a:t>
            </a:r>
          </a:p>
          <a:p>
            <a:pPr marL="342900" marR="0" lvl="0" indent="-342900" algn="l" rtl="0">
              <a:lnSpc>
                <a:spcPct val="100000"/>
              </a:lnSpc>
              <a:spcBef>
                <a:spcPts val="440"/>
              </a:spcBef>
              <a:spcAft>
                <a:spcPts val="0"/>
              </a:spcAft>
              <a:buClr>
                <a:schemeClr val="lt2"/>
              </a:buClr>
              <a:buSzPct val="25000"/>
              <a:buFont typeface="Noto Sans Symbols"/>
              <a:buNone/>
            </a:pPr>
            <a:r>
              <a:rPr lang="en-US" sz="2200" b="0" i="0" u="none">
                <a:solidFill>
                  <a:schemeClr val="dk1"/>
                </a:solidFill>
                <a:latin typeface="Arial"/>
                <a:ea typeface="Arial"/>
                <a:cs typeface="Arial"/>
                <a:sym typeface="Arial"/>
              </a:rPr>
              <a:t>-Dates of existence (see 11.1)</a:t>
            </a:r>
          </a:p>
          <a:p>
            <a:pPr marL="342900" marR="0" lvl="0" indent="-342900" algn="l" rtl="0">
              <a:lnSpc>
                <a:spcPct val="100000"/>
              </a:lnSpc>
              <a:spcBef>
                <a:spcPts val="440"/>
              </a:spcBef>
              <a:spcAft>
                <a:spcPts val="0"/>
              </a:spcAft>
              <a:buClr>
                <a:schemeClr val="lt2"/>
              </a:buClr>
              <a:buSzPct val="25000"/>
              <a:buFont typeface="Noto Sans Symbols"/>
              <a:buNone/>
            </a:pPr>
            <a:r>
              <a:rPr lang="en-US" sz="2200" b="0" i="0" u="none">
                <a:solidFill>
                  <a:schemeClr val="dk1"/>
                </a:solidFill>
                <a:latin typeface="Arial"/>
                <a:ea typeface="Arial"/>
                <a:cs typeface="Arial"/>
                <a:sym typeface="Arial"/>
              </a:rPr>
              <a:t>-Authority record identifier (see 13.2)</a:t>
            </a:r>
          </a:p>
        </p:txBody>
      </p:sp>
      <p:sp>
        <p:nvSpPr>
          <p:cNvPr id="191" name="Shape 191"/>
          <p:cNvSpPr txBox="1">
            <a:spLocks noGrp="1"/>
          </p:cNvSpPr>
          <p:nvPr>
            <p:ph type="title"/>
          </p:nvPr>
        </p:nvSpPr>
        <p:spPr>
          <a:xfrm>
            <a:off x="457200" y="457200"/>
            <a:ext cx="8229600" cy="13715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7D"/>
              </a:buClr>
              <a:buSzPct val="25000"/>
              <a:buFont typeface="Arial"/>
              <a:buNone/>
            </a:pPr>
            <a:r>
              <a:rPr lang="en-US" sz="3600" b="1" i="0" u="none" strike="noStrike" cap="none">
                <a:solidFill>
                  <a:srgbClr val="00007D"/>
                </a:solidFill>
                <a:latin typeface="Arial"/>
                <a:ea typeface="Arial"/>
                <a:cs typeface="Arial"/>
                <a:sym typeface="Arial"/>
              </a:rPr>
              <a:t>Minimum DACS Element Required</a:t>
            </a:r>
          </a:p>
        </p:txBody>
      </p:sp>
    </p:spTree>
  </p:cSld>
  <p:clrMapOvr>
    <a:masterClrMapping/>
  </p:clrMapOvr>
</p:sld>
</file>

<file path=ppt/theme/theme1.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On-screen Show (4:3)</PresentationFormat>
  <Paragraphs>139</Paragraphs>
  <Slides>21</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Noto Sans Symbols</vt:lpstr>
      <vt:lpstr>Times New Roman</vt:lpstr>
      <vt:lpstr>Arial Black</vt:lpstr>
      <vt:lpstr>1_Pixel</vt:lpstr>
      <vt:lpstr>Pixel</vt:lpstr>
      <vt:lpstr>     Describing Archives: A Content Standard Workshop Series Video 10   Archival Description in Archival Authority Records  </vt:lpstr>
      <vt:lpstr>PowerPoint Presentation</vt:lpstr>
      <vt:lpstr>PowerPoint Presentation</vt:lpstr>
      <vt:lpstr>PowerPoint Presentation</vt:lpstr>
      <vt:lpstr>Consistency is Key!</vt:lpstr>
      <vt:lpstr>Uniqueness Avoids Confusion!</vt:lpstr>
      <vt:lpstr>Rely on Data Content and Value Standards for Names…</vt:lpstr>
      <vt:lpstr>…and Dates.</vt:lpstr>
      <vt:lpstr>Minimum DACS Element Required</vt:lpstr>
      <vt:lpstr>Form of Name (Section 10) Example for Montana Power Co.</vt:lpstr>
      <vt:lpstr>Text or Code, Up to You</vt:lpstr>
      <vt:lpstr>Dates of Existence (11.1)</vt:lpstr>
      <vt:lpstr>Description of Person, Family, or Corporate Body (Section 11)</vt:lpstr>
      <vt:lpstr>Tie It All Together</vt:lpstr>
      <vt:lpstr>Places (11.3)</vt:lpstr>
      <vt:lpstr>Legal Status (11.4)</vt:lpstr>
      <vt:lpstr>Functions, Occupations, and Activities (11.5)</vt:lpstr>
      <vt:lpstr>Mandates/Source of Authority (11.6) Corporate Bodies only</vt:lpstr>
      <vt:lpstr>Internal Structure/Genealogy (11.7)</vt:lpstr>
      <vt:lpstr>Related Persons, Families, and Corporate Bodies (Section 12) Example Minnesota Dept. of Game and Fish </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Describing Archives: A Content Standard Workshop Series Video 10   Archival Description in Archival Authority Records  </dc:title>
  <dc:creator>Adriane Hanson</dc:creator>
  <cp:lastModifiedBy>Adriane Hanson</cp:lastModifiedBy>
  <cp:revision>1</cp:revision>
  <dcterms:modified xsi:type="dcterms:W3CDTF">2016-09-15T13:07:08Z</dcterms:modified>
</cp:coreProperties>
</file>