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8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0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3"/>
  </p:notesMasterIdLst>
  <p:sldIdLst>
    <p:sldId id="256" r:id="rId3"/>
    <p:sldId id="257" r:id="rId4"/>
    <p:sldId id="267" r:id="rId5"/>
    <p:sldId id="266" r:id="rId6"/>
    <p:sldId id="265" r:id="rId7"/>
    <p:sldId id="264" r:id="rId8"/>
    <p:sldId id="263" r:id="rId9"/>
    <p:sldId id="262" r:id="rId10"/>
    <p:sldId id="268" r:id="rId11"/>
    <p:sldId id="270" r:id="rId12"/>
  </p:sldIdLst>
  <p:sldSz cx="9144000" cy="6858000" type="screen4x3"/>
  <p:notesSz cx="7010400" cy="9236075"/>
  <p:embeddedFontLst>
    <p:embeddedFont>
      <p:font typeface="Arial Black" panose="020B0A04020102020204" pitchFamily="3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FF"/>
    <a:srgbClr val="DED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2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A926AC-E5DC-4C30-A0F9-129A78BA2F2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EF34EE-F078-499C-A848-209484B110A6}">
      <dgm:prSet/>
      <dgm:spPr/>
      <dgm:t>
        <a:bodyPr/>
        <a:lstStyle/>
        <a:p>
          <a:pPr marR="0" rtl="0">
            <a:buClr>
              <a:schemeClr val="lt2"/>
            </a:buClr>
            <a:buSzPct val="75000"/>
            <a:buFont typeface="Arial" panose="020B0604020202020204" pitchFamily="34" charset="0"/>
            <a:buChar char="•"/>
          </a:pPr>
          <a:r>
            <a:rPr lang="en-US" b="0" i="0" dirty="0"/>
            <a:t>Authority records present the context in which archival materials were created.</a:t>
          </a:r>
          <a:endParaRPr lang="en-US" dirty="0"/>
        </a:p>
      </dgm:t>
    </dgm:pt>
    <dgm:pt modelId="{40D9B135-57C0-407B-9766-686E8BE83E6D}" type="parTrans" cxnId="{1F1727E8-950D-4F4C-846E-EA90377B4C13}">
      <dgm:prSet/>
      <dgm:spPr/>
      <dgm:t>
        <a:bodyPr/>
        <a:lstStyle/>
        <a:p>
          <a:endParaRPr lang="en-US"/>
        </a:p>
      </dgm:t>
    </dgm:pt>
    <dgm:pt modelId="{38AEECD5-7869-4453-AB82-C7C9C3E4167B}" type="sibTrans" cxnId="{1F1727E8-950D-4F4C-846E-EA90377B4C13}">
      <dgm:prSet/>
      <dgm:spPr/>
      <dgm:t>
        <a:bodyPr/>
        <a:lstStyle/>
        <a:p>
          <a:endParaRPr lang="en-US"/>
        </a:p>
      </dgm:t>
    </dgm:pt>
    <dgm:pt modelId="{1EBE3C57-9CC6-4756-9FCC-D5C19A39A27B}">
      <dgm:prSet/>
      <dgm:spPr/>
      <dgm:t>
        <a:bodyPr/>
        <a:lstStyle/>
        <a:p>
          <a:pPr marR="0" rtl="0"/>
          <a:r>
            <a:rPr lang="en-US" b="0" i="0" dirty="0"/>
            <a:t>Authority records focus on information about the creation, assembly, and use of materials being described.</a:t>
          </a:r>
          <a:endParaRPr lang="en-US" dirty="0"/>
        </a:p>
      </dgm:t>
    </dgm:pt>
    <dgm:pt modelId="{82545D05-1428-4A8C-8467-384A6282185F}" type="parTrans" cxnId="{604620A5-0799-4F95-8C7B-F10B7F3DCA35}">
      <dgm:prSet/>
      <dgm:spPr/>
      <dgm:t>
        <a:bodyPr/>
        <a:lstStyle/>
        <a:p>
          <a:endParaRPr lang="en-US"/>
        </a:p>
      </dgm:t>
    </dgm:pt>
    <dgm:pt modelId="{9964B703-2DA5-4D40-87BA-690ACEA37704}" type="sibTrans" cxnId="{604620A5-0799-4F95-8C7B-F10B7F3DCA35}">
      <dgm:prSet/>
      <dgm:spPr/>
      <dgm:t>
        <a:bodyPr/>
        <a:lstStyle/>
        <a:p>
          <a:endParaRPr lang="en-US"/>
        </a:p>
      </dgm:t>
    </dgm:pt>
    <dgm:pt modelId="{639A0C35-99DC-4654-B172-3F129DCAB642}">
      <dgm:prSet/>
      <dgm:spPr/>
      <dgm:t>
        <a:bodyPr/>
        <a:lstStyle/>
        <a:p>
          <a:pPr marR="0" rtl="0"/>
          <a:r>
            <a:rPr lang="en-US" b="0" i="0"/>
            <a:t>Traditional authority records are “embedded,” or included in the material descriptions.</a:t>
          </a:r>
          <a:endParaRPr lang="en-US"/>
        </a:p>
      </dgm:t>
    </dgm:pt>
    <dgm:pt modelId="{83BFBFCD-2AE8-4656-AB5F-BF99A4C591C5}" type="parTrans" cxnId="{A49FF72E-5969-4FC2-B776-FB245E73F675}">
      <dgm:prSet/>
      <dgm:spPr/>
      <dgm:t>
        <a:bodyPr/>
        <a:lstStyle/>
        <a:p>
          <a:endParaRPr lang="en-US"/>
        </a:p>
      </dgm:t>
    </dgm:pt>
    <dgm:pt modelId="{2019D0EA-69AC-46FB-9394-7AD1D305F6FD}" type="sibTrans" cxnId="{A49FF72E-5969-4FC2-B776-FB245E73F675}">
      <dgm:prSet/>
      <dgm:spPr/>
      <dgm:t>
        <a:bodyPr/>
        <a:lstStyle/>
        <a:p>
          <a:endParaRPr lang="en-US"/>
        </a:p>
      </dgm:t>
    </dgm:pt>
    <dgm:pt modelId="{A99B515F-B607-48BD-9D4C-60001696E410}">
      <dgm:prSet/>
      <dgm:spPr/>
      <dgm:t>
        <a:bodyPr/>
        <a:lstStyle/>
        <a:p>
          <a:pPr marR="0" rtl="0"/>
          <a:r>
            <a:rPr lang="en-US" b="0" i="0" dirty="0"/>
            <a:t>DACS provides an alternative system of “linked” authority records, which are independent records connected to archival descriptions.  This approach has many benefits.</a:t>
          </a:r>
          <a:endParaRPr lang="en-US" dirty="0"/>
        </a:p>
      </dgm:t>
    </dgm:pt>
    <dgm:pt modelId="{06E55FDA-58B3-4A0C-9E1F-BAFA5CE65279}" type="parTrans" cxnId="{012C91F6-9BDA-4225-B30C-DA8B270482B5}">
      <dgm:prSet/>
      <dgm:spPr/>
      <dgm:t>
        <a:bodyPr/>
        <a:lstStyle/>
        <a:p>
          <a:endParaRPr lang="en-US"/>
        </a:p>
      </dgm:t>
    </dgm:pt>
    <dgm:pt modelId="{6438E7F9-8C39-445A-B92B-F4535AB469E1}" type="sibTrans" cxnId="{012C91F6-9BDA-4225-B30C-DA8B270482B5}">
      <dgm:prSet/>
      <dgm:spPr/>
      <dgm:t>
        <a:bodyPr/>
        <a:lstStyle/>
        <a:p>
          <a:endParaRPr lang="en-US"/>
        </a:p>
      </dgm:t>
    </dgm:pt>
    <dgm:pt modelId="{5336A96B-F210-4125-B5C5-8C5A1C41F117}" type="pres">
      <dgm:prSet presAssocID="{B7A926AC-E5DC-4C30-A0F9-129A78BA2F25}" presName="linear" presStyleCnt="0">
        <dgm:presLayoutVars>
          <dgm:animLvl val="lvl"/>
          <dgm:resizeHandles val="exact"/>
        </dgm:presLayoutVars>
      </dgm:prSet>
      <dgm:spPr/>
    </dgm:pt>
    <dgm:pt modelId="{0B69CB17-072C-46EF-9CE6-510C8E549A61}" type="pres">
      <dgm:prSet presAssocID="{EEEF34EE-F078-499C-A848-209484B110A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FE7D04B-6375-4ED5-A4AF-B25E4B019B1C}" type="pres">
      <dgm:prSet presAssocID="{38AEECD5-7869-4453-AB82-C7C9C3E4167B}" presName="spacer" presStyleCnt="0"/>
      <dgm:spPr/>
    </dgm:pt>
    <dgm:pt modelId="{E78AF4E0-7142-4A56-8C0D-B2DFC54A8063}" type="pres">
      <dgm:prSet presAssocID="{1EBE3C57-9CC6-4756-9FCC-D5C19A39A27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1FBBFC6-2F4C-4E40-9FA4-EC7D5E1687B6}" type="pres">
      <dgm:prSet presAssocID="{9964B703-2DA5-4D40-87BA-690ACEA37704}" presName="spacer" presStyleCnt="0"/>
      <dgm:spPr/>
    </dgm:pt>
    <dgm:pt modelId="{CCF51728-7EC5-457D-AAB0-07653C524CE5}" type="pres">
      <dgm:prSet presAssocID="{639A0C35-99DC-4654-B172-3F129DCAB6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46329A-B1E5-4AB6-913F-E4CDABDFAD68}" type="pres">
      <dgm:prSet presAssocID="{2019D0EA-69AC-46FB-9394-7AD1D305F6FD}" presName="spacer" presStyleCnt="0"/>
      <dgm:spPr/>
    </dgm:pt>
    <dgm:pt modelId="{497684FD-88EA-43DF-9172-DBD02E8A4A8C}" type="pres">
      <dgm:prSet presAssocID="{A99B515F-B607-48BD-9D4C-60001696E41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87F3B77-5143-4525-A1F9-97428985E2B0}" type="presOf" srcId="{EEEF34EE-F078-499C-A848-209484B110A6}" destId="{0B69CB17-072C-46EF-9CE6-510C8E549A61}" srcOrd="0" destOrd="0" presId="urn:microsoft.com/office/officeart/2005/8/layout/vList2"/>
    <dgm:cxn modelId="{012C91F6-9BDA-4225-B30C-DA8B270482B5}" srcId="{B7A926AC-E5DC-4C30-A0F9-129A78BA2F25}" destId="{A99B515F-B607-48BD-9D4C-60001696E410}" srcOrd="3" destOrd="0" parTransId="{06E55FDA-58B3-4A0C-9E1F-BAFA5CE65279}" sibTransId="{6438E7F9-8C39-445A-B92B-F4535AB469E1}"/>
    <dgm:cxn modelId="{A49FF72E-5969-4FC2-B776-FB245E73F675}" srcId="{B7A926AC-E5DC-4C30-A0F9-129A78BA2F25}" destId="{639A0C35-99DC-4654-B172-3F129DCAB642}" srcOrd="2" destOrd="0" parTransId="{83BFBFCD-2AE8-4656-AB5F-BF99A4C591C5}" sibTransId="{2019D0EA-69AC-46FB-9394-7AD1D305F6FD}"/>
    <dgm:cxn modelId="{44482A15-2AE8-4996-B6E4-4D6C7910CD9E}" type="presOf" srcId="{1EBE3C57-9CC6-4756-9FCC-D5C19A39A27B}" destId="{E78AF4E0-7142-4A56-8C0D-B2DFC54A8063}" srcOrd="0" destOrd="0" presId="urn:microsoft.com/office/officeart/2005/8/layout/vList2"/>
    <dgm:cxn modelId="{1F1727E8-950D-4F4C-846E-EA90377B4C13}" srcId="{B7A926AC-E5DC-4C30-A0F9-129A78BA2F25}" destId="{EEEF34EE-F078-499C-A848-209484B110A6}" srcOrd="0" destOrd="0" parTransId="{40D9B135-57C0-407B-9766-686E8BE83E6D}" sibTransId="{38AEECD5-7869-4453-AB82-C7C9C3E4167B}"/>
    <dgm:cxn modelId="{1FEC7433-F945-44FD-8AE7-DCEC5435864A}" type="presOf" srcId="{A99B515F-B607-48BD-9D4C-60001696E410}" destId="{497684FD-88EA-43DF-9172-DBD02E8A4A8C}" srcOrd="0" destOrd="0" presId="urn:microsoft.com/office/officeart/2005/8/layout/vList2"/>
    <dgm:cxn modelId="{A29F612D-9D5C-4E24-A70B-6FAEF15033D1}" type="presOf" srcId="{B7A926AC-E5DC-4C30-A0F9-129A78BA2F25}" destId="{5336A96B-F210-4125-B5C5-8C5A1C41F117}" srcOrd="0" destOrd="0" presId="urn:microsoft.com/office/officeart/2005/8/layout/vList2"/>
    <dgm:cxn modelId="{604620A5-0799-4F95-8C7B-F10B7F3DCA35}" srcId="{B7A926AC-E5DC-4C30-A0F9-129A78BA2F25}" destId="{1EBE3C57-9CC6-4756-9FCC-D5C19A39A27B}" srcOrd="1" destOrd="0" parTransId="{82545D05-1428-4A8C-8467-384A6282185F}" sibTransId="{9964B703-2DA5-4D40-87BA-690ACEA37704}"/>
    <dgm:cxn modelId="{0AD808ED-9371-4693-94E7-8DEA562F14E3}" type="presOf" srcId="{639A0C35-99DC-4654-B172-3F129DCAB642}" destId="{CCF51728-7EC5-457D-AAB0-07653C524CE5}" srcOrd="0" destOrd="0" presId="urn:microsoft.com/office/officeart/2005/8/layout/vList2"/>
    <dgm:cxn modelId="{1F52A116-2F96-41FC-AFA0-FAE78758C94D}" type="presParOf" srcId="{5336A96B-F210-4125-B5C5-8C5A1C41F117}" destId="{0B69CB17-072C-46EF-9CE6-510C8E549A61}" srcOrd="0" destOrd="0" presId="urn:microsoft.com/office/officeart/2005/8/layout/vList2"/>
    <dgm:cxn modelId="{CE5259DD-3CA4-447D-A557-15CFBD5835A8}" type="presParOf" srcId="{5336A96B-F210-4125-B5C5-8C5A1C41F117}" destId="{EFE7D04B-6375-4ED5-A4AF-B25E4B019B1C}" srcOrd="1" destOrd="0" presId="urn:microsoft.com/office/officeart/2005/8/layout/vList2"/>
    <dgm:cxn modelId="{7635430E-CF79-41CF-AE9E-E0A15C15A562}" type="presParOf" srcId="{5336A96B-F210-4125-B5C5-8C5A1C41F117}" destId="{E78AF4E0-7142-4A56-8C0D-B2DFC54A8063}" srcOrd="2" destOrd="0" presId="urn:microsoft.com/office/officeart/2005/8/layout/vList2"/>
    <dgm:cxn modelId="{252B2B27-647D-4C77-8D3B-0F76214A0993}" type="presParOf" srcId="{5336A96B-F210-4125-B5C5-8C5A1C41F117}" destId="{61FBBFC6-2F4C-4E40-9FA4-EC7D5E1687B6}" srcOrd="3" destOrd="0" presId="urn:microsoft.com/office/officeart/2005/8/layout/vList2"/>
    <dgm:cxn modelId="{65397C5E-B2D9-4DCA-9F49-773A79822EB9}" type="presParOf" srcId="{5336A96B-F210-4125-B5C5-8C5A1C41F117}" destId="{CCF51728-7EC5-457D-AAB0-07653C524CE5}" srcOrd="4" destOrd="0" presId="urn:microsoft.com/office/officeart/2005/8/layout/vList2"/>
    <dgm:cxn modelId="{6B5ED4CE-AA4F-4D39-B7D6-01D7D1C95085}" type="presParOf" srcId="{5336A96B-F210-4125-B5C5-8C5A1C41F117}" destId="{6C46329A-B1E5-4AB6-913F-E4CDABDFAD68}" srcOrd="5" destOrd="0" presId="urn:microsoft.com/office/officeart/2005/8/layout/vList2"/>
    <dgm:cxn modelId="{3179471D-18D5-4989-888A-8CA5BE63889A}" type="presParOf" srcId="{5336A96B-F210-4125-B5C5-8C5A1C41F117}" destId="{497684FD-88EA-43DF-9172-DBD02E8A4A8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A79996C-F8B9-4A0A-A7A4-D19171B1D4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5F9855-E5A5-4651-AC8C-0C02F88C3DDF}">
      <dgm:prSet/>
      <dgm:spPr/>
      <dgm:t>
        <a:bodyPr/>
        <a:lstStyle/>
        <a:p>
          <a:pPr marR="0" rtl="0">
            <a:buClr>
              <a:schemeClr val="lt2"/>
            </a:buClr>
            <a:buSzPct val="75000"/>
            <a:buFont typeface="Arial" panose="020B0604020202020204" pitchFamily="34" charset="0"/>
            <a:buChar char="•"/>
          </a:pPr>
          <a:r>
            <a:rPr lang="en-US" b="0" i="0" dirty="0"/>
            <a:t>Indicate the nature of the type of entity named in the authority record. </a:t>
          </a:r>
          <a:endParaRPr lang="en-US" dirty="0"/>
        </a:p>
      </dgm:t>
    </dgm:pt>
    <dgm:pt modelId="{7F5027AD-D584-4A8A-9997-FB04AC7ABFA2}" type="parTrans" cxnId="{393B6BDB-F15C-41EE-9CDC-9C17150296C0}">
      <dgm:prSet/>
      <dgm:spPr/>
      <dgm:t>
        <a:bodyPr/>
        <a:lstStyle/>
        <a:p>
          <a:endParaRPr lang="en-US"/>
        </a:p>
      </dgm:t>
    </dgm:pt>
    <dgm:pt modelId="{2642CA49-64DF-4190-9610-D287C121EEF2}" type="sibTrans" cxnId="{393B6BDB-F15C-41EE-9CDC-9C17150296C0}">
      <dgm:prSet/>
      <dgm:spPr/>
      <dgm:t>
        <a:bodyPr/>
        <a:lstStyle/>
        <a:p>
          <a:endParaRPr lang="en-US"/>
        </a:p>
      </dgm:t>
    </dgm:pt>
    <dgm:pt modelId="{63F89772-4F1C-4B28-94FD-5337DDD0380B}">
      <dgm:prSet/>
      <dgm:spPr/>
      <dgm:t>
        <a:bodyPr/>
        <a:lstStyle/>
        <a:p>
          <a:pPr marR="0" rtl="0">
            <a:buClr>
              <a:schemeClr val="lt2"/>
            </a:buClr>
            <a:buSzPct val="75000"/>
            <a:buFont typeface="Arial" panose="020B0604020202020204" pitchFamily="34" charset="0"/>
            <a:buChar char="•"/>
          </a:pPr>
          <a:r>
            <a:rPr lang="en-US" b="0" i="0" dirty="0"/>
            <a:t>This can be a corporate body, a person, or a family.</a:t>
          </a:r>
          <a:endParaRPr lang="en-US" dirty="0"/>
        </a:p>
      </dgm:t>
    </dgm:pt>
    <dgm:pt modelId="{60CBA56A-FFCD-4E34-BDF0-365EA4263673}" type="parTrans" cxnId="{1233F65A-7D26-455D-ABC2-EE0365334134}">
      <dgm:prSet/>
      <dgm:spPr/>
      <dgm:t>
        <a:bodyPr/>
        <a:lstStyle/>
        <a:p>
          <a:endParaRPr lang="en-US"/>
        </a:p>
      </dgm:t>
    </dgm:pt>
    <dgm:pt modelId="{49F3C818-8B59-432E-85D2-B0DFD30EEE4C}" type="sibTrans" cxnId="{1233F65A-7D26-455D-ABC2-EE0365334134}">
      <dgm:prSet/>
      <dgm:spPr/>
      <dgm:t>
        <a:bodyPr/>
        <a:lstStyle/>
        <a:p>
          <a:endParaRPr lang="en-US"/>
        </a:p>
      </dgm:t>
    </dgm:pt>
    <dgm:pt modelId="{869A1F18-4D9F-432C-AAA1-825CDC731731}" type="pres">
      <dgm:prSet presAssocID="{5A79996C-F8B9-4A0A-A7A4-D19171B1D4DB}" presName="linear" presStyleCnt="0">
        <dgm:presLayoutVars>
          <dgm:animLvl val="lvl"/>
          <dgm:resizeHandles val="exact"/>
        </dgm:presLayoutVars>
      </dgm:prSet>
      <dgm:spPr/>
    </dgm:pt>
    <dgm:pt modelId="{83590E0B-3B86-40D1-80C7-93A25CB55F07}" type="pres">
      <dgm:prSet presAssocID="{D05F9855-E5A5-4651-AC8C-0C02F88C3DDF}" presName="parentText" presStyleLbl="node1" presStyleIdx="0" presStyleCnt="2" custLinFactNeighborX="0" custLinFactNeighborY="-1589">
        <dgm:presLayoutVars>
          <dgm:chMax val="0"/>
          <dgm:bulletEnabled val="1"/>
        </dgm:presLayoutVars>
      </dgm:prSet>
      <dgm:spPr/>
    </dgm:pt>
    <dgm:pt modelId="{26709028-08CF-4AF9-8A77-F2EF1AE7485B}" type="pres">
      <dgm:prSet presAssocID="{2642CA49-64DF-4190-9610-D287C121EEF2}" presName="spacer" presStyleCnt="0"/>
      <dgm:spPr/>
    </dgm:pt>
    <dgm:pt modelId="{38CB4D2A-6CCC-4E0E-A55F-872CC2C4F2B4}" type="pres">
      <dgm:prSet presAssocID="{63F89772-4F1C-4B28-94FD-5337DDD0380B}" presName="parentText" presStyleLbl="node1" presStyleIdx="1" presStyleCnt="2" custLinFactNeighborX="0" custLinFactNeighborY="-1589">
        <dgm:presLayoutVars>
          <dgm:chMax val="0"/>
          <dgm:bulletEnabled val="1"/>
        </dgm:presLayoutVars>
      </dgm:prSet>
      <dgm:spPr/>
    </dgm:pt>
  </dgm:ptLst>
  <dgm:cxnLst>
    <dgm:cxn modelId="{95B375D9-0F8F-4329-A5D4-FC9320B7FB12}" type="presOf" srcId="{5A79996C-F8B9-4A0A-A7A4-D19171B1D4DB}" destId="{869A1F18-4D9F-432C-AAA1-825CDC731731}" srcOrd="0" destOrd="0" presId="urn:microsoft.com/office/officeart/2005/8/layout/vList2"/>
    <dgm:cxn modelId="{393B6BDB-F15C-41EE-9CDC-9C17150296C0}" srcId="{5A79996C-F8B9-4A0A-A7A4-D19171B1D4DB}" destId="{D05F9855-E5A5-4651-AC8C-0C02F88C3DDF}" srcOrd="0" destOrd="0" parTransId="{7F5027AD-D584-4A8A-9997-FB04AC7ABFA2}" sibTransId="{2642CA49-64DF-4190-9610-D287C121EEF2}"/>
    <dgm:cxn modelId="{496D0715-8D0B-4F90-96DF-2F54384AA23C}" type="presOf" srcId="{D05F9855-E5A5-4651-AC8C-0C02F88C3DDF}" destId="{83590E0B-3B86-40D1-80C7-93A25CB55F07}" srcOrd="0" destOrd="0" presId="urn:microsoft.com/office/officeart/2005/8/layout/vList2"/>
    <dgm:cxn modelId="{1233F65A-7D26-455D-ABC2-EE0365334134}" srcId="{5A79996C-F8B9-4A0A-A7A4-D19171B1D4DB}" destId="{63F89772-4F1C-4B28-94FD-5337DDD0380B}" srcOrd="1" destOrd="0" parTransId="{60CBA56A-FFCD-4E34-BDF0-365EA4263673}" sibTransId="{49F3C818-8B59-432E-85D2-B0DFD30EEE4C}"/>
    <dgm:cxn modelId="{3718CAE5-507E-42A7-BDC8-3B169CD12C4C}" type="presOf" srcId="{63F89772-4F1C-4B28-94FD-5337DDD0380B}" destId="{38CB4D2A-6CCC-4E0E-A55F-872CC2C4F2B4}" srcOrd="0" destOrd="0" presId="urn:microsoft.com/office/officeart/2005/8/layout/vList2"/>
    <dgm:cxn modelId="{35980F39-0F33-447B-83BC-5707A58128FC}" type="presParOf" srcId="{869A1F18-4D9F-432C-AAA1-825CDC731731}" destId="{83590E0B-3B86-40D1-80C7-93A25CB55F07}" srcOrd="0" destOrd="0" presId="urn:microsoft.com/office/officeart/2005/8/layout/vList2"/>
    <dgm:cxn modelId="{9B1B361E-6EA6-47B3-B929-EF12149843EB}" type="presParOf" srcId="{869A1F18-4D9F-432C-AAA1-825CDC731731}" destId="{26709028-08CF-4AF9-8A77-F2EF1AE7485B}" srcOrd="1" destOrd="0" presId="urn:microsoft.com/office/officeart/2005/8/layout/vList2"/>
    <dgm:cxn modelId="{E3F8EE54-B780-4E7F-938A-E27CEFA3C1E6}" type="presParOf" srcId="{869A1F18-4D9F-432C-AAA1-825CDC731731}" destId="{38CB4D2A-6CCC-4E0E-A55F-872CC2C4F2B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8E99D88-4976-4042-8AA6-5104B7CE17A4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4A5037-FC07-431B-93CC-5C9A5197A0B5}">
      <dgm:prSet/>
      <dgm:spPr>
        <a:solidFill>
          <a:schemeClr val="tx2"/>
        </a:solidFill>
      </dgm:spPr>
      <dgm:t>
        <a:bodyPr/>
        <a:lstStyle/>
        <a:p>
          <a:pPr marR="0" rtl="0"/>
          <a:r>
            <a:rPr lang="en-US" b="0" i="0" dirty="0"/>
            <a:t>Type of Entity (10.2)</a:t>
          </a:r>
          <a:endParaRPr lang="en-US" dirty="0"/>
        </a:p>
      </dgm:t>
    </dgm:pt>
    <dgm:pt modelId="{04ED5479-9537-4E9F-899A-2B7FAC129401}" type="parTrans" cxnId="{6E564652-091C-476C-A91D-B645D585C7BF}">
      <dgm:prSet/>
      <dgm:spPr/>
      <dgm:t>
        <a:bodyPr/>
        <a:lstStyle/>
        <a:p>
          <a:endParaRPr lang="en-US"/>
        </a:p>
      </dgm:t>
    </dgm:pt>
    <dgm:pt modelId="{CD683F93-0E7F-42B2-B383-0E8DC4265980}" type="sibTrans" cxnId="{6E564652-091C-476C-A91D-B645D585C7BF}">
      <dgm:prSet/>
      <dgm:spPr/>
      <dgm:t>
        <a:bodyPr/>
        <a:lstStyle/>
        <a:p>
          <a:endParaRPr lang="en-US"/>
        </a:p>
      </dgm:t>
    </dgm:pt>
    <dgm:pt modelId="{653C0109-8D1E-4D80-96EA-77F9D70889C6}" type="pres">
      <dgm:prSet presAssocID="{98E99D88-4976-4042-8AA6-5104B7CE17A4}" presName="diagram" presStyleCnt="0">
        <dgm:presLayoutVars>
          <dgm:dir/>
          <dgm:resizeHandles val="exact"/>
        </dgm:presLayoutVars>
      </dgm:prSet>
      <dgm:spPr/>
    </dgm:pt>
    <dgm:pt modelId="{DF4F7690-EAFA-48A5-AF15-C1C25A7D81CD}" type="pres">
      <dgm:prSet presAssocID="{884A5037-FC07-431B-93CC-5C9A5197A0B5}" presName="node" presStyleLbl="node1" presStyleIdx="0" presStyleCnt="1" custScaleX="403547" custLinFactNeighborY="715">
        <dgm:presLayoutVars>
          <dgm:bulletEnabled val="1"/>
        </dgm:presLayoutVars>
      </dgm:prSet>
      <dgm:spPr/>
    </dgm:pt>
  </dgm:ptLst>
  <dgm:cxnLst>
    <dgm:cxn modelId="{6E564652-091C-476C-A91D-B645D585C7BF}" srcId="{98E99D88-4976-4042-8AA6-5104B7CE17A4}" destId="{884A5037-FC07-431B-93CC-5C9A5197A0B5}" srcOrd="0" destOrd="0" parTransId="{04ED5479-9537-4E9F-899A-2B7FAC129401}" sibTransId="{CD683F93-0E7F-42B2-B383-0E8DC4265980}"/>
    <dgm:cxn modelId="{00D811DE-F6C2-4C00-80B8-141332FAE3FA}" type="presOf" srcId="{884A5037-FC07-431B-93CC-5C9A5197A0B5}" destId="{DF4F7690-EAFA-48A5-AF15-C1C25A7D81CD}" srcOrd="0" destOrd="0" presId="urn:microsoft.com/office/officeart/2005/8/layout/default"/>
    <dgm:cxn modelId="{85C1005E-6456-4A47-B9B2-A07B4CFD4CF0}" type="presOf" srcId="{98E99D88-4976-4042-8AA6-5104B7CE17A4}" destId="{653C0109-8D1E-4D80-96EA-77F9D70889C6}" srcOrd="0" destOrd="0" presId="urn:microsoft.com/office/officeart/2005/8/layout/default"/>
    <dgm:cxn modelId="{3C169106-DFD1-436E-B866-4EBBAF4ACE84}" type="presParOf" srcId="{653C0109-8D1E-4D80-96EA-77F9D70889C6}" destId="{DF4F7690-EAFA-48A5-AF15-C1C25A7D81C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F7D6C8D-8DDF-4CE7-B8A8-E5F3D170C31B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1F86DB-1D74-4F4F-8958-C5EDBA3B5376}">
      <dgm:prSet/>
      <dgm:spPr/>
      <dgm:t>
        <a:bodyPr/>
        <a:lstStyle/>
        <a:p>
          <a:pPr marR="0" rtl="0">
            <a:buClr>
              <a:schemeClr val="lt2"/>
            </a:buClr>
            <a:buSzPct val="75000"/>
            <a:buFont typeface="Arial" panose="020B0604020202020204" pitchFamily="34" charset="0"/>
            <a:buChar char="•"/>
          </a:pPr>
          <a:r>
            <a:rPr lang="en-US" b="0" i="0"/>
            <a:t>Refers to the entity being described.</a:t>
          </a:r>
          <a:endParaRPr lang="en-US"/>
        </a:p>
      </dgm:t>
    </dgm:pt>
    <dgm:pt modelId="{958D24F8-AF8E-4CF6-97CA-6EB5BF15D015}" type="parTrans" cxnId="{A9BF17F3-B4D2-4C37-8B4F-390B6777800E}">
      <dgm:prSet/>
      <dgm:spPr/>
      <dgm:t>
        <a:bodyPr/>
        <a:lstStyle/>
        <a:p>
          <a:endParaRPr lang="en-US"/>
        </a:p>
      </dgm:t>
    </dgm:pt>
    <dgm:pt modelId="{4A6EC29E-544A-47E2-998B-01CA2B565D03}" type="sibTrans" cxnId="{A9BF17F3-B4D2-4C37-8B4F-390B6777800E}">
      <dgm:prSet/>
      <dgm:spPr/>
      <dgm:t>
        <a:bodyPr/>
        <a:lstStyle/>
        <a:p>
          <a:endParaRPr lang="en-US"/>
        </a:p>
      </dgm:t>
    </dgm:pt>
    <dgm:pt modelId="{42408297-D88A-4718-A8BC-DB1FCF71A80F}">
      <dgm:prSet/>
      <dgm:spPr/>
      <dgm:t>
        <a:bodyPr/>
        <a:lstStyle/>
        <a:p>
          <a:pPr marR="0" rtl="0"/>
          <a:r>
            <a:rPr lang="en-US" b="0" i="0" dirty="0"/>
            <a:t>Include dates relevant to the subject.</a:t>
          </a:r>
          <a:endParaRPr lang="en-US" dirty="0"/>
        </a:p>
      </dgm:t>
    </dgm:pt>
    <dgm:pt modelId="{BEB88B53-9163-4A72-9E7B-F84A949002E7}" type="parTrans" cxnId="{E079DFEC-6157-43CA-B55E-99C429A6A77C}">
      <dgm:prSet/>
      <dgm:spPr/>
      <dgm:t>
        <a:bodyPr/>
        <a:lstStyle/>
        <a:p>
          <a:endParaRPr lang="en-US"/>
        </a:p>
      </dgm:t>
    </dgm:pt>
    <dgm:pt modelId="{F47784B1-6510-4F11-9778-0056E019C517}" type="sibTrans" cxnId="{E079DFEC-6157-43CA-B55E-99C429A6A77C}">
      <dgm:prSet/>
      <dgm:spPr/>
      <dgm:t>
        <a:bodyPr/>
        <a:lstStyle/>
        <a:p>
          <a:endParaRPr lang="en-US"/>
        </a:p>
      </dgm:t>
    </dgm:pt>
    <dgm:pt modelId="{7B3DE5F1-6397-4C83-A220-221A68DFDC95}">
      <dgm:prSet/>
      <dgm:spPr/>
      <dgm:t>
        <a:bodyPr/>
        <a:lstStyle/>
        <a:p>
          <a:pPr marR="0" rtl="0"/>
          <a:r>
            <a:rPr lang="en-US" b="0" i="0" dirty="0"/>
            <a:t>Use different dates for a person (e.g. birth, death) than for a family (date founded, dates active) or a company (establishment, dissolution).</a:t>
          </a:r>
          <a:endParaRPr lang="en-US" dirty="0"/>
        </a:p>
      </dgm:t>
    </dgm:pt>
    <dgm:pt modelId="{3008E0D0-9C26-4D2C-B0A3-D4D786AF4376}" type="parTrans" cxnId="{90AAB422-A9F2-42A5-9E2E-127B9034BB1D}">
      <dgm:prSet/>
      <dgm:spPr/>
      <dgm:t>
        <a:bodyPr/>
        <a:lstStyle/>
        <a:p>
          <a:endParaRPr lang="en-US"/>
        </a:p>
      </dgm:t>
    </dgm:pt>
    <dgm:pt modelId="{FDAD0D87-EEAB-4D33-BC75-573320C71F4F}" type="sibTrans" cxnId="{90AAB422-A9F2-42A5-9E2E-127B9034BB1D}">
      <dgm:prSet/>
      <dgm:spPr/>
      <dgm:t>
        <a:bodyPr/>
        <a:lstStyle/>
        <a:p>
          <a:endParaRPr lang="en-US"/>
        </a:p>
      </dgm:t>
    </dgm:pt>
    <dgm:pt modelId="{BF6C9AB1-191C-4DF0-8C75-7E1D67450629}" type="pres">
      <dgm:prSet presAssocID="{4F7D6C8D-8DDF-4CE7-B8A8-E5F3D170C31B}" presName="linear" presStyleCnt="0">
        <dgm:presLayoutVars>
          <dgm:animLvl val="lvl"/>
          <dgm:resizeHandles val="exact"/>
        </dgm:presLayoutVars>
      </dgm:prSet>
      <dgm:spPr/>
    </dgm:pt>
    <dgm:pt modelId="{7AAE73C4-63BF-4A39-B4AE-A7E1A483AF61}" type="pres">
      <dgm:prSet presAssocID="{A71F86DB-1D74-4F4F-8958-C5EDBA3B537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5C31B02-44AE-4318-ABF1-D83F2E05F7FD}" type="pres">
      <dgm:prSet presAssocID="{4A6EC29E-544A-47E2-998B-01CA2B565D03}" presName="spacer" presStyleCnt="0"/>
      <dgm:spPr/>
    </dgm:pt>
    <dgm:pt modelId="{EB24CF8D-E0C5-4395-8B04-9358223F2BE2}" type="pres">
      <dgm:prSet presAssocID="{42408297-D88A-4718-A8BC-DB1FCF71A80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6EBC8FB-4A33-407A-9D88-7492501A260E}" type="pres">
      <dgm:prSet presAssocID="{F47784B1-6510-4F11-9778-0056E019C517}" presName="spacer" presStyleCnt="0"/>
      <dgm:spPr/>
    </dgm:pt>
    <dgm:pt modelId="{6647BFB2-02D6-4077-AA69-EFC669A3540F}" type="pres">
      <dgm:prSet presAssocID="{7B3DE5F1-6397-4C83-A220-221A68DFDC9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DA0D68B-9299-4E14-B48C-BC5E94967581}" type="presOf" srcId="{7B3DE5F1-6397-4C83-A220-221A68DFDC95}" destId="{6647BFB2-02D6-4077-AA69-EFC669A3540F}" srcOrd="0" destOrd="0" presId="urn:microsoft.com/office/officeart/2005/8/layout/vList2"/>
    <dgm:cxn modelId="{F4AE8B64-D2BA-4745-8D84-9078A50198FF}" type="presOf" srcId="{4F7D6C8D-8DDF-4CE7-B8A8-E5F3D170C31B}" destId="{BF6C9AB1-191C-4DF0-8C75-7E1D67450629}" srcOrd="0" destOrd="0" presId="urn:microsoft.com/office/officeart/2005/8/layout/vList2"/>
    <dgm:cxn modelId="{0F004767-B61B-4565-B973-E8F75048CF2D}" type="presOf" srcId="{A71F86DB-1D74-4F4F-8958-C5EDBA3B5376}" destId="{7AAE73C4-63BF-4A39-B4AE-A7E1A483AF61}" srcOrd="0" destOrd="0" presId="urn:microsoft.com/office/officeart/2005/8/layout/vList2"/>
    <dgm:cxn modelId="{A9BF17F3-B4D2-4C37-8B4F-390B6777800E}" srcId="{4F7D6C8D-8DDF-4CE7-B8A8-E5F3D170C31B}" destId="{A71F86DB-1D74-4F4F-8958-C5EDBA3B5376}" srcOrd="0" destOrd="0" parTransId="{958D24F8-AF8E-4CF6-97CA-6EB5BF15D015}" sibTransId="{4A6EC29E-544A-47E2-998B-01CA2B565D03}"/>
    <dgm:cxn modelId="{E079DFEC-6157-43CA-B55E-99C429A6A77C}" srcId="{4F7D6C8D-8DDF-4CE7-B8A8-E5F3D170C31B}" destId="{42408297-D88A-4718-A8BC-DB1FCF71A80F}" srcOrd="1" destOrd="0" parTransId="{BEB88B53-9163-4A72-9E7B-F84A949002E7}" sibTransId="{F47784B1-6510-4F11-9778-0056E019C517}"/>
    <dgm:cxn modelId="{21279417-6835-4E10-AA25-5984CA23C80F}" type="presOf" srcId="{42408297-D88A-4718-A8BC-DB1FCF71A80F}" destId="{EB24CF8D-E0C5-4395-8B04-9358223F2BE2}" srcOrd="0" destOrd="0" presId="urn:microsoft.com/office/officeart/2005/8/layout/vList2"/>
    <dgm:cxn modelId="{90AAB422-A9F2-42A5-9E2E-127B9034BB1D}" srcId="{4F7D6C8D-8DDF-4CE7-B8A8-E5F3D170C31B}" destId="{7B3DE5F1-6397-4C83-A220-221A68DFDC95}" srcOrd="2" destOrd="0" parTransId="{3008E0D0-9C26-4D2C-B0A3-D4D786AF4376}" sibTransId="{FDAD0D87-EEAB-4D33-BC75-573320C71F4F}"/>
    <dgm:cxn modelId="{ECFCDF76-E679-4676-AB64-BE56D874A7E7}" type="presParOf" srcId="{BF6C9AB1-191C-4DF0-8C75-7E1D67450629}" destId="{7AAE73C4-63BF-4A39-B4AE-A7E1A483AF61}" srcOrd="0" destOrd="0" presId="urn:microsoft.com/office/officeart/2005/8/layout/vList2"/>
    <dgm:cxn modelId="{B1469200-9F2D-4B40-B8EA-70521F2AFA2B}" type="presParOf" srcId="{BF6C9AB1-191C-4DF0-8C75-7E1D67450629}" destId="{D5C31B02-44AE-4318-ABF1-D83F2E05F7FD}" srcOrd="1" destOrd="0" presId="urn:microsoft.com/office/officeart/2005/8/layout/vList2"/>
    <dgm:cxn modelId="{11ADF8C3-906B-4D41-9AC4-EF12B521B2E3}" type="presParOf" srcId="{BF6C9AB1-191C-4DF0-8C75-7E1D67450629}" destId="{EB24CF8D-E0C5-4395-8B04-9358223F2BE2}" srcOrd="2" destOrd="0" presId="urn:microsoft.com/office/officeart/2005/8/layout/vList2"/>
    <dgm:cxn modelId="{1F46657C-50D2-47C4-A444-3D6D6ED86E89}" type="presParOf" srcId="{BF6C9AB1-191C-4DF0-8C75-7E1D67450629}" destId="{F6EBC8FB-4A33-407A-9D88-7492501A260E}" srcOrd="3" destOrd="0" presId="urn:microsoft.com/office/officeart/2005/8/layout/vList2"/>
    <dgm:cxn modelId="{E3AB2746-14DB-4EF0-9982-6CC39BD8CBD1}" type="presParOf" srcId="{BF6C9AB1-191C-4DF0-8C75-7E1D67450629}" destId="{6647BFB2-02D6-4077-AA69-EFC669A3540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77D4B1E-6DB0-460D-A0E8-5D3082E5698A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1C846B-84FE-4DDC-BD6D-146EDD3EB174}">
      <dgm:prSet/>
      <dgm:spPr>
        <a:solidFill>
          <a:schemeClr val="tx2"/>
        </a:solidFill>
      </dgm:spPr>
      <dgm:t>
        <a:bodyPr/>
        <a:lstStyle/>
        <a:p>
          <a:pPr marR="0" rtl="0"/>
          <a:r>
            <a:rPr lang="en-US" b="0" i="0"/>
            <a:t>Dates of Existence (11.1)</a:t>
          </a:r>
          <a:endParaRPr lang="en-US"/>
        </a:p>
      </dgm:t>
    </dgm:pt>
    <dgm:pt modelId="{1BD52AC1-7407-4B94-8D69-D2596545C28F}" type="parTrans" cxnId="{037736AD-D1DB-4DCB-BAA1-0A256A145499}">
      <dgm:prSet/>
      <dgm:spPr/>
      <dgm:t>
        <a:bodyPr/>
        <a:lstStyle/>
        <a:p>
          <a:endParaRPr lang="en-US"/>
        </a:p>
      </dgm:t>
    </dgm:pt>
    <dgm:pt modelId="{E54B7705-FFDE-4990-B4DB-2E7A29AB9328}" type="sibTrans" cxnId="{037736AD-D1DB-4DCB-BAA1-0A256A145499}">
      <dgm:prSet/>
      <dgm:spPr/>
      <dgm:t>
        <a:bodyPr/>
        <a:lstStyle/>
        <a:p>
          <a:endParaRPr lang="en-US"/>
        </a:p>
      </dgm:t>
    </dgm:pt>
    <dgm:pt modelId="{8F4823BC-CC83-4AB3-AC73-959A19515F18}" type="pres">
      <dgm:prSet presAssocID="{577D4B1E-6DB0-460D-A0E8-5D3082E5698A}" presName="diagram" presStyleCnt="0">
        <dgm:presLayoutVars>
          <dgm:dir/>
          <dgm:resizeHandles val="exact"/>
        </dgm:presLayoutVars>
      </dgm:prSet>
      <dgm:spPr/>
    </dgm:pt>
    <dgm:pt modelId="{69B570E1-83E8-46DA-9D31-1AA46A0EA37B}" type="pres">
      <dgm:prSet presAssocID="{271C846B-84FE-4DDC-BD6D-146EDD3EB174}" presName="node" presStyleLbl="node1" presStyleIdx="0" presStyleCnt="1" custScaleX="419243">
        <dgm:presLayoutVars>
          <dgm:bulletEnabled val="1"/>
        </dgm:presLayoutVars>
      </dgm:prSet>
      <dgm:spPr/>
    </dgm:pt>
  </dgm:ptLst>
  <dgm:cxnLst>
    <dgm:cxn modelId="{037736AD-D1DB-4DCB-BAA1-0A256A145499}" srcId="{577D4B1E-6DB0-460D-A0E8-5D3082E5698A}" destId="{271C846B-84FE-4DDC-BD6D-146EDD3EB174}" srcOrd="0" destOrd="0" parTransId="{1BD52AC1-7407-4B94-8D69-D2596545C28F}" sibTransId="{E54B7705-FFDE-4990-B4DB-2E7A29AB9328}"/>
    <dgm:cxn modelId="{C6A26994-2B02-44CA-B1A3-DA18F340DBE9}" type="presOf" srcId="{577D4B1E-6DB0-460D-A0E8-5D3082E5698A}" destId="{8F4823BC-CC83-4AB3-AC73-959A19515F18}" srcOrd="0" destOrd="0" presId="urn:microsoft.com/office/officeart/2005/8/layout/default"/>
    <dgm:cxn modelId="{7735D332-2619-420F-A20D-9E5AE4AD92EE}" type="presOf" srcId="{271C846B-84FE-4DDC-BD6D-146EDD3EB174}" destId="{69B570E1-83E8-46DA-9D31-1AA46A0EA37B}" srcOrd="0" destOrd="0" presId="urn:microsoft.com/office/officeart/2005/8/layout/default"/>
    <dgm:cxn modelId="{6DC07FDB-5445-4841-AE94-1D4B4DD9D30F}" type="presParOf" srcId="{8F4823BC-CC83-4AB3-AC73-959A19515F18}" destId="{69B570E1-83E8-46DA-9D31-1AA46A0EA37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7E2643C-0519-4356-B2DF-6CD1E6D03ED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5BDEC3-BFA5-4C4F-A394-0423B55D5C50}">
      <dgm:prSet/>
      <dgm:spPr/>
      <dgm:t>
        <a:bodyPr/>
        <a:lstStyle/>
        <a:p>
          <a:pPr marR="0" rtl="0">
            <a:buClr>
              <a:schemeClr val="lt2"/>
            </a:buClr>
            <a:buSzPct val="75000"/>
            <a:buFont typeface="Arial" panose="020B0604020202020204" pitchFamily="34" charset="0"/>
            <a:buChar char="•"/>
          </a:pPr>
          <a:r>
            <a:rPr lang="en-US" b="0" i="0" dirty="0"/>
            <a:t>Unique identifier for the authority record.</a:t>
          </a:r>
          <a:endParaRPr lang="en-US" dirty="0"/>
        </a:p>
      </dgm:t>
    </dgm:pt>
    <dgm:pt modelId="{184120A7-B28D-47AE-AB73-50AFF350D76E}" type="parTrans" cxnId="{864C8DAA-2445-4F2D-A44F-D8467F8E366F}">
      <dgm:prSet/>
      <dgm:spPr/>
      <dgm:t>
        <a:bodyPr/>
        <a:lstStyle/>
        <a:p>
          <a:endParaRPr lang="en-US"/>
        </a:p>
      </dgm:t>
    </dgm:pt>
    <dgm:pt modelId="{0AD455F9-5E1D-44CE-AA33-309644EA981C}" type="sibTrans" cxnId="{864C8DAA-2445-4F2D-A44F-D8467F8E366F}">
      <dgm:prSet/>
      <dgm:spPr/>
      <dgm:t>
        <a:bodyPr/>
        <a:lstStyle/>
        <a:p>
          <a:endParaRPr lang="en-US"/>
        </a:p>
      </dgm:t>
    </dgm:pt>
    <dgm:pt modelId="{E44FFC43-B8EC-48C0-9E35-9C092966A0C6}">
      <dgm:prSet/>
      <dgm:spPr/>
      <dgm:t>
        <a:bodyPr/>
        <a:lstStyle/>
        <a:p>
          <a:pPr marR="0" rtl="0"/>
          <a:r>
            <a:rPr lang="en-US" b="0" i="0" dirty="0"/>
            <a:t>Either internally formulated, based on a system like the Library of Congress Authorities, or assigned by an external organization such as NARA.</a:t>
          </a:r>
          <a:endParaRPr lang="en-US" dirty="0"/>
        </a:p>
      </dgm:t>
    </dgm:pt>
    <dgm:pt modelId="{1C47946B-C6D3-470F-8EC7-1C64E23C489B}" type="parTrans" cxnId="{019A4705-F0B0-42D5-BAC4-29F3B08F721E}">
      <dgm:prSet/>
      <dgm:spPr/>
      <dgm:t>
        <a:bodyPr/>
        <a:lstStyle/>
        <a:p>
          <a:endParaRPr lang="en-US"/>
        </a:p>
      </dgm:t>
    </dgm:pt>
    <dgm:pt modelId="{A305CF4F-B07B-429C-9E0A-C51E9173AE02}" type="sibTrans" cxnId="{019A4705-F0B0-42D5-BAC4-29F3B08F721E}">
      <dgm:prSet/>
      <dgm:spPr/>
      <dgm:t>
        <a:bodyPr/>
        <a:lstStyle/>
        <a:p>
          <a:endParaRPr lang="en-US"/>
        </a:p>
      </dgm:t>
    </dgm:pt>
    <dgm:pt modelId="{7FF7EF18-936A-4018-BF37-8B54E21255C6}" type="pres">
      <dgm:prSet presAssocID="{C7E2643C-0519-4356-B2DF-6CD1E6D03ED5}" presName="linear" presStyleCnt="0">
        <dgm:presLayoutVars>
          <dgm:animLvl val="lvl"/>
          <dgm:resizeHandles val="exact"/>
        </dgm:presLayoutVars>
      </dgm:prSet>
      <dgm:spPr/>
    </dgm:pt>
    <dgm:pt modelId="{C0810980-6B18-4C94-8A38-E1D38637CDA7}" type="pres">
      <dgm:prSet presAssocID="{655BDEC3-BFA5-4C4F-A394-0423B55D5C50}" presName="parentText" presStyleLbl="node1" presStyleIdx="0" presStyleCnt="2" custLinFactNeighborX="279">
        <dgm:presLayoutVars>
          <dgm:chMax val="0"/>
          <dgm:bulletEnabled val="1"/>
        </dgm:presLayoutVars>
      </dgm:prSet>
      <dgm:spPr/>
    </dgm:pt>
    <dgm:pt modelId="{BAC818DC-22BB-492F-9101-5E18E47CD123}" type="pres">
      <dgm:prSet presAssocID="{0AD455F9-5E1D-44CE-AA33-309644EA981C}" presName="spacer" presStyleCnt="0"/>
      <dgm:spPr/>
    </dgm:pt>
    <dgm:pt modelId="{311535F2-CDDD-4CAF-A9C2-74E016BA7988}" type="pres">
      <dgm:prSet presAssocID="{E44FFC43-B8EC-48C0-9E35-9C092966A0C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70CA420-6642-406E-A125-433A937EC25A}" type="presOf" srcId="{655BDEC3-BFA5-4C4F-A394-0423B55D5C50}" destId="{C0810980-6B18-4C94-8A38-E1D38637CDA7}" srcOrd="0" destOrd="0" presId="urn:microsoft.com/office/officeart/2005/8/layout/vList2"/>
    <dgm:cxn modelId="{40B724EF-A4F1-4963-B120-AF339F8DE763}" type="presOf" srcId="{E44FFC43-B8EC-48C0-9E35-9C092966A0C6}" destId="{311535F2-CDDD-4CAF-A9C2-74E016BA7988}" srcOrd="0" destOrd="0" presId="urn:microsoft.com/office/officeart/2005/8/layout/vList2"/>
    <dgm:cxn modelId="{019A4705-F0B0-42D5-BAC4-29F3B08F721E}" srcId="{C7E2643C-0519-4356-B2DF-6CD1E6D03ED5}" destId="{E44FFC43-B8EC-48C0-9E35-9C092966A0C6}" srcOrd="1" destOrd="0" parTransId="{1C47946B-C6D3-470F-8EC7-1C64E23C489B}" sibTransId="{A305CF4F-B07B-429C-9E0A-C51E9173AE02}"/>
    <dgm:cxn modelId="{6B0B2EE6-EC61-4A3A-9CE4-6D3DEDF73F1D}" type="presOf" srcId="{C7E2643C-0519-4356-B2DF-6CD1E6D03ED5}" destId="{7FF7EF18-936A-4018-BF37-8B54E21255C6}" srcOrd="0" destOrd="0" presId="urn:microsoft.com/office/officeart/2005/8/layout/vList2"/>
    <dgm:cxn modelId="{864C8DAA-2445-4F2D-A44F-D8467F8E366F}" srcId="{C7E2643C-0519-4356-B2DF-6CD1E6D03ED5}" destId="{655BDEC3-BFA5-4C4F-A394-0423B55D5C50}" srcOrd="0" destOrd="0" parTransId="{184120A7-B28D-47AE-AB73-50AFF350D76E}" sibTransId="{0AD455F9-5E1D-44CE-AA33-309644EA981C}"/>
    <dgm:cxn modelId="{4491CCF8-8AE1-4F3F-83FC-9D3181C99A14}" type="presParOf" srcId="{7FF7EF18-936A-4018-BF37-8B54E21255C6}" destId="{C0810980-6B18-4C94-8A38-E1D38637CDA7}" srcOrd="0" destOrd="0" presId="urn:microsoft.com/office/officeart/2005/8/layout/vList2"/>
    <dgm:cxn modelId="{560018F8-8C61-4596-8824-9535EA286D7E}" type="presParOf" srcId="{7FF7EF18-936A-4018-BF37-8B54E21255C6}" destId="{BAC818DC-22BB-492F-9101-5E18E47CD123}" srcOrd="1" destOrd="0" presId="urn:microsoft.com/office/officeart/2005/8/layout/vList2"/>
    <dgm:cxn modelId="{979897A2-9082-431B-A479-54BA2BABC7B1}" type="presParOf" srcId="{7FF7EF18-936A-4018-BF37-8B54E21255C6}" destId="{311535F2-CDDD-4CAF-A9C2-74E016BA798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62E50A8-8B89-4CCF-BBAB-8F9F2296CC73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B36408-2D91-4DFC-93F8-6A674B8B7397}">
      <dgm:prSet/>
      <dgm:spPr>
        <a:solidFill>
          <a:schemeClr val="tx2"/>
        </a:solidFill>
      </dgm:spPr>
      <dgm:t>
        <a:bodyPr/>
        <a:lstStyle/>
        <a:p>
          <a:pPr marR="0" rtl="0"/>
          <a:r>
            <a:rPr lang="en-US" b="0" i="0" dirty="0"/>
            <a:t>Authority Record Identifier (13.2)</a:t>
          </a:r>
          <a:endParaRPr lang="en-US" dirty="0"/>
        </a:p>
      </dgm:t>
    </dgm:pt>
    <dgm:pt modelId="{A1E3C2A6-B31A-46E9-A835-019C7D034A7A}" type="parTrans" cxnId="{D4F05DFE-FB1A-4B57-A873-79BB962D43FE}">
      <dgm:prSet/>
      <dgm:spPr/>
      <dgm:t>
        <a:bodyPr/>
        <a:lstStyle/>
        <a:p>
          <a:endParaRPr lang="en-US"/>
        </a:p>
      </dgm:t>
    </dgm:pt>
    <dgm:pt modelId="{6598F3C6-68E7-486E-9973-78EF33A74C03}" type="sibTrans" cxnId="{D4F05DFE-FB1A-4B57-A873-79BB962D43FE}">
      <dgm:prSet/>
      <dgm:spPr/>
      <dgm:t>
        <a:bodyPr/>
        <a:lstStyle/>
        <a:p>
          <a:endParaRPr lang="en-US"/>
        </a:p>
      </dgm:t>
    </dgm:pt>
    <dgm:pt modelId="{543BCAFE-69AD-4F6D-A066-6A0BBEEE6D6A}" type="pres">
      <dgm:prSet presAssocID="{862E50A8-8B89-4CCF-BBAB-8F9F2296CC73}" presName="diagram" presStyleCnt="0">
        <dgm:presLayoutVars>
          <dgm:dir/>
          <dgm:resizeHandles val="exact"/>
        </dgm:presLayoutVars>
      </dgm:prSet>
      <dgm:spPr/>
    </dgm:pt>
    <dgm:pt modelId="{BB528053-70C4-49B0-926E-FDB43FDD8FB6}" type="pres">
      <dgm:prSet presAssocID="{B6B36408-2D91-4DFC-93F8-6A674B8B7397}" presName="node" presStyleLbl="node1" presStyleIdx="0" presStyleCnt="1" custScaleX="424896">
        <dgm:presLayoutVars>
          <dgm:bulletEnabled val="1"/>
        </dgm:presLayoutVars>
      </dgm:prSet>
      <dgm:spPr/>
    </dgm:pt>
  </dgm:ptLst>
  <dgm:cxnLst>
    <dgm:cxn modelId="{EC31465D-9F24-4F2D-AA54-05555E9A10D3}" type="presOf" srcId="{862E50A8-8B89-4CCF-BBAB-8F9F2296CC73}" destId="{543BCAFE-69AD-4F6D-A066-6A0BBEEE6D6A}" srcOrd="0" destOrd="0" presId="urn:microsoft.com/office/officeart/2005/8/layout/default"/>
    <dgm:cxn modelId="{F8F916C3-9AD8-4CCF-94B1-D284FD1AF3F9}" type="presOf" srcId="{B6B36408-2D91-4DFC-93F8-6A674B8B7397}" destId="{BB528053-70C4-49B0-926E-FDB43FDD8FB6}" srcOrd="0" destOrd="0" presId="urn:microsoft.com/office/officeart/2005/8/layout/default"/>
    <dgm:cxn modelId="{D4F05DFE-FB1A-4B57-A873-79BB962D43FE}" srcId="{862E50A8-8B89-4CCF-BBAB-8F9F2296CC73}" destId="{B6B36408-2D91-4DFC-93F8-6A674B8B7397}" srcOrd="0" destOrd="0" parTransId="{A1E3C2A6-B31A-46E9-A835-019C7D034A7A}" sibTransId="{6598F3C6-68E7-486E-9973-78EF33A74C03}"/>
    <dgm:cxn modelId="{AC3BA659-2CA1-4003-9C9A-01A56EA2911A}" type="presParOf" srcId="{543BCAFE-69AD-4F6D-A066-6A0BBEEE6D6A}" destId="{BB528053-70C4-49B0-926E-FDB43FDD8FB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00763E6-FC27-4BCF-9635-E9FC55630220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EB04E5-2A4A-40F1-8BE4-1E1AAEA4A08A}">
      <dgm:prSet/>
      <dgm:spPr>
        <a:solidFill>
          <a:schemeClr val="tx2"/>
        </a:solidFill>
      </dgm:spPr>
      <dgm:t>
        <a:bodyPr/>
        <a:lstStyle/>
        <a:p>
          <a:pPr marR="0" rtl="0"/>
          <a:r>
            <a:rPr lang="en-US" b="0" i="0" dirty="0"/>
            <a:t>Authority Record Sample</a:t>
          </a:r>
          <a:endParaRPr lang="en-US" dirty="0"/>
        </a:p>
      </dgm:t>
    </dgm:pt>
    <dgm:pt modelId="{309E2C40-2FD6-436E-B929-18FD65DC751D}" type="parTrans" cxnId="{67E65508-51B2-45A4-B58D-32352B9AF23E}">
      <dgm:prSet/>
      <dgm:spPr/>
      <dgm:t>
        <a:bodyPr/>
        <a:lstStyle/>
        <a:p>
          <a:endParaRPr lang="en-US"/>
        </a:p>
      </dgm:t>
    </dgm:pt>
    <dgm:pt modelId="{7042D683-49A2-4E99-8B4B-FDC377D08A79}" type="sibTrans" cxnId="{67E65508-51B2-45A4-B58D-32352B9AF23E}">
      <dgm:prSet/>
      <dgm:spPr/>
      <dgm:t>
        <a:bodyPr/>
        <a:lstStyle/>
        <a:p>
          <a:endParaRPr lang="en-US"/>
        </a:p>
      </dgm:t>
    </dgm:pt>
    <dgm:pt modelId="{9F7EF509-E22E-46DE-BC3F-DBE4CCE8A591}" type="pres">
      <dgm:prSet presAssocID="{C00763E6-FC27-4BCF-9635-E9FC55630220}" presName="diagram" presStyleCnt="0">
        <dgm:presLayoutVars>
          <dgm:dir/>
          <dgm:resizeHandles val="exact"/>
        </dgm:presLayoutVars>
      </dgm:prSet>
      <dgm:spPr/>
    </dgm:pt>
    <dgm:pt modelId="{0CEA6EEB-64C4-439F-9EAA-42DF7EE58012}" type="pres">
      <dgm:prSet presAssocID="{43EB04E5-2A4A-40F1-8BE4-1E1AAEA4A08A}" presName="node" presStyleLbl="node1" presStyleIdx="0" presStyleCnt="1" custScaleX="409600">
        <dgm:presLayoutVars>
          <dgm:bulletEnabled val="1"/>
        </dgm:presLayoutVars>
      </dgm:prSet>
      <dgm:spPr/>
    </dgm:pt>
  </dgm:ptLst>
  <dgm:cxnLst>
    <dgm:cxn modelId="{67E65508-51B2-45A4-B58D-32352B9AF23E}" srcId="{C00763E6-FC27-4BCF-9635-E9FC55630220}" destId="{43EB04E5-2A4A-40F1-8BE4-1E1AAEA4A08A}" srcOrd="0" destOrd="0" parTransId="{309E2C40-2FD6-436E-B929-18FD65DC751D}" sibTransId="{7042D683-49A2-4E99-8B4B-FDC377D08A79}"/>
    <dgm:cxn modelId="{A618D9C1-3226-43A7-ADB4-92C49F13FB0B}" type="presOf" srcId="{C00763E6-FC27-4BCF-9635-E9FC55630220}" destId="{9F7EF509-E22E-46DE-BC3F-DBE4CCE8A591}" srcOrd="0" destOrd="0" presId="urn:microsoft.com/office/officeart/2005/8/layout/default"/>
    <dgm:cxn modelId="{A302145F-509C-425F-889E-D9B01F8C2120}" type="presOf" srcId="{43EB04E5-2A4A-40F1-8BE4-1E1AAEA4A08A}" destId="{0CEA6EEB-64C4-439F-9EAA-42DF7EE58012}" srcOrd="0" destOrd="0" presId="urn:microsoft.com/office/officeart/2005/8/layout/default"/>
    <dgm:cxn modelId="{A390DD18-27DF-42FB-9EF3-40C915D3D064}" type="presParOf" srcId="{9F7EF509-E22E-46DE-BC3F-DBE4CCE8A591}" destId="{0CEA6EEB-64C4-439F-9EAA-42DF7EE5801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DC4161D-8F0F-4EE2-B955-6FBBDAE5CAFB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B558DA-D5F8-434F-8990-C65E077FF3C7}">
      <dgm:prSet/>
      <dgm:spPr>
        <a:solidFill>
          <a:schemeClr val="tx2"/>
        </a:solidFill>
      </dgm:spPr>
      <dgm:t>
        <a:bodyPr/>
        <a:lstStyle/>
        <a:p>
          <a:pPr marR="0" rtl="0"/>
          <a:r>
            <a:rPr lang="en-US" b="0" i="0"/>
            <a:t>DACS Online: http://bit.do/dacsonline</a:t>
          </a:r>
          <a:endParaRPr lang="en-US"/>
        </a:p>
      </dgm:t>
    </dgm:pt>
    <dgm:pt modelId="{B0D725C1-A786-4F9F-81EF-ABFCACD9D63D}" type="parTrans" cxnId="{309F4237-8063-4C55-AB83-2E84DE09741C}">
      <dgm:prSet/>
      <dgm:spPr/>
      <dgm:t>
        <a:bodyPr/>
        <a:lstStyle/>
        <a:p>
          <a:endParaRPr lang="en-US"/>
        </a:p>
      </dgm:t>
    </dgm:pt>
    <dgm:pt modelId="{32C48C56-ADAB-48C1-B693-0BB38228D811}" type="sibTrans" cxnId="{309F4237-8063-4C55-AB83-2E84DE09741C}">
      <dgm:prSet/>
      <dgm:spPr/>
      <dgm:t>
        <a:bodyPr/>
        <a:lstStyle/>
        <a:p>
          <a:endParaRPr lang="en-US"/>
        </a:p>
      </dgm:t>
    </dgm:pt>
    <dgm:pt modelId="{176A76F8-2BB3-4F19-B154-A8925FABCA08}" type="pres">
      <dgm:prSet presAssocID="{1DC4161D-8F0F-4EE2-B955-6FBBDAE5CAFB}" presName="linear" presStyleCnt="0">
        <dgm:presLayoutVars>
          <dgm:animLvl val="lvl"/>
          <dgm:resizeHandles val="exact"/>
        </dgm:presLayoutVars>
      </dgm:prSet>
      <dgm:spPr/>
    </dgm:pt>
    <dgm:pt modelId="{8BAD060C-CCDE-47CA-A0F2-2173B7490888}" type="pres">
      <dgm:prSet presAssocID="{4EB558DA-D5F8-434F-8990-C65E077FF3C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F6062ED-C8CD-4ED0-B0EA-ED39E11BA71C}" type="presOf" srcId="{1DC4161D-8F0F-4EE2-B955-6FBBDAE5CAFB}" destId="{176A76F8-2BB3-4F19-B154-A8925FABCA08}" srcOrd="0" destOrd="0" presId="urn:microsoft.com/office/officeart/2005/8/layout/vList2"/>
    <dgm:cxn modelId="{309F4237-8063-4C55-AB83-2E84DE09741C}" srcId="{1DC4161D-8F0F-4EE2-B955-6FBBDAE5CAFB}" destId="{4EB558DA-D5F8-434F-8990-C65E077FF3C7}" srcOrd="0" destOrd="0" parTransId="{B0D725C1-A786-4F9F-81EF-ABFCACD9D63D}" sibTransId="{32C48C56-ADAB-48C1-B693-0BB38228D811}"/>
    <dgm:cxn modelId="{DF28FEC7-C65B-4032-BA5F-314F6432B947}" type="presOf" srcId="{4EB558DA-D5F8-434F-8990-C65E077FF3C7}" destId="{8BAD060C-CCDE-47CA-A0F2-2173B7490888}" srcOrd="0" destOrd="0" presId="urn:microsoft.com/office/officeart/2005/8/layout/vList2"/>
    <dgm:cxn modelId="{CFADE6F5-27AE-4211-93F6-C4B0D526BF7A}" type="presParOf" srcId="{176A76F8-2BB3-4F19-B154-A8925FABCA08}" destId="{8BAD060C-CCDE-47CA-A0F2-2173B749088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438AFF5-79AF-47D5-B954-32CD002765A8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D58247-19CB-445C-9ADC-4E685695A9D7}">
      <dgm:prSet/>
      <dgm:spPr>
        <a:solidFill>
          <a:srgbClr val="00007D"/>
        </a:solidFill>
      </dgm:spPr>
      <dgm:t>
        <a:bodyPr/>
        <a:lstStyle/>
        <a:p>
          <a:pPr marR="0" rtl="0"/>
          <a:r>
            <a:rPr lang="en-US" b="0" i="0" dirty="0"/>
            <a:t>Conclusion</a:t>
          </a:r>
          <a:endParaRPr lang="en-US" dirty="0"/>
        </a:p>
      </dgm:t>
    </dgm:pt>
    <dgm:pt modelId="{B6B47920-2330-4A8B-9EB0-0C347B992093}" type="parTrans" cxnId="{307B4358-0413-4C6C-A217-A7B95B4AF88E}">
      <dgm:prSet/>
      <dgm:spPr/>
      <dgm:t>
        <a:bodyPr/>
        <a:lstStyle/>
        <a:p>
          <a:endParaRPr lang="en-US"/>
        </a:p>
      </dgm:t>
    </dgm:pt>
    <dgm:pt modelId="{0300A69C-6D6C-4D1A-84EE-17BFFEA19D37}" type="sibTrans" cxnId="{307B4358-0413-4C6C-A217-A7B95B4AF88E}">
      <dgm:prSet/>
      <dgm:spPr/>
      <dgm:t>
        <a:bodyPr/>
        <a:lstStyle/>
        <a:p>
          <a:endParaRPr lang="en-US"/>
        </a:p>
      </dgm:t>
    </dgm:pt>
    <dgm:pt modelId="{80B9A449-8B0B-47B0-A855-E0DB68FD8A02}" type="pres">
      <dgm:prSet presAssocID="{E438AFF5-79AF-47D5-B954-32CD002765A8}" presName="linear" presStyleCnt="0">
        <dgm:presLayoutVars>
          <dgm:animLvl val="lvl"/>
          <dgm:resizeHandles val="exact"/>
        </dgm:presLayoutVars>
      </dgm:prSet>
      <dgm:spPr/>
    </dgm:pt>
    <dgm:pt modelId="{15636194-35BD-4E65-961C-7E8B1BE110FC}" type="pres">
      <dgm:prSet presAssocID="{13D58247-19CB-445C-9ADC-4E685695A9D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A8B595C-1CAE-4CD5-9CEA-5DBFC6C1DDF1}" type="presOf" srcId="{13D58247-19CB-445C-9ADC-4E685695A9D7}" destId="{15636194-35BD-4E65-961C-7E8B1BE110FC}" srcOrd="0" destOrd="0" presId="urn:microsoft.com/office/officeart/2005/8/layout/vList2"/>
    <dgm:cxn modelId="{D0DF3C1F-E2D1-4056-BDA1-1849557EB338}" type="presOf" srcId="{E438AFF5-79AF-47D5-B954-32CD002765A8}" destId="{80B9A449-8B0B-47B0-A855-E0DB68FD8A02}" srcOrd="0" destOrd="0" presId="urn:microsoft.com/office/officeart/2005/8/layout/vList2"/>
    <dgm:cxn modelId="{307B4358-0413-4C6C-A217-A7B95B4AF88E}" srcId="{E438AFF5-79AF-47D5-B954-32CD002765A8}" destId="{13D58247-19CB-445C-9ADC-4E685695A9D7}" srcOrd="0" destOrd="0" parTransId="{B6B47920-2330-4A8B-9EB0-0C347B992093}" sibTransId="{0300A69C-6D6C-4D1A-84EE-17BFFEA19D37}"/>
    <dgm:cxn modelId="{507815AA-3C17-4F16-914C-72B869FA3CEF}" type="presParOf" srcId="{80B9A449-8B0B-47B0-A855-E0DB68FD8A02}" destId="{15636194-35BD-4E65-961C-7E8B1BE110F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3FFA89-CBDF-4711-A68C-E9ECDAC9169C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A57930-6CAC-483C-BCD4-4A4827D03CF2}">
      <dgm:prSet/>
      <dgm:spPr>
        <a:solidFill>
          <a:schemeClr val="tx2"/>
        </a:solidFill>
      </dgm:spPr>
      <dgm:t>
        <a:bodyPr/>
        <a:lstStyle/>
        <a:p>
          <a:pPr marR="0" rtl="0"/>
          <a:r>
            <a:rPr lang="en-US" b="0" i="0" dirty="0"/>
            <a:t>Authority Records</a:t>
          </a:r>
          <a:endParaRPr lang="en-US" dirty="0"/>
        </a:p>
      </dgm:t>
    </dgm:pt>
    <dgm:pt modelId="{1B825572-2EE6-4F5A-B5F8-12765689A5F0}" type="parTrans" cxnId="{0246C400-341B-4568-95B0-EA5D3527AB53}">
      <dgm:prSet/>
      <dgm:spPr/>
      <dgm:t>
        <a:bodyPr/>
        <a:lstStyle/>
        <a:p>
          <a:endParaRPr lang="en-US"/>
        </a:p>
      </dgm:t>
    </dgm:pt>
    <dgm:pt modelId="{B04C0872-EBB5-44D3-98AC-7C3B83D7A3C1}" type="sibTrans" cxnId="{0246C400-341B-4568-95B0-EA5D3527AB53}">
      <dgm:prSet/>
      <dgm:spPr/>
      <dgm:t>
        <a:bodyPr/>
        <a:lstStyle/>
        <a:p>
          <a:endParaRPr lang="en-US"/>
        </a:p>
      </dgm:t>
    </dgm:pt>
    <dgm:pt modelId="{A04E1058-4BED-4B4D-B4EC-5F5A33366C1B}" type="pres">
      <dgm:prSet presAssocID="{663FFA89-CBDF-4711-A68C-E9ECDAC9169C}" presName="diagram" presStyleCnt="0">
        <dgm:presLayoutVars>
          <dgm:dir/>
          <dgm:resizeHandles val="exact"/>
        </dgm:presLayoutVars>
      </dgm:prSet>
      <dgm:spPr/>
    </dgm:pt>
    <dgm:pt modelId="{701B1B6F-BB43-47FE-91F9-E4D413A15FA6}" type="pres">
      <dgm:prSet presAssocID="{5DA57930-6CAC-483C-BCD4-4A4827D03CF2}" presName="node" presStyleLbl="node1" presStyleIdx="0" presStyleCnt="1" custScaleX="424896">
        <dgm:presLayoutVars>
          <dgm:bulletEnabled val="1"/>
        </dgm:presLayoutVars>
      </dgm:prSet>
      <dgm:spPr/>
    </dgm:pt>
  </dgm:ptLst>
  <dgm:cxnLst>
    <dgm:cxn modelId="{289E80DA-CC29-4129-9991-5A804799F00B}" type="presOf" srcId="{663FFA89-CBDF-4711-A68C-E9ECDAC9169C}" destId="{A04E1058-4BED-4B4D-B4EC-5F5A33366C1B}" srcOrd="0" destOrd="0" presId="urn:microsoft.com/office/officeart/2005/8/layout/default"/>
    <dgm:cxn modelId="{0246C400-341B-4568-95B0-EA5D3527AB53}" srcId="{663FFA89-CBDF-4711-A68C-E9ECDAC9169C}" destId="{5DA57930-6CAC-483C-BCD4-4A4827D03CF2}" srcOrd="0" destOrd="0" parTransId="{1B825572-2EE6-4F5A-B5F8-12765689A5F0}" sibTransId="{B04C0872-EBB5-44D3-98AC-7C3B83D7A3C1}"/>
    <dgm:cxn modelId="{3E33D7C0-D1FB-4744-B1BD-A51EAB74C717}" type="presOf" srcId="{5DA57930-6CAC-483C-BCD4-4A4827D03CF2}" destId="{701B1B6F-BB43-47FE-91F9-E4D413A15FA6}" srcOrd="0" destOrd="0" presId="urn:microsoft.com/office/officeart/2005/8/layout/default"/>
    <dgm:cxn modelId="{556E0E43-4FCF-4F43-8969-F2A479D4495A}" type="presParOf" srcId="{A04E1058-4BED-4B4D-B4EC-5F5A33366C1B}" destId="{701B1B6F-BB43-47FE-91F9-E4D413A15FA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BC0FED-E0AE-473E-AD6E-7BED1B0DBF5C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B4224F-646A-4BB7-ABAE-852387787808}">
      <dgm:prSet/>
      <dgm:spPr/>
      <dgm:t>
        <a:bodyPr/>
        <a:lstStyle/>
        <a:p>
          <a:pPr marR="0" rtl="0"/>
          <a:r>
            <a:rPr lang="en-US" b="0" i="0" dirty="0"/>
            <a:t>10.1</a:t>
          </a:r>
          <a:endParaRPr lang="en-US" dirty="0"/>
        </a:p>
      </dgm:t>
    </dgm:pt>
    <dgm:pt modelId="{79D31828-09BD-4389-A885-58EC83CF8832}" type="parTrans" cxnId="{AEDD7EA7-7E21-40F1-A425-26E667A5A00B}">
      <dgm:prSet/>
      <dgm:spPr/>
      <dgm:t>
        <a:bodyPr/>
        <a:lstStyle/>
        <a:p>
          <a:endParaRPr lang="en-US"/>
        </a:p>
      </dgm:t>
    </dgm:pt>
    <dgm:pt modelId="{C996DA03-5BB5-41AF-B761-CE806737004B}" type="sibTrans" cxnId="{AEDD7EA7-7E21-40F1-A425-26E667A5A00B}">
      <dgm:prSet/>
      <dgm:spPr/>
      <dgm:t>
        <a:bodyPr/>
        <a:lstStyle/>
        <a:p>
          <a:endParaRPr lang="en-US"/>
        </a:p>
      </dgm:t>
    </dgm:pt>
    <dgm:pt modelId="{5A391502-5680-42C0-8E47-E5654569E068}">
      <dgm:prSet/>
      <dgm:spPr/>
      <dgm:t>
        <a:bodyPr/>
        <a:lstStyle/>
        <a:p>
          <a:pPr marR="0" rtl="0"/>
          <a:r>
            <a:rPr lang="en-US" b="0" i="0" dirty="0"/>
            <a:t>10.2</a:t>
          </a:r>
          <a:endParaRPr lang="en-US" dirty="0"/>
        </a:p>
      </dgm:t>
    </dgm:pt>
    <dgm:pt modelId="{532490BF-9218-49E0-87ED-EFF64BEEA9DC}" type="parTrans" cxnId="{0C360E0C-CD88-4C72-9887-F1FEFE799C18}">
      <dgm:prSet/>
      <dgm:spPr/>
      <dgm:t>
        <a:bodyPr/>
        <a:lstStyle/>
        <a:p>
          <a:endParaRPr lang="en-US"/>
        </a:p>
      </dgm:t>
    </dgm:pt>
    <dgm:pt modelId="{0FC78F83-DE16-4C24-8C2B-FCAE9C8E8A35}" type="sibTrans" cxnId="{0C360E0C-CD88-4C72-9887-F1FEFE799C18}">
      <dgm:prSet/>
      <dgm:spPr/>
      <dgm:t>
        <a:bodyPr/>
        <a:lstStyle/>
        <a:p>
          <a:endParaRPr lang="en-US"/>
        </a:p>
      </dgm:t>
    </dgm:pt>
    <dgm:pt modelId="{AB9E5767-1BF7-457F-BB30-5EDFB702B04A}">
      <dgm:prSet/>
      <dgm:spPr/>
      <dgm:t>
        <a:bodyPr/>
        <a:lstStyle/>
        <a:p>
          <a:pPr marR="0" rtl="0"/>
          <a:r>
            <a:rPr lang="en-US" b="0" i="0" dirty="0"/>
            <a:t>11.1</a:t>
          </a:r>
          <a:endParaRPr lang="en-US" dirty="0"/>
        </a:p>
      </dgm:t>
    </dgm:pt>
    <dgm:pt modelId="{39AD58E5-23B3-4AAD-A3EE-370CF9E2AEDB}" type="parTrans" cxnId="{EF8014C6-9F32-4A68-81EC-13AE113D9CAB}">
      <dgm:prSet/>
      <dgm:spPr/>
      <dgm:t>
        <a:bodyPr/>
        <a:lstStyle/>
        <a:p>
          <a:endParaRPr lang="en-US"/>
        </a:p>
      </dgm:t>
    </dgm:pt>
    <dgm:pt modelId="{65E41264-9A5F-44CF-9937-386E55FCC40B}" type="sibTrans" cxnId="{EF8014C6-9F32-4A68-81EC-13AE113D9CAB}">
      <dgm:prSet/>
      <dgm:spPr/>
      <dgm:t>
        <a:bodyPr/>
        <a:lstStyle/>
        <a:p>
          <a:endParaRPr lang="en-US"/>
        </a:p>
      </dgm:t>
    </dgm:pt>
    <dgm:pt modelId="{09F72FD5-BD85-4F96-AA67-F93ECE884DF6}">
      <dgm:prSet/>
      <dgm:spPr/>
      <dgm:t>
        <a:bodyPr/>
        <a:lstStyle/>
        <a:p>
          <a:pPr marR="0" rtl="0"/>
          <a:r>
            <a:rPr lang="en-US" b="0" i="0" dirty="0"/>
            <a:t>13.2</a:t>
          </a:r>
          <a:endParaRPr lang="en-US" dirty="0"/>
        </a:p>
      </dgm:t>
    </dgm:pt>
    <dgm:pt modelId="{7A6B7065-3C44-43EE-9184-F0A69309C8DC}" type="parTrans" cxnId="{BC6BB339-A47F-4F6C-BA4A-ED70EC979D10}">
      <dgm:prSet/>
      <dgm:spPr/>
      <dgm:t>
        <a:bodyPr/>
        <a:lstStyle/>
        <a:p>
          <a:endParaRPr lang="en-US"/>
        </a:p>
      </dgm:t>
    </dgm:pt>
    <dgm:pt modelId="{7B12D2DE-E5F1-4880-B55D-1C9BC5493889}" type="sibTrans" cxnId="{BC6BB339-A47F-4F6C-BA4A-ED70EC979D10}">
      <dgm:prSet/>
      <dgm:spPr/>
      <dgm:t>
        <a:bodyPr/>
        <a:lstStyle/>
        <a:p>
          <a:endParaRPr lang="en-US"/>
        </a:p>
      </dgm:t>
    </dgm:pt>
    <dgm:pt modelId="{60DE7B05-5D8F-4610-B867-86F7224B4F64}">
      <dgm:prSet/>
      <dgm:spPr/>
      <dgm:t>
        <a:bodyPr/>
        <a:lstStyle/>
        <a:p>
          <a:pPr marR="0" rtl="0"/>
          <a:r>
            <a:rPr lang="en-US" b="0" i="0"/>
            <a:t>Authorized </a:t>
          </a:r>
          <a:r>
            <a:rPr lang="en-US" b="0" i="0" dirty="0"/>
            <a:t>Form of Name</a:t>
          </a:r>
          <a:endParaRPr lang="en-US" dirty="0"/>
        </a:p>
      </dgm:t>
    </dgm:pt>
    <dgm:pt modelId="{71F71EA2-31A0-43A9-A002-59D026F856B0}" type="parTrans" cxnId="{027E7072-62B7-4CE2-A522-EC64F71992A1}">
      <dgm:prSet/>
      <dgm:spPr/>
      <dgm:t>
        <a:bodyPr/>
        <a:lstStyle/>
        <a:p>
          <a:endParaRPr lang="en-US"/>
        </a:p>
      </dgm:t>
    </dgm:pt>
    <dgm:pt modelId="{2466FC3E-9918-4BDE-BA9A-A567A4E3B0C9}" type="sibTrans" cxnId="{027E7072-62B7-4CE2-A522-EC64F71992A1}">
      <dgm:prSet/>
      <dgm:spPr/>
      <dgm:t>
        <a:bodyPr/>
        <a:lstStyle/>
        <a:p>
          <a:endParaRPr lang="en-US"/>
        </a:p>
      </dgm:t>
    </dgm:pt>
    <dgm:pt modelId="{DE6D98D8-992D-4ACD-B130-C174924412D0}">
      <dgm:prSet/>
      <dgm:spPr/>
      <dgm:t>
        <a:bodyPr/>
        <a:lstStyle/>
        <a:p>
          <a:pPr marR="0" rtl="0"/>
          <a:r>
            <a:rPr lang="en-US" b="0" i="0"/>
            <a:t>Type </a:t>
          </a:r>
          <a:r>
            <a:rPr lang="en-US" b="0" i="0" dirty="0"/>
            <a:t>of Entity</a:t>
          </a:r>
          <a:endParaRPr lang="en-US" dirty="0"/>
        </a:p>
      </dgm:t>
    </dgm:pt>
    <dgm:pt modelId="{D5072684-6A53-4458-A2F4-1B14519EF0D0}" type="parTrans" cxnId="{604AF80D-17BD-46F0-B93A-62CA94C4A43B}">
      <dgm:prSet/>
      <dgm:spPr/>
      <dgm:t>
        <a:bodyPr/>
        <a:lstStyle/>
        <a:p>
          <a:endParaRPr lang="en-US"/>
        </a:p>
      </dgm:t>
    </dgm:pt>
    <dgm:pt modelId="{B4ACF296-9348-45E9-AAB4-3AA3DE9DCF5A}" type="sibTrans" cxnId="{604AF80D-17BD-46F0-B93A-62CA94C4A43B}">
      <dgm:prSet/>
      <dgm:spPr/>
      <dgm:t>
        <a:bodyPr/>
        <a:lstStyle/>
        <a:p>
          <a:endParaRPr lang="en-US"/>
        </a:p>
      </dgm:t>
    </dgm:pt>
    <dgm:pt modelId="{B7416052-9B13-40F7-97FF-07C05E0CC81F}">
      <dgm:prSet/>
      <dgm:spPr/>
      <dgm:t>
        <a:bodyPr/>
        <a:lstStyle/>
        <a:p>
          <a:pPr marR="0" rtl="0"/>
          <a:r>
            <a:rPr lang="en-US" b="0" i="0"/>
            <a:t>Dates </a:t>
          </a:r>
          <a:r>
            <a:rPr lang="en-US" b="0" i="0" dirty="0"/>
            <a:t>of Existence</a:t>
          </a:r>
          <a:endParaRPr lang="en-US" dirty="0"/>
        </a:p>
      </dgm:t>
    </dgm:pt>
    <dgm:pt modelId="{64760596-4237-4F06-9BFA-A6FA9B2FA5FD}" type="parTrans" cxnId="{676B2903-7DAE-46A3-95FE-7428340C8243}">
      <dgm:prSet/>
      <dgm:spPr/>
      <dgm:t>
        <a:bodyPr/>
        <a:lstStyle/>
        <a:p>
          <a:endParaRPr lang="en-US"/>
        </a:p>
      </dgm:t>
    </dgm:pt>
    <dgm:pt modelId="{A5588140-C75C-41BF-B3E5-A91D7075E4DF}" type="sibTrans" cxnId="{676B2903-7DAE-46A3-95FE-7428340C8243}">
      <dgm:prSet/>
      <dgm:spPr/>
      <dgm:t>
        <a:bodyPr/>
        <a:lstStyle/>
        <a:p>
          <a:endParaRPr lang="en-US"/>
        </a:p>
      </dgm:t>
    </dgm:pt>
    <dgm:pt modelId="{1E4B6953-EFAE-4E01-8D58-5BC5EDB266CA}">
      <dgm:prSet/>
      <dgm:spPr/>
      <dgm:t>
        <a:bodyPr/>
        <a:lstStyle/>
        <a:p>
          <a:pPr marR="0" rtl="0"/>
          <a:r>
            <a:rPr lang="en-US" b="0" i="0"/>
            <a:t>Authority </a:t>
          </a:r>
          <a:r>
            <a:rPr lang="en-US" b="0" i="0" dirty="0"/>
            <a:t>Record Identifier</a:t>
          </a:r>
          <a:endParaRPr lang="en-US" dirty="0"/>
        </a:p>
      </dgm:t>
    </dgm:pt>
    <dgm:pt modelId="{6D9FDC79-2B97-498E-AFDF-A4BE95C53486}" type="parTrans" cxnId="{21B725FB-0BDE-449F-889B-80386EA54714}">
      <dgm:prSet/>
      <dgm:spPr/>
      <dgm:t>
        <a:bodyPr/>
        <a:lstStyle/>
        <a:p>
          <a:endParaRPr lang="en-US"/>
        </a:p>
      </dgm:t>
    </dgm:pt>
    <dgm:pt modelId="{8C12E0B0-1826-431D-B8E4-0644A26660DA}" type="sibTrans" cxnId="{21B725FB-0BDE-449F-889B-80386EA54714}">
      <dgm:prSet/>
      <dgm:spPr/>
      <dgm:t>
        <a:bodyPr/>
        <a:lstStyle/>
        <a:p>
          <a:endParaRPr lang="en-US"/>
        </a:p>
      </dgm:t>
    </dgm:pt>
    <dgm:pt modelId="{BECC165F-3234-4DF9-B995-821C003DE63B}" type="pres">
      <dgm:prSet presAssocID="{B8BC0FED-E0AE-473E-AD6E-7BED1B0DBF5C}" presName="Name0" presStyleCnt="0">
        <dgm:presLayoutVars>
          <dgm:dir/>
          <dgm:animLvl val="lvl"/>
          <dgm:resizeHandles val="exact"/>
        </dgm:presLayoutVars>
      </dgm:prSet>
      <dgm:spPr/>
    </dgm:pt>
    <dgm:pt modelId="{8857076A-9340-4E00-872E-AFAB57CD7E73}" type="pres">
      <dgm:prSet presAssocID="{2CB4224F-646A-4BB7-ABAE-852387787808}" presName="linNode" presStyleCnt="0"/>
      <dgm:spPr/>
    </dgm:pt>
    <dgm:pt modelId="{05005874-326A-4E38-ABFC-FAACA05BF228}" type="pres">
      <dgm:prSet presAssocID="{2CB4224F-646A-4BB7-ABAE-852387787808}" presName="parentText" presStyleLbl="node1" presStyleIdx="0" presStyleCnt="4" custScaleX="72630">
        <dgm:presLayoutVars>
          <dgm:chMax val="1"/>
          <dgm:bulletEnabled val="1"/>
        </dgm:presLayoutVars>
      </dgm:prSet>
      <dgm:spPr/>
    </dgm:pt>
    <dgm:pt modelId="{E76BA2E4-DDE1-41A4-9E82-75811F5B52D1}" type="pres">
      <dgm:prSet presAssocID="{2CB4224F-646A-4BB7-ABAE-852387787808}" presName="descendantText" presStyleLbl="alignAccFollowNode1" presStyleIdx="0" presStyleCnt="4">
        <dgm:presLayoutVars>
          <dgm:bulletEnabled val="1"/>
        </dgm:presLayoutVars>
      </dgm:prSet>
      <dgm:spPr/>
    </dgm:pt>
    <dgm:pt modelId="{EA9A6A57-1462-4355-B71A-F23E25945AB0}" type="pres">
      <dgm:prSet presAssocID="{C996DA03-5BB5-41AF-B761-CE806737004B}" presName="sp" presStyleCnt="0"/>
      <dgm:spPr/>
    </dgm:pt>
    <dgm:pt modelId="{DEA36DD7-13CD-4B88-AD4F-C94B53097AE7}" type="pres">
      <dgm:prSet presAssocID="{5A391502-5680-42C0-8E47-E5654569E068}" presName="linNode" presStyleCnt="0"/>
      <dgm:spPr/>
    </dgm:pt>
    <dgm:pt modelId="{5BC68D62-74D2-4499-9C18-CFBB48D95E53}" type="pres">
      <dgm:prSet presAssocID="{5A391502-5680-42C0-8E47-E5654569E068}" presName="parentText" presStyleLbl="node1" presStyleIdx="1" presStyleCnt="4" custScaleX="72630">
        <dgm:presLayoutVars>
          <dgm:chMax val="1"/>
          <dgm:bulletEnabled val="1"/>
        </dgm:presLayoutVars>
      </dgm:prSet>
      <dgm:spPr/>
    </dgm:pt>
    <dgm:pt modelId="{DB4A7D80-E25C-4ACA-BD3C-F9DBA8CFD424}" type="pres">
      <dgm:prSet presAssocID="{5A391502-5680-42C0-8E47-E5654569E068}" presName="descendantText" presStyleLbl="alignAccFollowNode1" presStyleIdx="1" presStyleCnt="4">
        <dgm:presLayoutVars>
          <dgm:bulletEnabled val="1"/>
        </dgm:presLayoutVars>
      </dgm:prSet>
      <dgm:spPr/>
    </dgm:pt>
    <dgm:pt modelId="{D11C7159-810D-4A77-8EF4-8EAB3549CDA8}" type="pres">
      <dgm:prSet presAssocID="{0FC78F83-DE16-4C24-8C2B-FCAE9C8E8A35}" presName="sp" presStyleCnt="0"/>
      <dgm:spPr/>
    </dgm:pt>
    <dgm:pt modelId="{DB6FA6B2-C410-408F-AE49-D617AF1D7E88}" type="pres">
      <dgm:prSet presAssocID="{AB9E5767-1BF7-457F-BB30-5EDFB702B04A}" presName="linNode" presStyleCnt="0"/>
      <dgm:spPr/>
    </dgm:pt>
    <dgm:pt modelId="{422509E4-8EA8-4BA8-86DE-C6EA44557202}" type="pres">
      <dgm:prSet presAssocID="{AB9E5767-1BF7-457F-BB30-5EDFB702B04A}" presName="parentText" presStyleLbl="node1" presStyleIdx="2" presStyleCnt="4" custScaleX="72630">
        <dgm:presLayoutVars>
          <dgm:chMax val="1"/>
          <dgm:bulletEnabled val="1"/>
        </dgm:presLayoutVars>
      </dgm:prSet>
      <dgm:spPr/>
    </dgm:pt>
    <dgm:pt modelId="{7DDEB9C9-8D5C-4601-9B95-EC1C8DA8F75C}" type="pres">
      <dgm:prSet presAssocID="{AB9E5767-1BF7-457F-BB30-5EDFB702B04A}" presName="descendantText" presStyleLbl="alignAccFollowNode1" presStyleIdx="2" presStyleCnt="4">
        <dgm:presLayoutVars>
          <dgm:bulletEnabled val="1"/>
        </dgm:presLayoutVars>
      </dgm:prSet>
      <dgm:spPr/>
    </dgm:pt>
    <dgm:pt modelId="{14B77816-E32A-4709-B878-8CE679A3C363}" type="pres">
      <dgm:prSet presAssocID="{65E41264-9A5F-44CF-9937-386E55FCC40B}" presName="sp" presStyleCnt="0"/>
      <dgm:spPr/>
    </dgm:pt>
    <dgm:pt modelId="{AB86D90A-1181-41E0-91F0-C4DA05457797}" type="pres">
      <dgm:prSet presAssocID="{09F72FD5-BD85-4F96-AA67-F93ECE884DF6}" presName="linNode" presStyleCnt="0"/>
      <dgm:spPr/>
    </dgm:pt>
    <dgm:pt modelId="{3DED13A6-6EFF-4A2D-961D-85D273EA4BC0}" type="pres">
      <dgm:prSet presAssocID="{09F72FD5-BD85-4F96-AA67-F93ECE884DF6}" presName="parentText" presStyleLbl="node1" presStyleIdx="3" presStyleCnt="4" custScaleX="72630">
        <dgm:presLayoutVars>
          <dgm:chMax val="1"/>
          <dgm:bulletEnabled val="1"/>
        </dgm:presLayoutVars>
      </dgm:prSet>
      <dgm:spPr/>
    </dgm:pt>
    <dgm:pt modelId="{A9E9B226-C57E-4117-B9C9-7090B656845E}" type="pres">
      <dgm:prSet presAssocID="{09F72FD5-BD85-4F96-AA67-F93ECE884DF6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21B725FB-0BDE-449F-889B-80386EA54714}" srcId="{09F72FD5-BD85-4F96-AA67-F93ECE884DF6}" destId="{1E4B6953-EFAE-4E01-8D58-5BC5EDB266CA}" srcOrd="0" destOrd="0" parTransId="{6D9FDC79-2B97-498E-AFDF-A4BE95C53486}" sibTransId="{8C12E0B0-1826-431D-B8E4-0644A26660DA}"/>
    <dgm:cxn modelId="{FA851154-660B-4B71-9A57-102BBB3E8CFD}" type="presOf" srcId="{B7416052-9B13-40F7-97FF-07C05E0CC81F}" destId="{7DDEB9C9-8D5C-4601-9B95-EC1C8DA8F75C}" srcOrd="0" destOrd="0" presId="urn:microsoft.com/office/officeart/2005/8/layout/vList5"/>
    <dgm:cxn modelId="{43E821BF-565A-4256-A9AD-7007EABE64D0}" type="presOf" srcId="{60DE7B05-5D8F-4610-B867-86F7224B4F64}" destId="{E76BA2E4-DDE1-41A4-9E82-75811F5B52D1}" srcOrd="0" destOrd="0" presId="urn:microsoft.com/office/officeart/2005/8/layout/vList5"/>
    <dgm:cxn modelId="{563E5913-F440-40EF-B62C-EB091A355BAD}" type="presOf" srcId="{DE6D98D8-992D-4ACD-B130-C174924412D0}" destId="{DB4A7D80-E25C-4ACA-BD3C-F9DBA8CFD424}" srcOrd="0" destOrd="0" presId="urn:microsoft.com/office/officeart/2005/8/layout/vList5"/>
    <dgm:cxn modelId="{EBAF32FC-DDFC-4353-A7AB-25D78354C8F6}" type="presOf" srcId="{2CB4224F-646A-4BB7-ABAE-852387787808}" destId="{05005874-326A-4E38-ABFC-FAACA05BF228}" srcOrd="0" destOrd="0" presId="urn:microsoft.com/office/officeart/2005/8/layout/vList5"/>
    <dgm:cxn modelId="{EF8014C6-9F32-4A68-81EC-13AE113D9CAB}" srcId="{B8BC0FED-E0AE-473E-AD6E-7BED1B0DBF5C}" destId="{AB9E5767-1BF7-457F-BB30-5EDFB702B04A}" srcOrd="2" destOrd="0" parTransId="{39AD58E5-23B3-4AAD-A3EE-370CF9E2AEDB}" sibTransId="{65E41264-9A5F-44CF-9937-386E55FCC40B}"/>
    <dgm:cxn modelId="{AEDD7EA7-7E21-40F1-A425-26E667A5A00B}" srcId="{B8BC0FED-E0AE-473E-AD6E-7BED1B0DBF5C}" destId="{2CB4224F-646A-4BB7-ABAE-852387787808}" srcOrd="0" destOrd="0" parTransId="{79D31828-09BD-4389-A885-58EC83CF8832}" sibTransId="{C996DA03-5BB5-41AF-B761-CE806737004B}"/>
    <dgm:cxn modelId="{ACAF5686-6FA0-496A-A886-3B5A5A78BF7D}" type="presOf" srcId="{B8BC0FED-E0AE-473E-AD6E-7BED1B0DBF5C}" destId="{BECC165F-3234-4DF9-B995-821C003DE63B}" srcOrd="0" destOrd="0" presId="urn:microsoft.com/office/officeart/2005/8/layout/vList5"/>
    <dgm:cxn modelId="{0C360E0C-CD88-4C72-9887-F1FEFE799C18}" srcId="{B8BC0FED-E0AE-473E-AD6E-7BED1B0DBF5C}" destId="{5A391502-5680-42C0-8E47-E5654569E068}" srcOrd="1" destOrd="0" parTransId="{532490BF-9218-49E0-87ED-EFF64BEEA9DC}" sibTransId="{0FC78F83-DE16-4C24-8C2B-FCAE9C8E8A35}"/>
    <dgm:cxn modelId="{E0360A6F-11BE-43BE-813B-96BA66D5271D}" type="presOf" srcId="{AB9E5767-1BF7-457F-BB30-5EDFB702B04A}" destId="{422509E4-8EA8-4BA8-86DE-C6EA44557202}" srcOrd="0" destOrd="0" presId="urn:microsoft.com/office/officeart/2005/8/layout/vList5"/>
    <dgm:cxn modelId="{22386716-6628-4503-89C6-90898F138560}" type="presOf" srcId="{09F72FD5-BD85-4F96-AA67-F93ECE884DF6}" destId="{3DED13A6-6EFF-4A2D-961D-85D273EA4BC0}" srcOrd="0" destOrd="0" presId="urn:microsoft.com/office/officeart/2005/8/layout/vList5"/>
    <dgm:cxn modelId="{20613BBB-4B21-4133-9C06-8F4E10557CA3}" type="presOf" srcId="{5A391502-5680-42C0-8E47-E5654569E068}" destId="{5BC68D62-74D2-4499-9C18-CFBB48D95E53}" srcOrd="0" destOrd="0" presId="urn:microsoft.com/office/officeart/2005/8/layout/vList5"/>
    <dgm:cxn modelId="{027E7072-62B7-4CE2-A522-EC64F71992A1}" srcId="{2CB4224F-646A-4BB7-ABAE-852387787808}" destId="{60DE7B05-5D8F-4610-B867-86F7224B4F64}" srcOrd="0" destOrd="0" parTransId="{71F71EA2-31A0-43A9-A002-59D026F856B0}" sibTransId="{2466FC3E-9918-4BDE-BA9A-A567A4E3B0C9}"/>
    <dgm:cxn modelId="{604AF80D-17BD-46F0-B93A-62CA94C4A43B}" srcId="{5A391502-5680-42C0-8E47-E5654569E068}" destId="{DE6D98D8-992D-4ACD-B130-C174924412D0}" srcOrd="0" destOrd="0" parTransId="{D5072684-6A53-4458-A2F4-1B14519EF0D0}" sibTransId="{B4ACF296-9348-45E9-AAB4-3AA3DE9DCF5A}"/>
    <dgm:cxn modelId="{7725FCBA-7AD8-4589-A413-1F2D953BA918}" type="presOf" srcId="{1E4B6953-EFAE-4E01-8D58-5BC5EDB266CA}" destId="{A9E9B226-C57E-4117-B9C9-7090B656845E}" srcOrd="0" destOrd="0" presId="urn:microsoft.com/office/officeart/2005/8/layout/vList5"/>
    <dgm:cxn modelId="{676B2903-7DAE-46A3-95FE-7428340C8243}" srcId="{AB9E5767-1BF7-457F-BB30-5EDFB702B04A}" destId="{B7416052-9B13-40F7-97FF-07C05E0CC81F}" srcOrd="0" destOrd="0" parTransId="{64760596-4237-4F06-9BFA-A6FA9B2FA5FD}" sibTransId="{A5588140-C75C-41BF-B3E5-A91D7075E4DF}"/>
    <dgm:cxn modelId="{BC6BB339-A47F-4F6C-BA4A-ED70EC979D10}" srcId="{B8BC0FED-E0AE-473E-AD6E-7BED1B0DBF5C}" destId="{09F72FD5-BD85-4F96-AA67-F93ECE884DF6}" srcOrd="3" destOrd="0" parTransId="{7A6B7065-3C44-43EE-9184-F0A69309C8DC}" sibTransId="{7B12D2DE-E5F1-4880-B55D-1C9BC5493889}"/>
    <dgm:cxn modelId="{A8A0E890-8FB0-4606-A390-63511A639811}" type="presParOf" srcId="{BECC165F-3234-4DF9-B995-821C003DE63B}" destId="{8857076A-9340-4E00-872E-AFAB57CD7E73}" srcOrd="0" destOrd="0" presId="urn:microsoft.com/office/officeart/2005/8/layout/vList5"/>
    <dgm:cxn modelId="{65951E59-9075-4FCE-9FBC-1F5B126BE51F}" type="presParOf" srcId="{8857076A-9340-4E00-872E-AFAB57CD7E73}" destId="{05005874-326A-4E38-ABFC-FAACA05BF228}" srcOrd="0" destOrd="0" presId="urn:microsoft.com/office/officeart/2005/8/layout/vList5"/>
    <dgm:cxn modelId="{0FEF0138-D565-48DB-9900-15B9556BA000}" type="presParOf" srcId="{8857076A-9340-4E00-872E-AFAB57CD7E73}" destId="{E76BA2E4-DDE1-41A4-9E82-75811F5B52D1}" srcOrd="1" destOrd="0" presId="urn:microsoft.com/office/officeart/2005/8/layout/vList5"/>
    <dgm:cxn modelId="{3141EAD1-05FB-44B2-8B00-CF9A1F91E4E5}" type="presParOf" srcId="{BECC165F-3234-4DF9-B995-821C003DE63B}" destId="{EA9A6A57-1462-4355-B71A-F23E25945AB0}" srcOrd="1" destOrd="0" presId="urn:microsoft.com/office/officeart/2005/8/layout/vList5"/>
    <dgm:cxn modelId="{D96B74E0-D83E-4D2E-B13A-29D06D5E3291}" type="presParOf" srcId="{BECC165F-3234-4DF9-B995-821C003DE63B}" destId="{DEA36DD7-13CD-4B88-AD4F-C94B53097AE7}" srcOrd="2" destOrd="0" presId="urn:microsoft.com/office/officeart/2005/8/layout/vList5"/>
    <dgm:cxn modelId="{505B5350-17E2-4E7C-A654-FC81E23EE4CD}" type="presParOf" srcId="{DEA36DD7-13CD-4B88-AD4F-C94B53097AE7}" destId="{5BC68D62-74D2-4499-9C18-CFBB48D95E53}" srcOrd="0" destOrd="0" presId="urn:microsoft.com/office/officeart/2005/8/layout/vList5"/>
    <dgm:cxn modelId="{AC365D8C-3371-4BBB-9DD0-2541AEE960D1}" type="presParOf" srcId="{DEA36DD7-13CD-4B88-AD4F-C94B53097AE7}" destId="{DB4A7D80-E25C-4ACA-BD3C-F9DBA8CFD424}" srcOrd="1" destOrd="0" presId="urn:microsoft.com/office/officeart/2005/8/layout/vList5"/>
    <dgm:cxn modelId="{DF64652A-2041-4072-B53C-09DAF9095EBA}" type="presParOf" srcId="{BECC165F-3234-4DF9-B995-821C003DE63B}" destId="{D11C7159-810D-4A77-8EF4-8EAB3549CDA8}" srcOrd="3" destOrd="0" presId="urn:microsoft.com/office/officeart/2005/8/layout/vList5"/>
    <dgm:cxn modelId="{9B9B00EC-B571-4A9D-8667-5FB699C41305}" type="presParOf" srcId="{BECC165F-3234-4DF9-B995-821C003DE63B}" destId="{DB6FA6B2-C410-408F-AE49-D617AF1D7E88}" srcOrd="4" destOrd="0" presId="urn:microsoft.com/office/officeart/2005/8/layout/vList5"/>
    <dgm:cxn modelId="{9FF3CC79-C490-4CBB-A902-E19DE9F72E7B}" type="presParOf" srcId="{DB6FA6B2-C410-408F-AE49-D617AF1D7E88}" destId="{422509E4-8EA8-4BA8-86DE-C6EA44557202}" srcOrd="0" destOrd="0" presId="urn:microsoft.com/office/officeart/2005/8/layout/vList5"/>
    <dgm:cxn modelId="{906E745A-4643-4C0A-A8E8-78CE245896E6}" type="presParOf" srcId="{DB6FA6B2-C410-408F-AE49-D617AF1D7E88}" destId="{7DDEB9C9-8D5C-4601-9B95-EC1C8DA8F75C}" srcOrd="1" destOrd="0" presId="urn:microsoft.com/office/officeart/2005/8/layout/vList5"/>
    <dgm:cxn modelId="{8ED56CC7-A856-4707-9D88-BD8D1172E86E}" type="presParOf" srcId="{BECC165F-3234-4DF9-B995-821C003DE63B}" destId="{14B77816-E32A-4709-B878-8CE679A3C363}" srcOrd="5" destOrd="0" presId="urn:microsoft.com/office/officeart/2005/8/layout/vList5"/>
    <dgm:cxn modelId="{E5B9E8C0-EBEF-4768-A7C2-BDDB8500D1E3}" type="presParOf" srcId="{BECC165F-3234-4DF9-B995-821C003DE63B}" destId="{AB86D90A-1181-41E0-91F0-C4DA05457797}" srcOrd="6" destOrd="0" presId="urn:microsoft.com/office/officeart/2005/8/layout/vList5"/>
    <dgm:cxn modelId="{3877AAC0-2296-493B-86FB-8CFE73BE7A80}" type="presParOf" srcId="{AB86D90A-1181-41E0-91F0-C4DA05457797}" destId="{3DED13A6-6EFF-4A2D-961D-85D273EA4BC0}" srcOrd="0" destOrd="0" presId="urn:microsoft.com/office/officeart/2005/8/layout/vList5"/>
    <dgm:cxn modelId="{154186F6-88A3-42DE-89D2-85C142859DDD}" type="presParOf" srcId="{AB86D90A-1181-41E0-91F0-C4DA05457797}" destId="{A9E9B226-C57E-4117-B9C9-7090B656845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3AFCC6-5FB3-447F-BAC7-227B6A20D3BE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BDB387-F933-405A-B02F-763EEE1FD559}">
      <dgm:prSet/>
      <dgm:spPr>
        <a:solidFill>
          <a:schemeClr val="tx2"/>
        </a:solidFill>
      </dgm:spPr>
      <dgm:t>
        <a:bodyPr/>
        <a:lstStyle/>
        <a:p>
          <a:pPr marR="0" rtl="0"/>
          <a:r>
            <a:rPr lang="en-US" b="0" i="0" dirty="0"/>
            <a:t>Required and Added Value Elements</a:t>
          </a:r>
          <a:endParaRPr lang="en-US" dirty="0"/>
        </a:p>
      </dgm:t>
    </dgm:pt>
    <dgm:pt modelId="{D014B080-98C4-4E66-AB92-5D250B3CD46E}" type="parTrans" cxnId="{BD36F898-77FF-462D-AE40-18647BD641C6}">
      <dgm:prSet/>
      <dgm:spPr/>
      <dgm:t>
        <a:bodyPr/>
        <a:lstStyle/>
        <a:p>
          <a:endParaRPr lang="en-US"/>
        </a:p>
      </dgm:t>
    </dgm:pt>
    <dgm:pt modelId="{A377E6A8-40E3-4F24-9C22-C80092DB9CFF}" type="sibTrans" cxnId="{BD36F898-77FF-462D-AE40-18647BD641C6}">
      <dgm:prSet/>
      <dgm:spPr/>
      <dgm:t>
        <a:bodyPr/>
        <a:lstStyle/>
        <a:p>
          <a:endParaRPr lang="en-US"/>
        </a:p>
      </dgm:t>
    </dgm:pt>
    <dgm:pt modelId="{18954E4F-7CA6-46FF-882E-B0BC9A6B85DC}" type="pres">
      <dgm:prSet presAssocID="{7F3AFCC6-5FB3-447F-BAC7-227B6A20D3BE}" presName="diagram" presStyleCnt="0">
        <dgm:presLayoutVars>
          <dgm:dir/>
          <dgm:resizeHandles val="exact"/>
        </dgm:presLayoutVars>
      </dgm:prSet>
      <dgm:spPr/>
    </dgm:pt>
    <dgm:pt modelId="{ED1DB5D0-68E9-4CB3-99C2-0EBEE5901591}" type="pres">
      <dgm:prSet presAssocID="{61BDB387-F933-405A-B02F-763EEE1FD559}" presName="node" presStyleLbl="node1" presStyleIdx="0" presStyleCnt="1" custScaleX="449123" custScaleY="100001" custLinFactNeighborX="-246" custLinFactNeighborY="7860">
        <dgm:presLayoutVars>
          <dgm:bulletEnabled val="1"/>
        </dgm:presLayoutVars>
      </dgm:prSet>
      <dgm:spPr/>
    </dgm:pt>
  </dgm:ptLst>
  <dgm:cxnLst>
    <dgm:cxn modelId="{DB37D382-7D95-4E00-857F-4443BCE53858}" type="presOf" srcId="{61BDB387-F933-405A-B02F-763EEE1FD559}" destId="{ED1DB5D0-68E9-4CB3-99C2-0EBEE5901591}" srcOrd="0" destOrd="0" presId="urn:microsoft.com/office/officeart/2005/8/layout/default"/>
    <dgm:cxn modelId="{89C571ED-78EB-4E64-9C05-3D953FE1279B}" type="presOf" srcId="{7F3AFCC6-5FB3-447F-BAC7-227B6A20D3BE}" destId="{18954E4F-7CA6-46FF-882E-B0BC9A6B85DC}" srcOrd="0" destOrd="0" presId="urn:microsoft.com/office/officeart/2005/8/layout/default"/>
    <dgm:cxn modelId="{BD36F898-77FF-462D-AE40-18647BD641C6}" srcId="{7F3AFCC6-5FB3-447F-BAC7-227B6A20D3BE}" destId="{61BDB387-F933-405A-B02F-763EEE1FD559}" srcOrd="0" destOrd="0" parTransId="{D014B080-98C4-4E66-AB92-5D250B3CD46E}" sibTransId="{A377E6A8-40E3-4F24-9C22-C80092DB9CFF}"/>
    <dgm:cxn modelId="{85CC5503-9283-4CDA-915D-88EC6CEC932D}" type="presParOf" srcId="{18954E4F-7CA6-46FF-882E-B0BC9A6B85DC}" destId="{ED1DB5D0-68E9-4CB3-99C2-0EBEE590159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8E9FD0-433E-440F-A140-7D16CA71F526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73CC04-D3CB-4D23-BEDE-EF0389D5F09E}">
      <dgm:prSet/>
      <dgm:spPr>
        <a:solidFill>
          <a:schemeClr val="accent6"/>
        </a:solidFill>
      </dgm:spPr>
      <dgm:t>
        <a:bodyPr/>
        <a:lstStyle/>
        <a:p>
          <a:pPr marR="0" rtl="0"/>
          <a:r>
            <a:rPr lang="en-US" b="0" i="0"/>
            <a:t>DACS Required Elements</a:t>
          </a:r>
          <a:endParaRPr lang="en-US"/>
        </a:p>
      </dgm:t>
    </dgm:pt>
    <dgm:pt modelId="{1FE614A4-06A1-4591-90A9-302312FA9B06}" type="parTrans" cxnId="{3820935C-EB45-4B01-A035-12B3DA0E0C23}">
      <dgm:prSet/>
      <dgm:spPr/>
      <dgm:t>
        <a:bodyPr/>
        <a:lstStyle/>
        <a:p>
          <a:endParaRPr lang="en-US"/>
        </a:p>
      </dgm:t>
    </dgm:pt>
    <dgm:pt modelId="{42680633-E969-402A-ACE5-8AA7A19D601B}" type="sibTrans" cxnId="{3820935C-EB45-4B01-A035-12B3DA0E0C23}">
      <dgm:prSet/>
      <dgm:spPr/>
      <dgm:t>
        <a:bodyPr/>
        <a:lstStyle/>
        <a:p>
          <a:endParaRPr lang="en-US"/>
        </a:p>
      </dgm:t>
    </dgm:pt>
    <dgm:pt modelId="{FC53CD0D-D191-4BF1-BC9A-238746DDC5CE}" type="pres">
      <dgm:prSet presAssocID="{328E9FD0-433E-440F-A140-7D16CA71F526}" presName="linear" presStyleCnt="0">
        <dgm:presLayoutVars>
          <dgm:animLvl val="lvl"/>
          <dgm:resizeHandles val="exact"/>
        </dgm:presLayoutVars>
      </dgm:prSet>
      <dgm:spPr/>
    </dgm:pt>
    <dgm:pt modelId="{2417F12C-FEA4-47B3-9731-ED5261AB3F33}" type="pres">
      <dgm:prSet presAssocID="{4473CC04-D3CB-4D23-BEDE-EF0389D5F09E}" presName="parentText" presStyleLbl="node1" presStyleIdx="0" presStyleCnt="1" custScaleY="121459" custLinFactNeighborX="-767" custLinFactNeighborY="43084">
        <dgm:presLayoutVars>
          <dgm:chMax val="0"/>
          <dgm:bulletEnabled val="1"/>
        </dgm:presLayoutVars>
      </dgm:prSet>
      <dgm:spPr/>
    </dgm:pt>
  </dgm:ptLst>
  <dgm:cxnLst>
    <dgm:cxn modelId="{7F11A7BB-E060-42C1-896C-93D514CB008E}" type="presOf" srcId="{328E9FD0-433E-440F-A140-7D16CA71F526}" destId="{FC53CD0D-D191-4BF1-BC9A-238746DDC5CE}" srcOrd="0" destOrd="0" presId="urn:microsoft.com/office/officeart/2005/8/layout/vList2"/>
    <dgm:cxn modelId="{3820935C-EB45-4B01-A035-12B3DA0E0C23}" srcId="{328E9FD0-433E-440F-A140-7D16CA71F526}" destId="{4473CC04-D3CB-4D23-BEDE-EF0389D5F09E}" srcOrd="0" destOrd="0" parTransId="{1FE614A4-06A1-4591-90A9-302312FA9B06}" sibTransId="{42680633-E969-402A-ACE5-8AA7A19D601B}"/>
    <dgm:cxn modelId="{8DDE0FE3-5F7E-46EC-A106-A70F9CCC39A6}" type="presOf" srcId="{4473CC04-D3CB-4D23-BEDE-EF0389D5F09E}" destId="{2417F12C-FEA4-47B3-9731-ED5261AB3F33}" srcOrd="0" destOrd="0" presId="urn:microsoft.com/office/officeart/2005/8/layout/vList2"/>
    <dgm:cxn modelId="{7AB16BF7-121A-4CBA-9781-E840853C73CA}" type="presParOf" srcId="{FC53CD0D-D191-4BF1-BC9A-238746DDC5CE}" destId="{2417F12C-FEA4-47B3-9731-ED5261AB3F3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F69FD2-6146-4C0A-BFA0-AB6D89C96D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F7CEFA-DD60-4A32-B3FC-4406B4B94D1E}">
      <dgm:prSet/>
      <dgm:spPr/>
      <dgm:t>
        <a:bodyPr/>
        <a:lstStyle/>
        <a:p>
          <a:pPr marR="0" rtl="0"/>
          <a:r>
            <a:rPr lang="en-US" b="0" i="0" dirty="0"/>
            <a:t>10</a:t>
          </a:r>
          <a:endParaRPr lang="en-US" dirty="0"/>
        </a:p>
      </dgm:t>
    </dgm:pt>
    <dgm:pt modelId="{1D270E9A-43D8-4C78-B363-A9B62F7526B7}" type="parTrans" cxnId="{CE029250-5D7C-461B-A327-3D35E470EC2E}">
      <dgm:prSet/>
      <dgm:spPr/>
      <dgm:t>
        <a:bodyPr/>
        <a:lstStyle/>
        <a:p>
          <a:endParaRPr lang="en-US"/>
        </a:p>
      </dgm:t>
    </dgm:pt>
    <dgm:pt modelId="{694E8242-8D1C-4FF8-9124-B371247E36B1}" type="sibTrans" cxnId="{CE029250-5D7C-461B-A327-3D35E470EC2E}">
      <dgm:prSet/>
      <dgm:spPr/>
      <dgm:t>
        <a:bodyPr/>
        <a:lstStyle/>
        <a:p>
          <a:endParaRPr lang="en-US"/>
        </a:p>
      </dgm:t>
    </dgm:pt>
    <dgm:pt modelId="{12DC80D4-B5C2-4349-890A-A2DD8A52B62B}">
      <dgm:prSet/>
      <dgm:spPr/>
      <dgm:t>
        <a:bodyPr/>
        <a:lstStyle/>
        <a:p>
          <a:pPr marR="0" rtl="0"/>
          <a:r>
            <a:rPr lang="en-US" b="0" i="0" dirty="0"/>
            <a:t>Description of Person, Family, or Corporate Body</a:t>
          </a:r>
          <a:endParaRPr lang="en-US" dirty="0"/>
        </a:p>
      </dgm:t>
    </dgm:pt>
    <dgm:pt modelId="{4D491A38-E681-4F74-B79F-F3E98239D6D2}" type="parTrans" cxnId="{D775EC26-26ED-4E91-839B-A2D29572FF5B}">
      <dgm:prSet/>
      <dgm:spPr/>
      <dgm:t>
        <a:bodyPr/>
        <a:lstStyle/>
        <a:p>
          <a:endParaRPr lang="en-US"/>
        </a:p>
      </dgm:t>
    </dgm:pt>
    <dgm:pt modelId="{5550EA3E-AB4F-46E1-80F3-0B1352A35C53}" type="sibTrans" cxnId="{D775EC26-26ED-4E91-839B-A2D29572FF5B}">
      <dgm:prSet/>
      <dgm:spPr/>
      <dgm:t>
        <a:bodyPr/>
        <a:lstStyle/>
        <a:p>
          <a:endParaRPr lang="en-US"/>
        </a:p>
      </dgm:t>
    </dgm:pt>
    <dgm:pt modelId="{90439C54-6F5E-48F9-A209-E3CF9D0E0A8B}">
      <dgm:prSet/>
      <dgm:spPr/>
      <dgm:t>
        <a:bodyPr/>
        <a:lstStyle/>
        <a:p>
          <a:pPr marR="0" rtl="0"/>
          <a:r>
            <a:rPr lang="en-US" b="0" i="0" dirty="0"/>
            <a:t>12</a:t>
          </a:r>
          <a:endParaRPr lang="en-US" dirty="0"/>
        </a:p>
      </dgm:t>
    </dgm:pt>
    <dgm:pt modelId="{9B73A902-F1DC-4540-B7AC-994B00AED4E4}" type="parTrans" cxnId="{1E0F0ED1-E0A5-4488-9BA2-71F0C5B573C1}">
      <dgm:prSet/>
      <dgm:spPr/>
      <dgm:t>
        <a:bodyPr/>
        <a:lstStyle/>
        <a:p>
          <a:endParaRPr lang="en-US"/>
        </a:p>
      </dgm:t>
    </dgm:pt>
    <dgm:pt modelId="{A2ACF483-070E-45D5-BAC9-80C5EAFB709A}" type="sibTrans" cxnId="{1E0F0ED1-E0A5-4488-9BA2-71F0C5B573C1}">
      <dgm:prSet/>
      <dgm:spPr/>
      <dgm:t>
        <a:bodyPr/>
        <a:lstStyle/>
        <a:p>
          <a:endParaRPr lang="en-US"/>
        </a:p>
      </dgm:t>
    </dgm:pt>
    <dgm:pt modelId="{37BAE20A-CE08-4DBD-8D64-D8DC682E0583}">
      <dgm:prSet/>
      <dgm:spPr/>
      <dgm:t>
        <a:bodyPr/>
        <a:lstStyle/>
        <a:p>
          <a:pPr marR="0" rtl="0"/>
          <a:r>
            <a:rPr lang="en-US" b="0" i="0" dirty="0"/>
            <a:t>13</a:t>
          </a:r>
          <a:endParaRPr lang="en-US" dirty="0"/>
        </a:p>
      </dgm:t>
    </dgm:pt>
    <dgm:pt modelId="{66C98BC7-0742-47DA-8502-7B7ED7D3928E}" type="parTrans" cxnId="{9D8A71E6-6EF5-4ED7-BD00-1BB9A3930EC2}">
      <dgm:prSet/>
      <dgm:spPr/>
      <dgm:t>
        <a:bodyPr/>
        <a:lstStyle/>
        <a:p>
          <a:endParaRPr lang="en-US"/>
        </a:p>
      </dgm:t>
    </dgm:pt>
    <dgm:pt modelId="{764A563A-4BF1-4321-A945-471F0D7EDCC2}" type="sibTrans" cxnId="{9D8A71E6-6EF5-4ED7-BD00-1BB9A3930EC2}">
      <dgm:prSet/>
      <dgm:spPr/>
      <dgm:t>
        <a:bodyPr/>
        <a:lstStyle/>
        <a:p>
          <a:endParaRPr lang="en-US"/>
        </a:p>
      </dgm:t>
    </dgm:pt>
    <dgm:pt modelId="{86AFDCBE-E99E-4547-BAC2-53A935CF146D}">
      <dgm:prSet/>
      <dgm:spPr/>
      <dgm:t>
        <a:bodyPr/>
        <a:lstStyle/>
        <a:p>
          <a:pPr marR="0" rtl="0"/>
          <a:r>
            <a:rPr lang="en-US" b="0" i="0" dirty="0"/>
            <a:t>14</a:t>
          </a:r>
          <a:endParaRPr lang="en-US" dirty="0"/>
        </a:p>
      </dgm:t>
    </dgm:pt>
    <dgm:pt modelId="{113B4F60-82C1-4988-B7AC-4B4698C1A004}" type="parTrans" cxnId="{79A68247-E549-4F5D-9DE5-BAC679003ECB}">
      <dgm:prSet/>
      <dgm:spPr/>
      <dgm:t>
        <a:bodyPr/>
        <a:lstStyle/>
        <a:p>
          <a:endParaRPr lang="en-US"/>
        </a:p>
      </dgm:t>
    </dgm:pt>
    <dgm:pt modelId="{0D716097-DF3F-42AE-BBAC-B68E4F293946}" type="sibTrans" cxnId="{79A68247-E549-4F5D-9DE5-BAC679003ECB}">
      <dgm:prSet/>
      <dgm:spPr/>
      <dgm:t>
        <a:bodyPr/>
        <a:lstStyle/>
        <a:p>
          <a:endParaRPr lang="en-US"/>
        </a:p>
      </dgm:t>
    </dgm:pt>
    <dgm:pt modelId="{F6B7DC61-3BEF-4B85-AB82-5C74B56BB2BE}">
      <dgm:prSet/>
      <dgm:spPr/>
      <dgm:t>
        <a:bodyPr/>
        <a:lstStyle/>
        <a:p>
          <a:pPr marR="0" rtl="0"/>
          <a:r>
            <a:rPr lang="en-US" b="0" i="0"/>
            <a:t>Form </a:t>
          </a:r>
          <a:r>
            <a:rPr lang="en-US" b="0" i="0" dirty="0"/>
            <a:t>of the Name</a:t>
          </a:r>
          <a:endParaRPr lang="en-US" dirty="0"/>
        </a:p>
      </dgm:t>
    </dgm:pt>
    <dgm:pt modelId="{DCD30003-5648-4E9F-A211-87421B2810EB}" type="parTrans" cxnId="{71F83EFD-536C-41ED-BEED-290C5A736FB1}">
      <dgm:prSet/>
      <dgm:spPr/>
      <dgm:t>
        <a:bodyPr/>
        <a:lstStyle/>
        <a:p>
          <a:endParaRPr lang="en-US"/>
        </a:p>
      </dgm:t>
    </dgm:pt>
    <dgm:pt modelId="{5567F870-23B3-43B5-B71A-EB275230469B}" type="sibTrans" cxnId="{71F83EFD-536C-41ED-BEED-290C5A736FB1}">
      <dgm:prSet/>
      <dgm:spPr/>
      <dgm:t>
        <a:bodyPr/>
        <a:lstStyle/>
        <a:p>
          <a:endParaRPr lang="en-US"/>
        </a:p>
      </dgm:t>
    </dgm:pt>
    <dgm:pt modelId="{543024B6-7894-4312-9BE8-0D4874572992}">
      <dgm:prSet/>
      <dgm:spPr/>
      <dgm:t>
        <a:bodyPr/>
        <a:lstStyle/>
        <a:p>
          <a:pPr marR="0" rtl="0"/>
          <a:r>
            <a:rPr lang="en-US" dirty="0"/>
            <a:t>11</a:t>
          </a:r>
        </a:p>
      </dgm:t>
    </dgm:pt>
    <dgm:pt modelId="{4D339F9E-B703-4512-9D5B-F5C5B17978C5}" type="parTrans" cxnId="{8CAF53A2-0E75-4948-B3A9-251B294D42C2}">
      <dgm:prSet/>
      <dgm:spPr/>
      <dgm:t>
        <a:bodyPr/>
        <a:lstStyle/>
        <a:p>
          <a:endParaRPr lang="en-US"/>
        </a:p>
      </dgm:t>
    </dgm:pt>
    <dgm:pt modelId="{91266977-3D25-4703-AAE5-6791A140D2CE}" type="sibTrans" cxnId="{8CAF53A2-0E75-4948-B3A9-251B294D42C2}">
      <dgm:prSet/>
      <dgm:spPr/>
      <dgm:t>
        <a:bodyPr/>
        <a:lstStyle/>
        <a:p>
          <a:endParaRPr lang="en-US"/>
        </a:p>
      </dgm:t>
    </dgm:pt>
    <dgm:pt modelId="{5431B0D9-615C-437A-B0FB-403C5F11279E}">
      <dgm:prSet/>
      <dgm:spPr/>
      <dgm:t>
        <a:bodyPr/>
        <a:lstStyle/>
        <a:p>
          <a:pPr marR="0" rtl="0"/>
          <a:r>
            <a:rPr lang="en-US" b="0" i="0" dirty="0"/>
            <a:t>Related Corporate Bodies, Persons, and Families</a:t>
          </a:r>
          <a:endParaRPr lang="en-US" dirty="0"/>
        </a:p>
      </dgm:t>
    </dgm:pt>
    <dgm:pt modelId="{D7A5A323-E35A-449A-8FAF-72636FFF9147}" type="parTrans" cxnId="{B6C8B7A3-6F91-4BE5-85FB-A355944C1105}">
      <dgm:prSet/>
      <dgm:spPr/>
      <dgm:t>
        <a:bodyPr/>
        <a:lstStyle/>
        <a:p>
          <a:endParaRPr lang="en-US"/>
        </a:p>
      </dgm:t>
    </dgm:pt>
    <dgm:pt modelId="{4B821F7E-CE9B-4938-9509-A06E57BBBFB9}" type="sibTrans" cxnId="{B6C8B7A3-6F91-4BE5-85FB-A355944C1105}">
      <dgm:prSet/>
      <dgm:spPr/>
      <dgm:t>
        <a:bodyPr/>
        <a:lstStyle/>
        <a:p>
          <a:endParaRPr lang="en-US"/>
        </a:p>
      </dgm:t>
    </dgm:pt>
    <dgm:pt modelId="{ED2F252A-DFA3-4691-9367-185B03BE2189}">
      <dgm:prSet/>
      <dgm:spPr/>
      <dgm:t>
        <a:bodyPr/>
        <a:lstStyle/>
        <a:p>
          <a:pPr marR="0" rtl="0"/>
          <a:r>
            <a:rPr lang="en-US" b="0" i="0" dirty="0"/>
            <a:t>Authority Record Management</a:t>
          </a:r>
          <a:endParaRPr lang="en-US" dirty="0"/>
        </a:p>
      </dgm:t>
    </dgm:pt>
    <dgm:pt modelId="{971F2544-0368-4787-89C0-C9BE19C07F37}" type="parTrans" cxnId="{58C17BF5-31A5-4F90-A5BB-A347E0A75AC6}">
      <dgm:prSet/>
      <dgm:spPr/>
      <dgm:t>
        <a:bodyPr/>
        <a:lstStyle/>
        <a:p>
          <a:endParaRPr lang="en-US"/>
        </a:p>
      </dgm:t>
    </dgm:pt>
    <dgm:pt modelId="{7D2498F4-8BBB-4234-87BA-765685C057E8}" type="sibTrans" cxnId="{58C17BF5-31A5-4F90-A5BB-A347E0A75AC6}">
      <dgm:prSet/>
      <dgm:spPr/>
      <dgm:t>
        <a:bodyPr/>
        <a:lstStyle/>
        <a:p>
          <a:endParaRPr lang="en-US"/>
        </a:p>
      </dgm:t>
    </dgm:pt>
    <dgm:pt modelId="{8DAA7FC4-042F-4CBD-BA3E-FCDF29D9FAE0}">
      <dgm:prSet/>
      <dgm:spPr/>
      <dgm:t>
        <a:bodyPr/>
        <a:lstStyle/>
        <a:p>
          <a:pPr marR="0" rtl="0"/>
          <a:r>
            <a:rPr lang="en-US" b="0" i="0" dirty="0"/>
            <a:t>Related Archival Materials and Other Resources</a:t>
          </a:r>
          <a:endParaRPr lang="en-US" dirty="0"/>
        </a:p>
      </dgm:t>
    </dgm:pt>
    <dgm:pt modelId="{C3387D2E-5C02-46C1-9FBE-8A54E634CB93}" type="parTrans" cxnId="{C77804E7-2ACD-4A23-9E2F-C0207918BA32}">
      <dgm:prSet/>
      <dgm:spPr/>
      <dgm:t>
        <a:bodyPr/>
        <a:lstStyle/>
        <a:p>
          <a:endParaRPr lang="en-US"/>
        </a:p>
      </dgm:t>
    </dgm:pt>
    <dgm:pt modelId="{A6C8C1FC-6D8A-4089-88A0-3C1E248E17D5}" type="sibTrans" cxnId="{C77804E7-2ACD-4A23-9E2F-C0207918BA32}">
      <dgm:prSet/>
      <dgm:spPr/>
      <dgm:t>
        <a:bodyPr/>
        <a:lstStyle/>
        <a:p>
          <a:endParaRPr lang="en-US"/>
        </a:p>
      </dgm:t>
    </dgm:pt>
    <dgm:pt modelId="{06849F5E-E688-41CC-93C6-C4A954F5448A}" type="pres">
      <dgm:prSet presAssocID="{40F69FD2-6146-4C0A-BFA0-AB6D89C96D03}" presName="Name0" presStyleCnt="0">
        <dgm:presLayoutVars>
          <dgm:dir/>
          <dgm:animLvl val="lvl"/>
          <dgm:resizeHandles val="exact"/>
        </dgm:presLayoutVars>
      </dgm:prSet>
      <dgm:spPr/>
    </dgm:pt>
    <dgm:pt modelId="{C63BDF08-CBC6-4BFE-B512-3C8219022326}" type="pres">
      <dgm:prSet presAssocID="{B8F7CEFA-DD60-4A32-B3FC-4406B4B94D1E}" presName="linNode" presStyleCnt="0"/>
      <dgm:spPr/>
    </dgm:pt>
    <dgm:pt modelId="{60B844E0-6C86-45F7-96C4-85B825E005D1}" type="pres">
      <dgm:prSet presAssocID="{B8F7CEFA-DD60-4A32-B3FC-4406B4B94D1E}" presName="parentText" presStyleLbl="node1" presStyleIdx="0" presStyleCnt="5" custScaleX="39330">
        <dgm:presLayoutVars>
          <dgm:chMax val="1"/>
          <dgm:bulletEnabled val="1"/>
        </dgm:presLayoutVars>
      </dgm:prSet>
      <dgm:spPr/>
    </dgm:pt>
    <dgm:pt modelId="{BB5DC2A8-3B7C-490B-8283-406F0C61CE74}" type="pres">
      <dgm:prSet presAssocID="{B8F7CEFA-DD60-4A32-B3FC-4406B4B94D1E}" presName="descendantText" presStyleLbl="alignAccFollowNode1" presStyleIdx="0" presStyleCnt="5">
        <dgm:presLayoutVars>
          <dgm:bulletEnabled val="1"/>
        </dgm:presLayoutVars>
      </dgm:prSet>
      <dgm:spPr/>
    </dgm:pt>
    <dgm:pt modelId="{1B3A73C7-38F4-4D71-B464-B9AC081083B7}" type="pres">
      <dgm:prSet presAssocID="{694E8242-8D1C-4FF8-9124-B371247E36B1}" presName="sp" presStyleCnt="0"/>
      <dgm:spPr/>
    </dgm:pt>
    <dgm:pt modelId="{44CD9282-7331-4BFA-B604-E4A8545D4D27}" type="pres">
      <dgm:prSet presAssocID="{543024B6-7894-4312-9BE8-0D4874572992}" presName="linNode" presStyleCnt="0"/>
      <dgm:spPr/>
    </dgm:pt>
    <dgm:pt modelId="{01EB64B3-7F49-4A8A-837C-178646F8436D}" type="pres">
      <dgm:prSet presAssocID="{543024B6-7894-4312-9BE8-0D4874572992}" presName="parentText" presStyleLbl="node1" presStyleIdx="1" presStyleCnt="5" custScaleX="39330">
        <dgm:presLayoutVars>
          <dgm:chMax val="1"/>
          <dgm:bulletEnabled val="1"/>
        </dgm:presLayoutVars>
      </dgm:prSet>
      <dgm:spPr/>
    </dgm:pt>
    <dgm:pt modelId="{A5E3DF9A-D126-48D1-9EEB-872A8774280C}" type="pres">
      <dgm:prSet presAssocID="{543024B6-7894-4312-9BE8-0D4874572992}" presName="descendantText" presStyleLbl="alignAccFollowNode1" presStyleIdx="1" presStyleCnt="5">
        <dgm:presLayoutVars>
          <dgm:bulletEnabled val="1"/>
        </dgm:presLayoutVars>
      </dgm:prSet>
      <dgm:spPr/>
    </dgm:pt>
    <dgm:pt modelId="{D265FE12-B744-4740-A093-2E356E6DBE10}" type="pres">
      <dgm:prSet presAssocID="{91266977-3D25-4703-AAE5-6791A140D2CE}" presName="sp" presStyleCnt="0"/>
      <dgm:spPr/>
    </dgm:pt>
    <dgm:pt modelId="{99A8ACB9-23D6-4721-A591-B657717B50E6}" type="pres">
      <dgm:prSet presAssocID="{90439C54-6F5E-48F9-A209-E3CF9D0E0A8B}" presName="linNode" presStyleCnt="0"/>
      <dgm:spPr/>
    </dgm:pt>
    <dgm:pt modelId="{5723B669-40F2-44E7-90EC-35EBD9E6E372}" type="pres">
      <dgm:prSet presAssocID="{90439C54-6F5E-48F9-A209-E3CF9D0E0A8B}" presName="parentText" presStyleLbl="node1" presStyleIdx="2" presStyleCnt="5" custScaleX="39330">
        <dgm:presLayoutVars>
          <dgm:chMax val="1"/>
          <dgm:bulletEnabled val="1"/>
        </dgm:presLayoutVars>
      </dgm:prSet>
      <dgm:spPr/>
    </dgm:pt>
    <dgm:pt modelId="{15EDC02E-B105-44D0-B526-C54AEBA824C7}" type="pres">
      <dgm:prSet presAssocID="{90439C54-6F5E-48F9-A209-E3CF9D0E0A8B}" presName="descendantText" presStyleLbl="alignAccFollowNode1" presStyleIdx="2" presStyleCnt="5">
        <dgm:presLayoutVars>
          <dgm:bulletEnabled val="1"/>
        </dgm:presLayoutVars>
      </dgm:prSet>
      <dgm:spPr/>
    </dgm:pt>
    <dgm:pt modelId="{EB38560F-C168-4357-AF65-43314A70B5F2}" type="pres">
      <dgm:prSet presAssocID="{A2ACF483-070E-45D5-BAC9-80C5EAFB709A}" presName="sp" presStyleCnt="0"/>
      <dgm:spPr/>
    </dgm:pt>
    <dgm:pt modelId="{247A26B7-084A-4FF5-8827-A25A313682D6}" type="pres">
      <dgm:prSet presAssocID="{37BAE20A-CE08-4DBD-8D64-D8DC682E0583}" presName="linNode" presStyleCnt="0"/>
      <dgm:spPr/>
    </dgm:pt>
    <dgm:pt modelId="{C20E2A7A-6908-4B01-AF34-02F91EB24604}" type="pres">
      <dgm:prSet presAssocID="{37BAE20A-CE08-4DBD-8D64-D8DC682E0583}" presName="parentText" presStyleLbl="node1" presStyleIdx="3" presStyleCnt="5" custScaleX="39330">
        <dgm:presLayoutVars>
          <dgm:chMax val="1"/>
          <dgm:bulletEnabled val="1"/>
        </dgm:presLayoutVars>
      </dgm:prSet>
      <dgm:spPr/>
    </dgm:pt>
    <dgm:pt modelId="{0E0C2D0B-55E2-4E2C-B1BF-E8944C1273F5}" type="pres">
      <dgm:prSet presAssocID="{37BAE20A-CE08-4DBD-8D64-D8DC682E0583}" presName="descendantText" presStyleLbl="alignAccFollowNode1" presStyleIdx="3" presStyleCnt="5">
        <dgm:presLayoutVars>
          <dgm:bulletEnabled val="1"/>
        </dgm:presLayoutVars>
      </dgm:prSet>
      <dgm:spPr/>
    </dgm:pt>
    <dgm:pt modelId="{02A23F64-6B94-43B9-9C2D-D63272F168AF}" type="pres">
      <dgm:prSet presAssocID="{764A563A-4BF1-4321-A945-471F0D7EDCC2}" presName="sp" presStyleCnt="0"/>
      <dgm:spPr/>
    </dgm:pt>
    <dgm:pt modelId="{8BC43B0B-0F50-423E-A84A-6A497F66429B}" type="pres">
      <dgm:prSet presAssocID="{86AFDCBE-E99E-4547-BAC2-53A935CF146D}" presName="linNode" presStyleCnt="0"/>
      <dgm:spPr/>
    </dgm:pt>
    <dgm:pt modelId="{26204800-E2D7-4208-B2ED-948C0869D47E}" type="pres">
      <dgm:prSet presAssocID="{86AFDCBE-E99E-4547-BAC2-53A935CF146D}" presName="parentText" presStyleLbl="node1" presStyleIdx="4" presStyleCnt="5" custScaleX="39330">
        <dgm:presLayoutVars>
          <dgm:chMax val="1"/>
          <dgm:bulletEnabled val="1"/>
        </dgm:presLayoutVars>
      </dgm:prSet>
      <dgm:spPr/>
    </dgm:pt>
    <dgm:pt modelId="{7D5AC98B-3FB8-4C5F-BAD2-4C647EE8DA29}" type="pres">
      <dgm:prSet presAssocID="{86AFDCBE-E99E-4547-BAC2-53A935CF146D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B6C8B7A3-6F91-4BE5-85FB-A355944C1105}" srcId="{90439C54-6F5E-48F9-A209-E3CF9D0E0A8B}" destId="{5431B0D9-615C-437A-B0FB-403C5F11279E}" srcOrd="0" destOrd="0" parTransId="{D7A5A323-E35A-449A-8FAF-72636FFF9147}" sibTransId="{4B821F7E-CE9B-4938-9509-A06E57BBBFB9}"/>
    <dgm:cxn modelId="{1E0F0ED1-E0A5-4488-9BA2-71F0C5B573C1}" srcId="{40F69FD2-6146-4C0A-BFA0-AB6D89C96D03}" destId="{90439C54-6F5E-48F9-A209-E3CF9D0E0A8B}" srcOrd="2" destOrd="0" parTransId="{9B73A902-F1DC-4540-B7AC-994B00AED4E4}" sibTransId="{A2ACF483-070E-45D5-BAC9-80C5EAFB709A}"/>
    <dgm:cxn modelId="{88386F0C-7C48-44FC-807E-E20B70CBF002}" type="presOf" srcId="{86AFDCBE-E99E-4547-BAC2-53A935CF146D}" destId="{26204800-E2D7-4208-B2ED-948C0869D47E}" srcOrd="0" destOrd="0" presId="urn:microsoft.com/office/officeart/2005/8/layout/vList5"/>
    <dgm:cxn modelId="{1F5CE01D-64B6-411B-A527-81F294A12BAC}" type="presOf" srcId="{40F69FD2-6146-4C0A-BFA0-AB6D89C96D03}" destId="{06849F5E-E688-41CC-93C6-C4A954F5448A}" srcOrd="0" destOrd="0" presId="urn:microsoft.com/office/officeart/2005/8/layout/vList5"/>
    <dgm:cxn modelId="{71F83EFD-536C-41ED-BEED-290C5A736FB1}" srcId="{B8F7CEFA-DD60-4A32-B3FC-4406B4B94D1E}" destId="{F6B7DC61-3BEF-4B85-AB82-5C74B56BB2BE}" srcOrd="0" destOrd="0" parTransId="{DCD30003-5648-4E9F-A211-87421B2810EB}" sibTransId="{5567F870-23B3-43B5-B71A-EB275230469B}"/>
    <dgm:cxn modelId="{8CAF53A2-0E75-4948-B3A9-251B294D42C2}" srcId="{40F69FD2-6146-4C0A-BFA0-AB6D89C96D03}" destId="{543024B6-7894-4312-9BE8-0D4874572992}" srcOrd="1" destOrd="0" parTransId="{4D339F9E-B703-4512-9D5B-F5C5B17978C5}" sibTransId="{91266977-3D25-4703-AAE5-6791A140D2CE}"/>
    <dgm:cxn modelId="{41204ED6-8C85-4311-A655-F7B1412EC048}" type="presOf" srcId="{F6B7DC61-3BEF-4B85-AB82-5C74B56BB2BE}" destId="{BB5DC2A8-3B7C-490B-8283-406F0C61CE74}" srcOrd="0" destOrd="0" presId="urn:microsoft.com/office/officeart/2005/8/layout/vList5"/>
    <dgm:cxn modelId="{C77804E7-2ACD-4A23-9E2F-C0207918BA32}" srcId="{86AFDCBE-E99E-4547-BAC2-53A935CF146D}" destId="{8DAA7FC4-042F-4CBD-BA3E-FCDF29D9FAE0}" srcOrd="0" destOrd="0" parTransId="{C3387D2E-5C02-46C1-9FBE-8A54E634CB93}" sibTransId="{A6C8C1FC-6D8A-4089-88A0-3C1E248E17D5}"/>
    <dgm:cxn modelId="{2C8B7808-0BD3-4667-8451-DD602A63C45F}" type="presOf" srcId="{B8F7CEFA-DD60-4A32-B3FC-4406B4B94D1E}" destId="{60B844E0-6C86-45F7-96C4-85B825E005D1}" srcOrd="0" destOrd="0" presId="urn:microsoft.com/office/officeart/2005/8/layout/vList5"/>
    <dgm:cxn modelId="{F4B1F4A4-4F41-4A67-9537-48D7DAAA55A3}" type="presOf" srcId="{12DC80D4-B5C2-4349-890A-A2DD8A52B62B}" destId="{A5E3DF9A-D126-48D1-9EEB-872A8774280C}" srcOrd="0" destOrd="0" presId="urn:microsoft.com/office/officeart/2005/8/layout/vList5"/>
    <dgm:cxn modelId="{79A68247-E549-4F5D-9DE5-BAC679003ECB}" srcId="{40F69FD2-6146-4C0A-BFA0-AB6D89C96D03}" destId="{86AFDCBE-E99E-4547-BAC2-53A935CF146D}" srcOrd="4" destOrd="0" parTransId="{113B4F60-82C1-4988-B7AC-4B4698C1A004}" sibTransId="{0D716097-DF3F-42AE-BBAC-B68E4F293946}"/>
    <dgm:cxn modelId="{58C17BF5-31A5-4F90-A5BB-A347E0A75AC6}" srcId="{37BAE20A-CE08-4DBD-8D64-D8DC682E0583}" destId="{ED2F252A-DFA3-4691-9367-185B03BE2189}" srcOrd="0" destOrd="0" parTransId="{971F2544-0368-4787-89C0-C9BE19C07F37}" sibTransId="{7D2498F4-8BBB-4234-87BA-765685C057E8}"/>
    <dgm:cxn modelId="{B87E19B6-9C0B-4425-8B0B-8998B925BAA0}" type="presOf" srcId="{37BAE20A-CE08-4DBD-8D64-D8DC682E0583}" destId="{C20E2A7A-6908-4B01-AF34-02F91EB24604}" srcOrd="0" destOrd="0" presId="urn:microsoft.com/office/officeart/2005/8/layout/vList5"/>
    <dgm:cxn modelId="{C60DC947-73AF-496B-A399-5284C70ABF1E}" type="presOf" srcId="{90439C54-6F5E-48F9-A209-E3CF9D0E0A8B}" destId="{5723B669-40F2-44E7-90EC-35EBD9E6E372}" srcOrd="0" destOrd="0" presId="urn:microsoft.com/office/officeart/2005/8/layout/vList5"/>
    <dgm:cxn modelId="{9D8A71E6-6EF5-4ED7-BD00-1BB9A3930EC2}" srcId="{40F69FD2-6146-4C0A-BFA0-AB6D89C96D03}" destId="{37BAE20A-CE08-4DBD-8D64-D8DC682E0583}" srcOrd="3" destOrd="0" parTransId="{66C98BC7-0742-47DA-8502-7B7ED7D3928E}" sibTransId="{764A563A-4BF1-4321-A945-471F0D7EDCC2}"/>
    <dgm:cxn modelId="{080B3549-FC46-4C45-BA4C-20BC8BF08492}" type="presOf" srcId="{543024B6-7894-4312-9BE8-0D4874572992}" destId="{01EB64B3-7F49-4A8A-837C-178646F8436D}" srcOrd="0" destOrd="0" presId="urn:microsoft.com/office/officeart/2005/8/layout/vList5"/>
    <dgm:cxn modelId="{BDE89206-8F35-467C-A807-0A95CC563295}" type="presOf" srcId="{5431B0D9-615C-437A-B0FB-403C5F11279E}" destId="{15EDC02E-B105-44D0-B526-C54AEBA824C7}" srcOrd="0" destOrd="0" presId="urn:microsoft.com/office/officeart/2005/8/layout/vList5"/>
    <dgm:cxn modelId="{D775EC26-26ED-4E91-839B-A2D29572FF5B}" srcId="{543024B6-7894-4312-9BE8-0D4874572992}" destId="{12DC80D4-B5C2-4349-890A-A2DD8A52B62B}" srcOrd="0" destOrd="0" parTransId="{4D491A38-E681-4F74-B79F-F3E98239D6D2}" sibTransId="{5550EA3E-AB4F-46E1-80F3-0B1352A35C53}"/>
    <dgm:cxn modelId="{481D93BF-D0BF-449B-892B-0024E0B14618}" type="presOf" srcId="{ED2F252A-DFA3-4691-9367-185B03BE2189}" destId="{0E0C2D0B-55E2-4E2C-B1BF-E8944C1273F5}" srcOrd="0" destOrd="0" presId="urn:microsoft.com/office/officeart/2005/8/layout/vList5"/>
    <dgm:cxn modelId="{E4064F69-27DB-40D0-B052-C17F0E094865}" type="presOf" srcId="{8DAA7FC4-042F-4CBD-BA3E-FCDF29D9FAE0}" destId="{7D5AC98B-3FB8-4C5F-BAD2-4C647EE8DA29}" srcOrd="0" destOrd="0" presId="urn:microsoft.com/office/officeart/2005/8/layout/vList5"/>
    <dgm:cxn modelId="{CE029250-5D7C-461B-A327-3D35E470EC2E}" srcId="{40F69FD2-6146-4C0A-BFA0-AB6D89C96D03}" destId="{B8F7CEFA-DD60-4A32-B3FC-4406B4B94D1E}" srcOrd="0" destOrd="0" parTransId="{1D270E9A-43D8-4C78-B363-A9B62F7526B7}" sibTransId="{694E8242-8D1C-4FF8-9124-B371247E36B1}"/>
    <dgm:cxn modelId="{F1387815-8A7F-49A0-83DF-79376879C251}" type="presParOf" srcId="{06849F5E-E688-41CC-93C6-C4A954F5448A}" destId="{C63BDF08-CBC6-4BFE-B512-3C8219022326}" srcOrd="0" destOrd="0" presId="urn:microsoft.com/office/officeart/2005/8/layout/vList5"/>
    <dgm:cxn modelId="{19E8FA1F-7715-4450-B542-695476AF3685}" type="presParOf" srcId="{C63BDF08-CBC6-4BFE-B512-3C8219022326}" destId="{60B844E0-6C86-45F7-96C4-85B825E005D1}" srcOrd="0" destOrd="0" presId="urn:microsoft.com/office/officeart/2005/8/layout/vList5"/>
    <dgm:cxn modelId="{84C656D4-5CA3-4CC8-AAB1-4FAAD22DCF53}" type="presParOf" srcId="{C63BDF08-CBC6-4BFE-B512-3C8219022326}" destId="{BB5DC2A8-3B7C-490B-8283-406F0C61CE74}" srcOrd="1" destOrd="0" presId="urn:microsoft.com/office/officeart/2005/8/layout/vList5"/>
    <dgm:cxn modelId="{411F105E-7048-464B-824F-80E8A3C97837}" type="presParOf" srcId="{06849F5E-E688-41CC-93C6-C4A954F5448A}" destId="{1B3A73C7-38F4-4D71-B464-B9AC081083B7}" srcOrd="1" destOrd="0" presId="urn:microsoft.com/office/officeart/2005/8/layout/vList5"/>
    <dgm:cxn modelId="{AD98ED79-C193-44EA-B6A9-6212687797D3}" type="presParOf" srcId="{06849F5E-E688-41CC-93C6-C4A954F5448A}" destId="{44CD9282-7331-4BFA-B604-E4A8545D4D27}" srcOrd="2" destOrd="0" presId="urn:microsoft.com/office/officeart/2005/8/layout/vList5"/>
    <dgm:cxn modelId="{310C92E9-7E5D-4DEF-AA20-CC16EDB75878}" type="presParOf" srcId="{44CD9282-7331-4BFA-B604-E4A8545D4D27}" destId="{01EB64B3-7F49-4A8A-837C-178646F8436D}" srcOrd="0" destOrd="0" presId="urn:microsoft.com/office/officeart/2005/8/layout/vList5"/>
    <dgm:cxn modelId="{7FBF55F9-8C6C-4316-9250-BBDD8334885B}" type="presParOf" srcId="{44CD9282-7331-4BFA-B604-E4A8545D4D27}" destId="{A5E3DF9A-D126-48D1-9EEB-872A8774280C}" srcOrd="1" destOrd="0" presId="urn:microsoft.com/office/officeart/2005/8/layout/vList5"/>
    <dgm:cxn modelId="{8C248680-B9B5-4EB6-81F2-DBDD99404DF7}" type="presParOf" srcId="{06849F5E-E688-41CC-93C6-C4A954F5448A}" destId="{D265FE12-B744-4740-A093-2E356E6DBE10}" srcOrd="3" destOrd="0" presId="urn:microsoft.com/office/officeart/2005/8/layout/vList5"/>
    <dgm:cxn modelId="{EB051C9F-3292-44BF-BAFF-7EEEED751D9C}" type="presParOf" srcId="{06849F5E-E688-41CC-93C6-C4A954F5448A}" destId="{99A8ACB9-23D6-4721-A591-B657717B50E6}" srcOrd="4" destOrd="0" presId="urn:microsoft.com/office/officeart/2005/8/layout/vList5"/>
    <dgm:cxn modelId="{BC852A7F-5A22-4332-A744-BC45083C8894}" type="presParOf" srcId="{99A8ACB9-23D6-4721-A591-B657717B50E6}" destId="{5723B669-40F2-44E7-90EC-35EBD9E6E372}" srcOrd="0" destOrd="0" presId="urn:microsoft.com/office/officeart/2005/8/layout/vList5"/>
    <dgm:cxn modelId="{477CDFB9-FEA2-4B02-8A2A-B5A650BDA68A}" type="presParOf" srcId="{99A8ACB9-23D6-4721-A591-B657717B50E6}" destId="{15EDC02E-B105-44D0-B526-C54AEBA824C7}" srcOrd="1" destOrd="0" presId="urn:microsoft.com/office/officeart/2005/8/layout/vList5"/>
    <dgm:cxn modelId="{185C407A-23D2-4A9B-85E4-AA0E04C01388}" type="presParOf" srcId="{06849F5E-E688-41CC-93C6-C4A954F5448A}" destId="{EB38560F-C168-4357-AF65-43314A70B5F2}" srcOrd="5" destOrd="0" presId="urn:microsoft.com/office/officeart/2005/8/layout/vList5"/>
    <dgm:cxn modelId="{01F6466C-174E-4476-ACDD-6BACE628BADC}" type="presParOf" srcId="{06849F5E-E688-41CC-93C6-C4A954F5448A}" destId="{247A26B7-084A-4FF5-8827-A25A313682D6}" srcOrd="6" destOrd="0" presId="urn:microsoft.com/office/officeart/2005/8/layout/vList5"/>
    <dgm:cxn modelId="{14A5F449-60D9-48CE-B892-E16A2A15CA54}" type="presParOf" srcId="{247A26B7-084A-4FF5-8827-A25A313682D6}" destId="{C20E2A7A-6908-4B01-AF34-02F91EB24604}" srcOrd="0" destOrd="0" presId="urn:microsoft.com/office/officeart/2005/8/layout/vList5"/>
    <dgm:cxn modelId="{D912FFF8-0794-41D3-9B73-338A1AC7EA67}" type="presParOf" srcId="{247A26B7-084A-4FF5-8827-A25A313682D6}" destId="{0E0C2D0B-55E2-4E2C-B1BF-E8944C1273F5}" srcOrd="1" destOrd="0" presId="urn:microsoft.com/office/officeart/2005/8/layout/vList5"/>
    <dgm:cxn modelId="{1006C24E-7373-4D56-94E5-A853E359820D}" type="presParOf" srcId="{06849F5E-E688-41CC-93C6-C4A954F5448A}" destId="{02A23F64-6B94-43B9-9C2D-D63272F168AF}" srcOrd="7" destOrd="0" presId="urn:microsoft.com/office/officeart/2005/8/layout/vList5"/>
    <dgm:cxn modelId="{AEDB73F9-358E-46AE-9B2F-5282D7B1137F}" type="presParOf" srcId="{06849F5E-E688-41CC-93C6-C4A954F5448A}" destId="{8BC43B0B-0F50-423E-A84A-6A497F66429B}" srcOrd="8" destOrd="0" presId="urn:microsoft.com/office/officeart/2005/8/layout/vList5"/>
    <dgm:cxn modelId="{BC91606A-9994-4955-B498-EFE309103564}" type="presParOf" srcId="{8BC43B0B-0F50-423E-A84A-6A497F66429B}" destId="{26204800-E2D7-4208-B2ED-948C0869D47E}" srcOrd="0" destOrd="0" presId="urn:microsoft.com/office/officeart/2005/8/layout/vList5"/>
    <dgm:cxn modelId="{2044357F-9D8B-4CE7-9909-A7A83B34C60B}" type="presParOf" srcId="{8BC43B0B-0F50-423E-A84A-6A497F66429B}" destId="{7D5AC98B-3FB8-4C5F-BAD2-4C647EE8DA2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38A039-325D-4ED0-B40B-847AF6FBAC3F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9D2558-A55F-4781-9D17-87970BAC5805}">
      <dgm:prSet/>
      <dgm:spPr>
        <a:solidFill>
          <a:schemeClr val="tx2"/>
        </a:solidFill>
      </dgm:spPr>
      <dgm:t>
        <a:bodyPr/>
        <a:lstStyle/>
        <a:p>
          <a:pPr marR="0" rtl="0"/>
          <a:r>
            <a:rPr lang="en-US" b="0" i="0"/>
            <a:t>Categories of Authority Records</a:t>
          </a:r>
          <a:endParaRPr lang="en-US"/>
        </a:p>
      </dgm:t>
    </dgm:pt>
    <dgm:pt modelId="{8A237E50-0A24-4BB4-824E-4171C4202071}" type="parTrans" cxnId="{3F9C0F2A-905F-40A9-95DE-B5CE86C8FFC1}">
      <dgm:prSet/>
      <dgm:spPr/>
      <dgm:t>
        <a:bodyPr/>
        <a:lstStyle/>
        <a:p>
          <a:endParaRPr lang="en-US"/>
        </a:p>
      </dgm:t>
    </dgm:pt>
    <dgm:pt modelId="{EA96575E-2ABB-47C9-BF2A-944959398ED4}" type="sibTrans" cxnId="{3F9C0F2A-905F-40A9-95DE-B5CE86C8FFC1}">
      <dgm:prSet/>
      <dgm:spPr/>
      <dgm:t>
        <a:bodyPr/>
        <a:lstStyle/>
        <a:p>
          <a:endParaRPr lang="en-US"/>
        </a:p>
      </dgm:t>
    </dgm:pt>
    <dgm:pt modelId="{2F906C13-C62C-4FFD-AEE6-63FFFAB3D489}" type="pres">
      <dgm:prSet presAssocID="{C638A039-325D-4ED0-B40B-847AF6FBAC3F}" presName="diagram" presStyleCnt="0">
        <dgm:presLayoutVars>
          <dgm:dir/>
          <dgm:resizeHandles val="exact"/>
        </dgm:presLayoutVars>
      </dgm:prSet>
      <dgm:spPr/>
    </dgm:pt>
    <dgm:pt modelId="{0202F753-4956-4C2D-8FBC-27AC99644174}" type="pres">
      <dgm:prSet presAssocID="{2C9D2558-A55F-4781-9D17-87970BAC5805}" presName="node" presStyleLbl="node1" presStyleIdx="0" presStyleCnt="1" custScaleX="360563">
        <dgm:presLayoutVars>
          <dgm:bulletEnabled val="1"/>
        </dgm:presLayoutVars>
      </dgm:prSet>
      <dgm:spPr/>
    </dgm:pt>
  </dgm:ptLst>
  <dgm:cxnLst>
    <dgm:cxn modelId="{3F9C0F2A-905F-40A9-95DE-B5CE86C8FFC1}" srcId="{C638A039-325D-4ED0-B40B-847AF6FBAC3F}" destId="{2C9D2558-A55F-4781-9D17-87970BAC5805}" srcOrd="0" destOrd="0" parTransId="{8A237E50-0A24-4BB4-824E-4171C4202071}" sibTransId="{EA96575E-2ABB-47C9-BF2A-944959398ED4}"/>
    <dgm:cxn modelId="{EBBC4154-7A35-4416-8063-6E317ABB99B2}" type="presOf" srcId="{C638A039-325D-4ED0-B40B-847AF6FBAC3F}" destId="{2F906C13-C62C-4FFD-AEE6-63FFFAB3D489}" srcOrd="0" destOrd="0" presId="urn:microsoft.com/office/officeart/2005/8/layout/default"/>
    <dgm:cxn modelId="{F91F3850-D6C0-4C79-9517-8815C5143135}" type="presOf" srcId="{2C9D2558-A55F-4781-9D17-87970BAC5805}" destId="{0202F753-4956-4C2D-8FBC-27AC99644174}" srcOrd="0" destOrd="0" presId="urn:microsoft.com/office/officeart/2005/8/layout/default"/>
    <dgm:cxn modelId="{25331A9B-2280-4443-BB25-ED159E15AB0E}" type="presParOf" srcId="{2F906C13-C62C-4FFD-AEE6-63FFFAB3D489}" destId="{0202F753-4956-4C2D-8FBC-27AC9964417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A0FD8BB-26F1-4DA1-9C0F-57CF61613682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203EBC-794E-41BA-A620-71D7174DE6DA}">
      <dgm:prSet/>
      <dgm:spPr/>
      <dgm:t>
        <a:bodyPr/>
        <a:lstStyle/>
        <a:p>
          <a:pPr marR="0" rtl="0">
            <a:buClr>
              <a:schemeClr val="lt2"/>
            </a:buClr>
            <a:buSzPct val="75000"/>
            <a:buFont typeface="Arial" panose="020B0604020202020204" pitchFamily="34" charset="0"/>
            <a:buChar char="•"/>
          </a:pPr>
          <a:r>
            <a:rPr lang="en-US" b="0" i="0"/>
            <a:t>The standardized form of a particular name.</a:t>
          </a:r>
          <a:endParaRPr lang="en-US"/>
        </a:p>
      </dgm:t>
    </dgm:pt>
    <dgm:pt modelId="{188F2ABE-1C49-49D1-AFA5-5CD9BB51C229}" type="parTrans" cxnId="{25D012BA-17E3-43CA-A057-00D4C8ED08D1}">
      <dgm:prSet/>
      <dgm:spPr/>
      <dgm:t>
        <a:bodyPr/>
        <a:lstStyle/>
        <a:p>
          <a:endParaRPr lang="en-US"/>
        </a:p>
      </dgm:t>
    </dgm:pt>
    <dgm:pt modelId="{51BCA580-5797-4E1B-9B6B-758BB5480843}" type="sibTrans" cxnId="{25D012BA-17E3-43CA-A057-00D4C8ED08D1}">
      <dgm:prSet/>
      <dgm:spPr/>
      <dgm:t>
        <a:bodyPr/>
        <a:lstStyle/>
        <a:p>
          <a:endParaRPr lang="en-US"/>
        </a:p>
      </dgm:t>
    </dgm:pt>
    <dgm:pt modelId="{BB188DE9-6A18-4D75-BAA7-C68084BEDBB7}">
      <dgm:prSet/>
      <dgm:spPr/>
      <dgm:t>
        <a:bodyPr/>
        <a:lstStyle/>
        <a:p>
          <a:pPr marR="0" rtl="0"/>
          <a:r>
            <a:rPr lang="en-US" b="0" i="0"/>
            <a:t>Create this using standardized vocabulary and remain strictly consistent.</a:t>
          </a:r>
          <a:endParaRPr lang="en-US"/>
        </a:p>
      </dgm:t>
    </dgm:pt>
    <dgm:pt modelId="{6D5E43F5-F5CA-453D-ACC7-AFF92003BF2A}" type="parTrans" cxnId="{83325E48-15C8-4DF2-AA96-0BDCE1B52F9E}">
      <dgm:prSet/>
      <dgm:spPr/>
      <dgm:t>
        <a:bodyPr/>
        <a:lstStyle/>
        <a:p>
          <a:endParaRPr lang="en-US"/>
        </a:p>
      </dgm:t>
    </dgm:pt>
    <dgm:pt modelId="{35183B62-FCBC-4C00-B9E5-DF2083661B50}" type="sibTrans" cxnId="{83325E48-15C8-4DF2-AA96-0BDCE1B52F9E}">
      <dgm:prSet/>
      <dgm:spPr/>
      <dgm:t>
        <a:bodyPr/>
        <a:lstStyle/>
        <a:p>
          <a:endParaRPr lang="en-US"/>
        </a:p>
      </dgm:t>
    </dgm:pt>
    <dgm:pt modelId="{7402A53F-A517-4A47-93B2-0E2D0805492B}">
      <dgm:prSet/>
      <dgm:spPr/>
      <dgm:t>
        <a:bodyPr/>
        <a:lstStyle/>
        <a:p>
          <a:pPr marR="0" rtl="0"/>
          <a:r>
            <a:rPr lang="en-US" b="0" i="0" dirty="0"/>
            <a:t>Where possible, DACS recommends Library of Congress Authority standards.</a:t>
          </a:r>
          <a:endParaRPr lang="en-US" dirty="0"/>
        </a:p>
      </dgm:t>
    </dgm:pt>
    <dgm:pt modelId="{C29D7C5C-41CB-47BA-A6E6-C14A41BDE2F8}" type="parTrans" cxnId="{E7665392-CE40-4DFE-A76B-811FECC8B60E}">
      <dgm:prSet/>
      <dgm:spPr/>
      <dgm:t>
        <a:bodyPr/>
        <a:lstStyle/>
        <a:p>
          <a:endParaRPr lang="en-US"/>
        </a:p>
      </dgm:t>
    </dgm:pt>
    <dgm:pt modelId="{2D46E8FC-7AA0-4CB4-B269-D1DD38ABBF98}" type="sibTrans" cxnId="{E7665392-CE40-4DFE-A76B-811FECC8B60E}">
      <dgm:prSet/>
      <dgm:spPr/>
      <dgm:t>
        <a:bodyPr/>
        <a:lstStyle/>
        <a:p>
          <a:endParaRPr lang="en-US"/>
        </a:p>
      </dgm:t>
    </dgm:pt>
    <dgm:pt modelId="{A3EB43F2-28B8-4160-B406-916481AD43C8}" type="pres">
      <dgm:prSet presAssocID="{4A0FD8BB-26F1-4DA1-9C0F-57CF61613682}" presName="linear" presStyleCnt="0">
        <dgm:presLayoutVars>
          <dgm:animLvl val="lvl"/>
          <dgm:resizeHandles val="exact"/>
        </dgm:presLayoutVars>
      </dgm:prSet>
      <dgm:spPr/>
    </dgm:pt>
    <dgm:pt modelId="{30A070C6-9ADF-43DC-9D20-4F6FE0B6B163}" type="pres">
      <dgm:prSet presAssocID="{08203EBC-794E-41BA-A620-71D7174DE6D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AF8A49E-1976-4B12-AF76-FF699F628F5C}" type="pres">
      <dgm:prSet presAssocID="{51BCA580-5797-4E1B-9B6B-758BB5480843}" presName="spacer" presStyleCnt="0"/>
      <dgm:spPr/>
    </dgm:pt>
    <dgm:pt modelId="{30689160-1144-4E37-9BFB-EC77D2A597B9}" type="pres">
      <dgm:prSet presAssocID="{BB188DE9-6A18-4D75-BAA7-C68084BEDBB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BC4CC24-1814-4818-AF11-F4EFF4EFC8FC}" type="pres">
      <dgm:prSet presAssocID="{35183B62-FCBC-4C00-B9E5-DF2083661B50}" presName="spacer" presStyleCnt="0"/>
      <dgm:spPr/>
    </dgm:pt>
    <dgm:pt modelId="{C4A5F9D9-C4FD-4760-B2DC-6A7773133416}" type="pres">
      <dgm:prSet presAssocID="{7402A53F-A517-4A47-93B2-0E2D0805492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3325E48-15C8-4DF2-AA96-0BDCE1B52F9E}" srcId="{4A0FD8BB-26F1-4DA1-9C0F-57CF61613682}" destId="{BB188DE9-6A18-4D75-BAA7-C68084BEDBB7}" srcOrd="1" destOrd="0" parTransId="{6D5E43F5-F5CA-453D-ACC7-AFF92003BF2A}" sibTransId="{35183B62-FCBC-4C00-B9E5-DF2083661B50}"/>
    <dgm:cxn modelId="{E7665392-CE40-4DFE-A76B-811FECC8B60E}" srcId="{4A0FD8BB-26F1-4DA1-9C0F-57CF61613682}" destId="{7402A53F-A517-4A47-93B2-0E2D0805492B}" srcOrd="2" destOrd="0" parTransId="{C29D7C5C-41CB-47BA-A6E6-C14A41BDE2F8}" sibTransId="{2D46E8FC-7AA0-4CB4-B269-D1DD38ABBF98}"/>
    <dgm:cxn modelId="{25D012BA-17E3-43CA-A057-00D4C8ED08D1}" srcId="{4A0FD8BB-26F1-4DA1-9C0F-57CF61613682}" destId="{08203EBC-794E-41BA-A620-71D7174DE6DA}" srcOrd="0" destOrd="0" parTransId="{188F2ABE-1C49-49D1-AFA5-5CD9BB51C229}" sibTransId="{51BCA580-5797-4E1B-9B6B-758BB5480843}"/>
    <dgm:cxn modelId="{01349C0B-DD2D-47FA-81C9-8A632198706A}" type="presOf" srcId="{4A0FD8BB-26F1-4DA1-9C0F-57CF61613682}" destId="{A3EB43F2-28B8-4160-B406-916481AD43C8}" srcOrd="0" destOrd="0" presId="urn:microsoft.com/office/officeart/2005/8/layout/vList2"/>
    <dgm:cxn modelId="{D5FCB737-1C23-4CAC-A696-CBA9CB47DE49}" type="presOf" srcId="{08203EBC-794E-41BA-A620-71D7174DE6DA}" destId="{30A070C6-9ADF-43DC-9D20-4F6FE0B6B163}" srcOrd="0" destOrd="0" presId="urn:microsoft.com/office/officeart/2005/8/layout/vList2"/>
    <dgm:cxn modelId="{EB17B3DC-6BF8-45D0-89C5-C5C5AED6EE3C}" type="presOf" srcId="{BB188DE9-6A18-4D75-BAA7-C68084BEDBB7}" destId="{30689160-1144-4E37-9BFB-EC77D2A597B9}" srcOrd="0" destOrd="0" presId="urn:microsoft.com/office/officeart/2005/8/layout/vList2"/>
    <dgm:cxn modelId="{5951B4D3-88D3-4462-A770-DDE73CAE224E}" type="presOf" srcId="{7402A53F-A517-4A47-93B2-0E2D0805492B}" destId="{C4A5F9D9-C4FD-4760-B2DC-6A7773133416}" srcOrd="0" destOrd="0" presId="urn:microsoft.com/office/officeart/2005/8/layout/vList2"/>
    <dgm:cxn modelId="{5E36FBEE-7D7B-47C0-9E5C-B65446545C60}" type="presParOf" srcId="{A3EB43F2-28B8-4160-B406-916481AD43C8}" destId="{30A070C6-9ADF-43DC-9D20-4F6FE0B6B163}" srcOrd="0" destOrd="0" presId="urn:microsoft.com/office/officeart/2005/8/layout/vList2"/>
    <dgm:cxn modelId="{70398444-01E0-408B-A5BF-F4C2F9065350}" type="presParOf" srcId="{A3EB43F2-28B8-4160-B406-916481AD43C8}" destId="{DAF8A49E-1976-4B12-AF76-FF699F628F5C}" srcOrd="1" destOrd="0" presId="urn:microsoft.com/office/officeart/2005/8/layout/vList2"/>
    <dgm:cxn modelId="{AF6669A2-DD89-427D-9DA2-67E682463F1F}" type="presParOf" srcId="{A3EB43F2-28B8-4160-B406-916481AD43C8}" destId="{30689160-1144-4E37-9BFB-EC77D2A597B9}" srcOrd="2" destOrd="0" presId="urn:microsoft.com/office/officeart/2005/8/layout/vList2"/>
    <dgm:cxn modelId="{28E003F7-10F7-4821-849A-830AEA8FDDCD}" type="presParOf" srcId="{A3EB43F2-28B8-4160-B406-916481AD43C8}" destId="{4BC4CC24-1814-4818-AF11-F4EFF4EFC8FC}" srcOrd="3" destOrd="0" presId="urn:microsoft.com/office/officeart/2005/8/layout/vList2"/>
    <dgm:cxn modelId="{696208A5-FA47-439C-91B5-62721665EF9C}" type="presParOf" srcId="{A3EB43F2-28B8-4160-B406-916481AD43C8}" destId="{C4A5F9D9-C4FD-4760-B2DC-6A777313341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3F65375-C595-47F7-AFF5-0E84159076EE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4E5D77-3944-47A4-A4C2-256C6582CC4D}">
      <dgm:prSet/>
      <dgm:spPr>
        <a:solidFill>
          <a:schemeClr val="tx2"/>
        </a:solidFill>
      </dgm:spPr>
      <dgm:t>
        <a:bodyPr/>
        <a:lstStyle/>
        <a:p>
          <a:pPr marR="0" rtl="0"/>
          <a:r>
            <a:rPr lang="en-US" b="0" i="0"/>
            <a:t>Authorized Form of Name (10.1) </a:t>
          </a:r>
          <a:endParaRPr lang="en-US"/>
        </a:p>
      </dgm:t>
    </dgm:pt>
    <dgm:pt modelId="{32E70C52-AEE2-4DA1-9542-37F58CC0FDDF}" type="parTrans" cxnId="{2A915E2A-3EC6-49BE-9489-2D67FE4AAB09}">
      <dgm:prSet/>
      <dgm:spPr/>
      <dgm:t>
        <a:bodyPr/>
        <a:lstStyle/>
        <a:p>
          <a:endParaRPr lang="en-US"/>
        </a:p>
      </dgm:t>
    </dgm:pt>
    <dgm:pt modelId="{BB7674F9-C2CF-484A-99EE-A923689E49E0}" type="sibTrans" cxnId="{2A915E2A-3EC6-49BE-9489-2D67FE4AAB09}">
      <dgm:prSet/>
      <dgm:spPr/>
      <dgm:t>
        <a:bodyPr/>
        <a:lstStyle/>
        <a:p>
          <a:endParaRPr lang="en-US"/>
        </a:p>
      </dgm:t>
    </dgm:pt>
    <dgm:pt modelId="{CE5AF0CE-FBAB-41B6-8711-1EFA0121E965}" type="pres">
      <dgm:prSet presAssocID="{03F65375-C595-47F7-AFF5-0E84159076EE}" presName="diagram" presStyleCnt="0">
        <dgm:presLayoutVars>
          <dgm:dir/>
          <dgm:resizeHandles val="exact"/>
        </dgm:presLayoutVars>
      </dgm:prSet>
      <dgm:spPr/>
    </dgm:pt>
    <dgm:pt modelId="{B27595C0-A9CE-406E-9999-6E9D86210AE1}" type="pres">
      <dgm:prSet presAssocID="{C34E5D77-3944-47A4-A4C2-256C6582CC4D}" presName="node" presStyleLbl="node1" presStyleIdx="0" presStyleCnt="1" custScaleX="360563">
        <dgm:presLayoutVars>
          <dgm:bulletEnabled val="1"/>
        </dgm:presLayoutVars>
      </dgm:prSet>
      <dgm:spPr/>
    </dgm:pt>
  </dgm:ptLst>
  <dgm:cxnLst>
    <dgm:cxn modelId="{2A915E2A-3EC6-49BE-9489-2D67FE4AAB09}" srcId="{03F65375-C595-47F7-AFF5-0E84159076EE}" destId="{C34E5D77-3944-47A4-A4C2-256C6582CC4D}" srcOrd="0" destOrd="0" parTransId="{32E70C52-AEE2-4DA1-9542-37F58CC0FDDF}" sibTransId="{BB7674F9-C2CF-484A-99EE-A923689E49E0}"/>
    <dgm:cxn modelId="{F12072B9-27AC-42E7-B3B5-DDA183202CDF}" type="presOf" srcId="{03F65375-C595-47F7-AFF5-0E84159076EE}" destId="{CE5AF0CE-FBAB-41B6-8711-1EFA0121E965}" srcOrd="0" destOrd="0" presId="urn:microsoft.com/office/officeart/2005/8/layout/default"/>
    <dgm:cxn modelId="{80EE4D40-6270-4355-BC0A-E11FBC4EAD47}" type="presOf" srcId="{C34E5D77-3944-47A4-A4C2-256C6582CC4D}" destId="{B27595C0-A9CE-406E-9999-6E9D86210AE1}" srcOrd="0" destOrd="0" presId="urn:microsoft.com/office/officeart/2005/8/layout/default"/>
    <dgm:cxn modelId="{DB3177AC-184E-47F5-B190-BB4D96C04C48}" type="presParOf" srcId="{CE5AF0CE-FBAB-41B6-8711-1EFA0121E965}" destId="{B27595C0-A9CE-406E-9999-6E9D86210AE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9CB17-072C-46EF-9CE6-510C8E549A61}">
      <dsp:nvSpPr>
        <dsp:cNvPr id="0" name=""/>
        <dsp:cNvSpPr/>
      </dsp:nvSpPr>
      <dsp:spPr>
        <a:xfrm>
          <a:off x="0" y="49387"/>
          <a:ext cx="6594528" cy="10086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marR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lt2"/>
            </a:buClr>
            <a:buSzPct val="75000"/>
            <a:buFont typeface="Arial" panose="020B0604020202020204" pitchFamily="34" charset="0"/>
            <a:buNone/>
          </a:pPr>
          <a:r>
            <a:rPr lang="en-US" sz="1900" b="0" i="0" kern="1200" dirty="0"/>
            <a:t>Authority records present the context in which archival materials were created.</a:t>
          </a:r>
          <a:endParaRPr lang="en-US" sz="1900" kern="1200" dirty="0"/>
        </a:p>
      </dsp:txBody>
      <dsp:txXfrm>
        <a:off x="49240" y="98627"/>
        <a:ext cx="6496048" cy="910206"/>
      </dsp:txXfrm>
    </dsp:sp>
    <dsp:sp modelId="{E78AF4E0-7142-4A56-8C0D-B2DFC54A8063}">
      <dsp:nvSpPr>
        <dsp:cNvPr id="0" name=""/>
        <dsp:cNvSpPr/>
      </dsp:nvSpPr>
      <dsp:spPr>
        <a:xfrm>
          <a:off x="0" y="1112793"/>
          <a:ext cx="6594528" cy="10086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marR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Authority records focus on information about the creation, assembly, and use of materials being described.</a:t>
          </a:r>
          <a:endParaRPr lang="en-US" sz="1900" kern="1200" dirty="0"/>
        </a:p>
      </dsp:txBody>
      <dsp:txXfrm>
        <a:off x="49240" y="1162033"/>
        <a:ext cx="6496048" cy="910206"/>
      </dsp:txXfrm>
    </dsp:sp>
    <dsp:sp modelId="{CCF51728-7EC5-457D-AAB0-07653C524CE5}">
      <dsp:nvSpPr>
        <dsp:cNvPr id="0" name=""/>
        <dsp:cNvSpPr/>
      </dsp:nvSpPr>
      <dsp:spPr>
        <a:xfrm>
          <a:off x="0" y="2176200"/>
          <a:ext cx="6594528" cy="10086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marR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Traditional authority records are “embedded,” or included in the material descriptions.</a:t>
          </a:r>
          <a:endParaRPr lang="en-US" sz="1900" kern="1200"/>
        </a:p>
      </dsp:txBody>
      <dsp:txXfrm>
        <a:off x="49240" y="2225440"/>
        <a:ext cx="6496048" cy="910206"/>
      </dsp:txXfrm>
    </dsp:sp>
    <dsp:sp modelId="{497684FD-88EA-43DF-9172-DBD02E8A4A8C}">
      <dsp:nvSpPr>
        <dsp:cNvPr id="0" name=""/>
        <dsp:cNvSpPr/>
      </dsp:nvSpPr>
      <dsp:spPr>
        <a:xfrm>
          <a:off x="0" y="3239606"/>
          <a:ext cx="6594528" cy="10086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marR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DACS provides an alternative system of “linked” authority records, which are independent records connected to archival descriptions.  This approach has many benefits.</a:t>
          </a:r>
          <a:endParaRPr lang="en-US" sz="1900" kern="1200" dirty="0"/>
        </a:p>
      </dsp:txBody>
      <dsp:txXfrm>
        <a:off x="49240" y="3288846"/>
        <a:ext cx="6496048" cy="9102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90E0B-3B86-40D1-80C7-93A25CB55F07}">
      <dsp:nvSpPr>
        <dsp:cNvPr id="0" name=""/>
        <dsp:cNvSpPr/>
      </dsp:nvSpPr>
      <dsp:spPr>
        <a:xfrm>
          <a:off x="0" y="48348"/>
          <a:ext cx="5277394" cy="18427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marR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lt2"/>
            </a:buClr>
            <a:buSzPct val="75000"/>
            <a:buFont typeface="Arial" panose="020B0604020202020204" pitchFamily="34" charset="0"/>
            <a:buNone/>
          </a:pPr>
          <a:r>
            <a:rPr lang="en-US" sz="3500" b="0" i="0" kern="1200" dirty="0"/>
            <a:t>Indicate the nature of the type of entity named in the authority record. </a:t>
          </a:r>
          <a:endParaRPr lang="en-US" sz="3500" kern="1200" dirty="0"/>
        </a:p>
      </dsp:txBody>
      <dsp:txXfrm>
        <a:off x="89956" y="138304"/>
        <a:ext cx="5097482" cy="1662837"/>
      </dsp:txXfrm>
    </dsp:sp>
    <dsp:sp modelId="{38CB4D2A-6CCC-4E0E-A55F-872CC2C4F2B4}">
      <dsp:nvSpPr>
        <dsp:cNvPr id="0" name=""/>
        <dsp:cNvSpPr/>
      </dsp:nvSpPr>
      <dsp:spPr>
        <a:xfrm>
          <a:off x="0" y="1991898"/>
          <a:ext cx="5277394" cy="18427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marR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lt2"/>
            </a:buClr>
            <a:buSzPct val="75000"/>
            <a:buFont typeface="Arial" panose="020B0604020202020204" pitchFamily="34" charset="0"/>
            <a:buNone/>
          </a:pPr>
          <a:r>
            <a:rPr lang="en-US" sz="3500" b="0" i="0" kern="1200" dirty="0"/>
            <a:t>This can be a corporate body, a person, or a family.</a:t>
          </a:r>
          <a:endParaRPr lang="en-US" sz="3500" kern="1200" dirty="0"/>
        </a:p>
      </dsp:txBody>
      <dsp:txXfrm>
        <a:off x="89956" y="2081854"/>
        <a:ext cx="5097482" cy="166283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F7690-EAFA-48A5-AF15-C1C25A7D81CD}">
      <dsp:nvSpPr>
        <dsp:cNvPr id="0" name=""/>
        <dsp:cNvSpPr/>
      </dsp:nvSpPr>
      <dsp:spPr>
        <a:xfrm>
          <a:off x="4051" y="1981"/>
          <a:ext cx="8221495" cy="1222384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marR="0" lvl="0" indent="0" algn="ctr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b="0" i="0" kern="1200" dirty="0"/>
            <a:t>Type of Entity (10.2)</a:t>
          </a:r>
          <a:endParaRPr lang="en-US" sz="5800" kern="1200" dirty="0"/>
        </a:p>
      </dsp:txBody>
      <dsp:txXfrm>
        <a:off x="4051" y="1981"/>
        <a:ext cx="8221495" cy="122238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E73C4-63BF-4A39-B4AE-A7E1A483AF61}">
      <dsp:nvSpPr>
        <dsp:cNvPr id="0" name=""/>
        <dsp:cNvSpPr/>
      </dsp:nvSpPr>
      <dsp:spPr>
        <a:xfrm>
          <a:off x="0" y="74835"/>
          <a:ext cx="4794069" cy="12109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lt2"/>
            </a:buClr>
            <a:buSzPct val="75000"/>
            <a:buFont typeface="Arial" panose="020B0604020202020204" pitchFamily="34" charset="0"/>
            <a:buNone/>
          </a:pPr>
          <a:r>
            <a:rPr lang="en-US" sz="1800" b="0" i="0" kern="1200"/>
            <a:t>Refers to the entity being described.</a:t>
          </a:r>
          <a:endParaRPr lang="en-US" sz="1800" kern="1200"/>
        </a:p>
      </dsp:txBody>
      <dsp:txXfrm>
        <a:off x="59114" y="133949"/>
        <a:ext cx="4675841" cy="1092721"/>
      </dsp:txXfrm>
    </dsp:sp>
    <dsp:sp modelId="{EB24CF8D-E0C5-4395-8B04-9358223F2BE2}">
      <dsp:nvSpPr>
        <dsp:cNvPr id="0" name=""/>
        <dsp:cNvSpPr/>
      </dsp:nvSpPr>
      <dsp:spPr>
        <a:xfrm>
          <a:off x="0" y="1337625"/>
          <a:ext cx="4794069" cy="12109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Include dates relevant to the subject.</a:t>
          </a:r>
          <a:endParaRPr lang="en-US" sz="1800" kern="1200" dirty="0"/>
        </a:p>
      </dsp:txBody>
      <dsp:txXfrm>
        <a:off x="59114" y="1396739"/>
        <a:ext cx="4675841" cy="1092721"/>
      </dsp:txXfrm>
    </dsp:sp>
    <dsp:sp modelId="{6647BFB2-02D6-4077-AA69-EFC669A3540F}">
      <dsp:nvSpPr>
        <dsp:cNvPr id="0" name=""/>
        <dsp:cNvSpPr/>
      </dsp:nvSpPr>
      <dsp:spPr>
        <a:xfrm>
          <a:off x="0" y="2600414"/>
          <a:ext cx="4794069" cy="12109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Use different dates for a person (e.g. birth, death) than for a family (date founded, dates active) or a company (establishment, dissolution).</a:t>
          </a:r>
          <a:endParaRPr lang="en-US" sz="1800" kern="1200" dirty="0"/>
        </a:p>
      </dsp:txBody>
      <dsp:txXfrm>
        <a:off x="59114" y="2659528"/>
        <a:ext cx="4675841" cy="109272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570E1-83E8-46DA-9D31-1AA46A0EA37B}">
      <dsp:nvSpPr>
        <dsp:cNvPr id="0" name=""/>
        <dsp:cNvSpPr/>
      </dsp:nvSpPr>
      <dsp:spPr>
        <a:xfrm>
          <a:off x="4207" y="647"/>
          <a:ext cx="8221184" cy="1176575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marR="0" lvl="0" indent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b="0" i="0" kern="1200"/>
            <a:t>Dates of Existence (11.1)</a:t>
          </a:r>
          <a:endParaRPr lang="en-US" sz="5500" kern="1200"/>
        </a:p>
      </dsp:txBody>
      <dsp:txXfrm>
        <a:off x="4207" y="647"/>
        <a:ext cx="8221184" cy="117657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10980-6B18-4C94-8A38-E1D38637CDA7}">
      <dsp:nvSpPr>
        <dsp:cNvPr id="0" name=""/>
        <dsp:cNvSpPr/>
      </dsp:nvSpPr>
      <dsp:spPr>
        <a:xfrm>
          <a:off x="0" y="22916"/>
          <a:ext cx="4676504" cy="18870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marR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lt2"/>
            </a:buClr>
            <a:buSzPct val="75000"/>
            <a:buFont typeface="Arial" panose="020B0604020202020204" pitchFamily="34" charset="0"/>
            <a:buNone/>
          </a:pPr>
          <a:r>
            <a:rPr lang="en-US" sz="2300" b="0" i="0" kern="1200" dirty="0"/>
            <a:t>Unique identifier for the authority record.</a:t>
          </a:r>
          <a:endParaRPr lang="en-US" sz="2300" kern="1200" dirty="0"/>
        </a:p>
      </dsp:txBody>
      <dsp:txXfrm>
        <a:off x="92119" y="115035"/>
        <a:ext cx="4492266" cy="1702825"/>
      </dsp:txXfrm>
    </dsp:sp>
    <dsp:sp modelId="{311535F2-CDDD-4CAF-A9C2-74E016BA7988}">
      <dsp:nvSpPr>
        <dsp:cNvPr id="0" name=""/>
        <dsp:cNvSpPr/>
      </dsp:nvSpPr>
      <dsp:spPr>
        <a:xfrm>
          <a:off x="0" y="1976220"/>
          <a:ext cx="4676504" cy="18870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marR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Either internally formulated, based on a system like the Library of Congress Authorities, or assigned by an external organization such as NARA.</a:t>
          </a:r>
          <a:endParaRPr lang="en-US" sz="2300" kern="1200" dirty="0"/>
        </a:p>
      </dsp:txBody>
      <dsp:txXfrm>
        <a:off x="92119" y="2068339"/>
        <a:ext cx="4492266" cy="17028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28053-70C4-49B0-926E-FDB43FDD8FB6}">
      <dsp:nvSpPr>
        <dsp:cNvPr id="0" name=""/>
        <dsp:cNvSpPr/>
      </dsp:nvSpPr>
      <dsp:spPr>
        <a:xfrm>
          <a:off x="2" y="131"/>
          <a:ext cx="8229594" cy="116210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marR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i="0" kern="1200" dirty="0"/>
            <a:t>Authority Record Identifier (13.2)</a:t>
          </a:r>
          <a:endParaRPr lang="en-US" sz="4300" kern="1200" dirty="0"/>
        </a:p>
      </dsp:txBody>
      <dsp:txXfrm>
        <a:off x="2" y="131"/>
        <a:ext cx="8229594" cy="116210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A6EEB-64C4-439F-9EAA-42DF7EE58012}">
      <dsp:nvSpPr>
        <dsp:cNvPr id="0" name=""/>
        <dsp:cNvSpPr/>
      </dsp:nvSpPr>
      <dsp:spPr>
        <a:xfrm>
          <a:off x="0" y="174"/>
          <a:ext cx="8144358" cy="1193021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marR="0" lvl="0" indent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i="0" kern="1200" dirty="0"/>
            <a:t>Authority Record Sample</a:t>
          </a:r>
          <a:endParaRPr lang="en-US" sz="5400" kern="1200" dirty="0"/>
        </a:p>
      </dsp:txBody>
      <dsp:txXfrm>
        <a:off x="0" y="174"/>
        <a:ext cx="8144358" cy="119302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D060C-CCDE-47CA-A0F2-2173B7490888}">
      <dsp:nvSpPr>
        <dsp:cNvPr id="0" name=""/>
        <dsp:cNvSpPr/>
      </dsp:nvSpPr>
      <dsp:spPr>
        <a:xfrm>
          <a:off x="0" y="49377"/>
          <a:ext cx="2960177" cy="304200"/>
        </a:xfrm>
        <a:prstGeom prst="roundRect">
          <a:avLst/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marR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DACS Online: http://bit.do/dacsonline</a:t>
          </a:r>
          <a:endParaRPr lang="en-US" sz="1300" kern="1200"/>
        </a:p>
      </dsp:txBody>
      <dsp:txXfrm>
        <a:off x="14850" y="64227"/>
        <a:ext cx="2930477" cy="2745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36194-35BD-4E65-961C-7E8B1BE110FC}">
      <dsp:nvSpPr>
        <dsp:cNvPr id="0" name=""/>
        <dsp:cNvSpPr/>
      </dsp:nvSpPr>
      <dsp:spPr>
        <a:xfrm>
          <a:off x="0" y="7199"/>
          <a:ext cx="8229600" cy="1357200"/>
        </a:xfrm>
        <a:prstGeom prst="roundRect">
          <a:avLst/>
        </a:prstGeom>
        <a:solidFill>
          <a:srgbClr val="00007D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marR="0" lvl="0" indent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b="0" i="0" kern="1200" dirty="0"/>
            <a:t>Conclusion</a:t>
          </a:r>
          <a:endParaRPr lang="en-US" sz="5800" kern="1200" dirty="0"/>
        </a:p>
      </dsp:txBody>
      <dsp:txXfrm>
        <a:off x="66253" y="73452"/>
        <a:ext cx="8097094" cy="1224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B1B6F-BB43-47FE-91F9-E4D413A15FA6}">
      <dsp:nvSpPr>
        <dsp:cNvPr id="0" name=""/>
        <dsp:cNvSpPr/>
      </dsp:nvSpPr>
      <dsp:spPr>
        <a:xfrm>
          <a:off x="2" y="131"/>
          <a:ext cx="8229594" cy="1162109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marR="0" lvl="0" indent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b="0" i="0" kern="1200" dirty="0"/>
            <a:t>Authority Records</a:t>
          </a:r>
          <a:endParaRPr lang="en-US" sz="5500" kern="1200" dirty="0"/>
        </a:p>
      </dsp:txBody>
      <dsp:txXfrm>
        <a:off x="2" y="131"/>
        <a:ext cx="8229594" cy="11621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BA2E4-DDE1-41A4-9E82-75811F5B52D1}">
      <dsp:nvSpPr>
        <dsp:cNvPr id="0" name=""/>
        <dsp:cNvSpPr/>
      </dsp:nvSpPr>
      <dsp:spPr>
        <a:xfrm rot="5400000">
          <a:off x="4000810" y="-1749947"/>
          <a:ext cx="748397" cy="443928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marR="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kern="1200"/>
            <a:t>Authorized </a:t>
          </a:r>
          <a:r>
            <a:rPr lang="en-US" sz="2700" b="0" i="0" kern="1200" dirty="0"/>
            <a:t>Form of Name</a:t>
          </a:r>
          <a:endParaRPr lang="en-US" sz="2700" kern="1200" dirty="0"/>
        </a:p>
      </dsp:txBody>
      <dsp:txXfrm rot="-5400000">
        <a:off x="2155368" y="132029"/>
        <a:ext cx="4402747" cy="675329"/>
      </dsp:txXfrm>
    </dsp:sp>
    <dsp:sp modelId="{05005874-326A-4E38-ABFC-FAACA05BF228}">
      <dsp:nvSpPr>
        <dsp:cNvPr id="0" name=""/>
        <dsp:cNvSpPr/>
      </dsp:nvSpPr>
      <dsp:spPr>
        <a:xfrm>
          <a:off x="341727" y="1944"/>
          <a:ext cx="1813640" cy="93549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marR="0" lvl="0" indent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0" i="0" kern="1200" dirty="0"/>
            <a:t>10.1</a:t>
          </a:r>
          <a:endParaRPr lang="en-US" sz="4900" kern="1200" dirty="0"/>
        </a:p>
      </dsp:txBody>
      <dsp:txXfrm>
        <a:off x="387394" y="47611"/>
        <a:ext cx="1722306" cy="844162"/>
      </dsp:txXfrm>
    </dsp:sp>
    <dsp:sp modelId="{DB4A7D80-E25C-4ACA-BD3C-F9DBA8CFD424}">
      <dsp:nvSpPr>
        <dsp:cNvPr id="0" name=""/>
        <dsp:cNvSpPr/>
      </dsp:nvSpPr>
      <dsp:spPr>
        <a:xfrm rot="5400000">
          <a:off x="4000810" y="-767676"/>
          <a:ext cx="748397" cy="443928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marR="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kern="1200"/>
            <a:t>Type </a:t>
          </a:r>
          <a:r>
            <a:rPr lang="en-US" sz="2700" b="0" i="0" kern="1200" dirty="0"/>
            <a:t>of Entity</a:t>
          </a:r>
          <a:endParaRPr lang="en-US" sz="2700" kern="1200" dirty="0"/>
        </a:p>
      </dsp:txBody>
      <dsp:txXfrm rot="-5400000">
        <a:off x="2155368" y="1114300"/>
        <a:ext cx="4402747" cy="675329"/>
      </dsp:txXfrm>
    </dsp:sp>
    <dsp:sp modelId="{5BC68D62-74D2-4499-9C18-CFBB48D95E53}">
      <dsp:nvSpPr>
        <dsp:cNvPr id="0" name=""/>
        <dsp:cNvSpPr/>
      </dsp:nvSpPr>
      <dsp:spPr>
        <a:xfrm>
          <a:off x="341727" y="984216"/>
          <a:ext cx="1813640" cy="93549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marR="0" lvl="0" indent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0" i="0" kern="1200" dirty="0"/>
            <a:t>10.2</a:t>
          </a:r>
          <a:endParaRPr lang="en-US" sz="4900" kern="1200" dirty="0"/>
        </a:p>
      </dsp:txBody>
      <dsp:txXfrm>
        <a:off x="387394" y="1029883"/>
        <a:ext cx="1722306" cy="844162"/>
      </dsp:txXfrm>
    </dsp:sp>
    <dsp:sp modelId="{7DDEB9C9-8D5C-4601-9B95-EC1C8DA8F75C}">
      <dsp:nvSpPr>
        <dsp:cNvPr id="0" name=""/>
        <dsp:cNvSpPr/>
      </dsp:nvSpPr>
      <dsp:spPr>
        <a:xfrm rot="5400000">
          <a:off x="4000810" y="214594"/>
          <a:ext cx="748397" cy="443928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marR="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kern="1200"/>
            <a:t>Dates </a:t>
          </a:r>
          <a:r>
            <a:rPr lang="en-US" sz="2700" b="0" i="0" kern="1200" dirty="0"/>
            <a:t>of Existence</a:t>
          </a:r>
          <a:endParaRPr lang="en-US" sz="2700" kern="1200" dirty="0"/>
        </a:p>
      </dsp:txBody>
      <dsp:txXfrm rot="-5400000">
        <a:off x="2155368" y="2096570"/>
        <a:ext cx="4402747" cy="675329"/>
      </dsp:txXfrm>
    </dsp:sp>
    <dsp:sp modelId="{422509E4-8EA8-4BA8-86DE-C6EA44557202}">
      <dsp:nvSpPr>
        <dsp:cNvPr id="0" name=""/>
        <dsp:cNvSpPr/>
      </dsp:nvSpPr>
      <dsp:spPr>
        <a:xfrm>
          <a:off x="341727" y="1966487"/>
          <a:ext cx="1813640" cy="93549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marR="0" lvl="0" indent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0" i="0" kern="1200" dirty="0"/>
            <a:t>11.1</a:t>
          </a:r>
          <a:endParaRPr lang="en-US" sz="4900" kern="1200" dirty="0"/>
        </a:p>
      </dsp:txBody>
      <dsp:txXfrm>
        <a:off x="387394" y="2012154"/>
        <a:ext cx="1722306" cy="844162"/>
      </dsp:txXfrm>
    </dsp:sp>
    <dsp:sp modelId="{A9E9B226-C57E-4117-B9C9-7090B656845E}">
      <dsp:nvSpPr>
        <dsp:cNvPr id="0" name=""/>
        <dsp:cNvSpPr/>
      </dsp:nvSpPr>
      <dsp:spPr>
        <a:xfrm rot="5400000">
          <a:off x="4000810" y="1196866"/>
          <a:ext cx="748397" cy="443928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marR="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kern="1200"/>
            <a:t>Authority </a:t>
          </a:r>
          <a:r>
            <a:rPr lang="en-US" sz="2700" b="0" i="0" kern="1200" dirty="0"/>
            <a:t>Record Identifier</a:t>
          </a:r>
          <a:endParaRPr lang="en-US" sz="2700" kern="1200" dirty="0"/>
        </a:p>
      </dsp:txBody>
      <dsp:txXfrm rot="-5400000">
        <a:off x="2155368" y="3078842"/>
        <a:ext cx="4402747" cy="675329"/>
      </dsp:txXfrm>
    </dsp:sp>
    <dsp:sp modelId="{3DED13A6-6EFF-4A2D-961D-85D273EA4BC0}">
      <dsp:nvSpPr>
        <dsp:cNvPr id="0" name=""/>
        <dsp:cNvSpPr/>
      </dsp:nvSpPr>
      <dsp:spPr>
        <a:xfrm>
          <a:off x="341727" y="2948758"/>
          <a:ext cx="1813640" cy="93549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marR="0" lvl="0" indent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0" i="0" kern="1200" dirty="0"/>
            <a:t>13.2</a:t>
          </a:r>
          <a:endParaRPr lang="en-US" sz="4900" kern="1200" dirty="0"/>
        </a:p>
      </dsp:txBody>
      <dsp:txXfrm>
        <a:off x="387394" y="2994425"/>
        <a:ext cx="1722306" cy="8441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DB5D0-68E9-4CB3-99C2-0EBEE5901591}">
      <dsp:nvSpPr>
        <dsp:cNvPr id="0" name=""/>
        <dsp:cNvSpPr/>
      </dsp:nvSpPr>
      <dsp:spPr>
        <a:xfrm>
          <a:off x="7" y="2151"/>
          <a:ext cx="8220579" cy="1098228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marR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 dirty="0"/>
            <a:t>Required and Added Value Elements</a:t>
          </a:r>
          <a:endParaRPr lang="en-US" sz="3800" kern="1200" dirty="0"/>
        </a:p>
      </dsp:txBody>
      <dsp:txXfrm>
        <a:off x="7" y="2151"/>
        <a:ext cx="8220579" cy="10982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7F12C-FEA4-47B3-9731-ED5261AB3F33}">
      <dsp:nvSpPr>
        <dsp:cNvPr id="0" name=""/>
        <dsp:cNvSpPr/>
      </dsp:nvSpPr>
      <dsp:spPr>
        <a:xfrm>
          <a:off x="0" y="0"/>
          <a:ext cx="3146156" cy="540006"/>
        </a:xfrm>
        <a:prstGeom prst="roundRect">
          <a:avLst/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marR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DACS Required Elements</a:t>
          </a:r>
          <a:endParaRPr lang="en-US" sz="1900" kern="1200"/>
        </a:p>
      </dsp:txBody>
      <dsp:txXfrm>
        <a:off x="26361" y="26361"/>
        <a:ext cx="3093434" cy="4872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DC2A8-3B7C-490B-8283-406F0C61CE74}">
      <dsp:nvSpPr>
        <dsp:cNvPr id="0" name=""/>
        <dsp:cNvSpPr/>
      </dsp:nvSpPr>
      <dsp:spPr>
        <a:xfrm rot="5400000">
          <a:off x="4547854" y="-2342021"/>
          <a:ext cx="597351" cy="54341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marR="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Form </a:t>
          </a:r>
          <a:r>
            <a:rPr lang="en-US" sz="1800" b="0" i="0" kern="1200" dirty="0"/>
            <a:t>of the Name</a:t>
          </a:r>
          <a:endParaRPr lang="en-US" sz="1800" kern="1200" dirty="0"/>
        </a:p>
      </dsp:txBody>
      <dsp:txXfrm rot="-5400000">
        <a:off x="2129456" y="105537"/>
        <a:ext cx="5404988" cy="539031"/>
      </dsp:txXfrm>
    </dsp:sp>
    <dsp:sp modelId="{60B844E0-6C86-45F7-96C4-85B825E005D1}">
      <dsp:nvSpPr>
        <dsp:cNvPr id="0" name=""/>
        <dsp:cNvSpPr/>
      </dsp:nvSpPr>
      <dsp:spPr>
        <a:xfrm>
          <a:off x="927252" y="1707"/>
          <a:ext cx="1202203" cy="7466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marR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 dirty="0"/>
            <a:t>10</a:t>
          </a:r>
          <a:endParaRPr lang="en-US" sz="3900" kern="1200" dirty="0"/>
        </a:p>
      </dsp:txBody>
      <dsp:txXfrm>
        <a:off x="963702" y="38157"/>
        <a:ext cx="1129303" cy="673789"/>
      </dsp:txXfrm>
    </dsp:sp>
    <dsp:sp modelId="{A5E3DF9A-D126-48D1-9EEB-872A8774280C}">
      <dsp:nvSpPr>
        <dsp:cNvPr id="0" name=""/>
        <dsp:cNvSpPr/>
      </dsp:nvSpPr>
      <dsp:spPr>
        <a:xfrm rot="5400000">
          <a:off x="4547854" y="-1557998"/>
          <a:ext cx="597351" cy="54341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marR="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Description of Person, Family, or Corporate Body</a:t>
          </a:r>
          <a:endParaRPr lang="en-US" sz="1800" kern="1200" dirty="0"/>
        </a:p>
      </dsp:txBody>
      <dsp:txXfrm rot="-5400000">
        <a:off x="2129456" y="889560"/>
        <a:ext cx="5404988" cy="539031"/>
      </dsp:txXfrm>
    </dsp:sp>
    <dsp:sp modelId="{01EB64B3-7F49-4A8A-837C-178646F8436D}">
      <dsp:nvSpPr>
        <dsp:cNvPr id="0" name=""/>
        <dsp:cNvSpPr/>
      </dsp:nvSpPr>
      <dsp:spPr>
        <a:xfrm>
          <a:off x="927252" y="785731"/>
          <a:ext cx="1202203" cy="7466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marR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11</a:t>
          </a:r>
        </a:p>
      </dsp:txBody>
      <dsp:txXfrm>
        <a:off x="963702" y="822181"/>
        <a:ext cx="1129303" cy="673789"/>
      </dsp:txXfrm>
    </dsp:sp>
    <dsp:sp modelId="{15EDC02E-B105-44D0-B526-C54AEBA824C7}">
      <dsp:nvSpPr>
        <dsp:cNvPr id="0" name=""/>
        <dsp:cNvSpPr/>
      </dsp:nvSpPr>
      <dsp:spPr>
        <a:xfrm rot="5400000">
          <a:off x="4547854" y="-773974"/>
          <a:ext cx="597351" cy="54341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marR="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Related Corporate Bodies, Persons, and Families</a:t>
          </a:r>
          <a:endParaRPr lang="en-US" sz="1800" kern="1200" dirty="0"/>
        </a:p>
      </dsp:txBody>
      <dsp:txXfrm rot="-5400000">
        <a:off x="2129456" y="1673584"/>
        <a:ext cx="5404988" cy="539031"/>
      </dsp:txXfrm>
    </dsp:sp>
    <dsp:sp modelId="{5723B669-40F2-44E7-90EC-35EBD9E6E372}">
      <dsp:nvSpPr>
        <dsp:cNvPr id="0" name=""/>
        <dsp:cNvSpPr/>
      </dsp:nvSpPr>
      <dsp:spPr>
        <a:xfrm>
          <a:off x="927252" y="1569755"/>
          <a:ext cx="1202203" cy="7466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marR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 dirty="0"/>
            <a:t>12</a:t>
          </a:r>
          <a:endParaRPr lang="en-US" sz="3900" kern="1200" dirty="0"/>
        </a:p>
      </dsp:txBody>
      <dsp:txXfrm>
        <a:off x="963702" y="1606205"/>
        <a:ext cx="1129303" cy="673789"/>
      </dsp:txXfrm>
    </dsp:sp>
    <dsp:sp modelId="{0E0C2D0B-55E2-4E2C-B1BF-E8944C1273F5}">
      <dsp:nvSpPr>
        <dsp:cNvPr id="0" name=""/>
        <dsp:cNvSpPr/>
      </dsp:nvSpPr>
      <dsp:spPr>
        <a:xfrm rot="5400000">
          <a:off x="4547854" y="10049"/>
          <a:ext cx="597351" cy="54341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marR="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Authority Record Management</a:t>
          </a:r>
          <a:endParaRPr lang="en-US" sz="1800" kern="1200" dirty="0"/>
        </a:p>
      </dsp:txBody>
      <dsp:txXfrm rot="-5400000">
        <a:off x="2129456" y="2457607"/>
        <a:ext cx="5404988" cy="539031"/>
      </dsp:txXfrm>
    </dsp:sp>
    <dsp:sp modelId="{C20E2A7A-6908-4B01-AF34-02F91EB24604}">
      <dsp:nvSpPr>
        <dsp:cNvPr id="0" name=""/>
        <dsp:cNvSpPr/>
      </dsp:nvSpPr>
      <dsp:spPr>
        <a:xfrm>
          <a:off x="927252" y="2353779"/>
          <a:ext cx="1202203" cy="7466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marR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 dirty="0"/>
            <a:t>13</a:t>
          </a:r>
          <a:endParaRPr lang="en-US" sz="3900" kern="1200" dirty="0"/>
        </a:p>
      </dsp:txBody>
      <dsp:txXfrm>
        <a:off x="963702" y="2390229"/>
        <a:ext cx="1129303" cy="673789"/>
      </dsp:txXfrm>
    </dsp:sp>
    <dsp:sp modelId="{7D5AC98B-3FB8-4C5F-BAD2-4C647EE8DA29}">
      <dsp:nvSpPr>
        <dsp:cNvPr id="0" name=""/>
        <dsp:cNvSpPr/>
      </dsp:nvSpPr>
      <dsp:spPr>
        <a:xfrm rot="5400000">
          <a:off x="4547854" y="794073"/>
          <a:ext cx="597351" cy="54341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marR="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Related Archival Materials and Other Resources</a:t>
          </a:r>
          <a:endParaRPr lang="en-US" sz="1800" kern="1200" dirty="0"/>
        </a:p>
      </dsp:txBody>
      <dsp:txXfrm rot="-5400000">
        <a:off x="2129456" y="3241631"/>
        <a:ext cx="5404988" cy="539031"/>
      </dsp:txXfrm>
    </dsp:sp>
    <dsp:sp modelId="{26204800-E2D7-4208-B2ED-948C0869D47E}">
      <dsp:nvSpPr>
        <dsp:cNvPr id="0" name=""/>
        <dsp:cNvSpPr/>
      </dsp:nvSpPr>
      <dsp:spPr>
        <a:xfrm>
          <a:off x="927252" y="3137802"/>
          <a:ext cx="1202203" cy="7466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marR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 dirty="0"/>
            <a:t>14</a:t>
          </a:r>
          <a:endParaRPr lang="en-US" sz="3900" kern="1200" dirty="0"/>
        </a:p>
      </dsp:txBody>
      <dsp:txXfrm>
        <a:off x="963702" y="3174252"/>
        <a:ext cx="1129303" cy="6737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2F753-4956-4C2D-8FBC-27AC99644174}">
      <dsp:nvSpPr>
        <dsp:cNvPr id="0" name=""/>
        <dsp:cNvSpPr/>
      </dsp:nvSpPr>
      <dsp:spPr>
        <a:xfrm>
          <a:off x="4" y="1071"/>
          <a:ext cx="8229591" cy="1369456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marR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/>
            <a:t>Categories of Authority Records</a:t>
          </a:r>
          <a:endParaRPr lang="en-US" sz="4400" kern="1200"/>
        </a:p>
      </dsp:txBody>
      <dsp:txXfrm>
        <a:off x="4" y="1071"/>
        <a:ext cx="8229591" cy="13694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070C6-9ADF-43DC-9D20-4F6FE0B6B163}">
      <dsp:nvSpPr>
        <dsp:cNvPr id="0" name=""/>
        <dsp:cNvSpPr/>
      </dsp:nvSpPr>
      <dsp:spPr>
        <a:xfrm>
          <a:off x="0" y="127811"/>
          <a:ext cx="4167051" cy="11679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lt2"/>
            </a:buClr>
            <a:buSzPct val="75000"/>
            <a:buFont typeface="Arial" panose="020B0604020202020204" pitchFamily="34" charset="0"/>
            <a:buNone/>
          </a:pPr>
          <a:r>
            <a:rPr lang="en-US" sz="2200" b="0" i="0" kern="1200"/>
            <a:t>The standardized form of a particular name.</a:t>
          </a:r>
          <a:endParaRPr lang="en-US" sz="2200" kern="1200"/>
        </a:p>
      </dsp:txBody>
      <dsp:txXfrm>
        <a:off x="57015" y="184826"/>
        <a:ext cx="4053021" cy="1053922"/>
      </dsp:txXfrm>
    </dsp:sp>
    <dsp:sp modelId="{30689160-1144-4E37-9BFB-EC77D2A597B9}">
      <dsp:nvSpPr>
        <dsp:cNvPr id="0" name=""/>
        <dsp:cNvSpPr/>
      </dsp:nvSpPr>
      <dsp:spPr>
        <a:xfrm>
          <a:off x="0" y="1359123"/>
          <a:ext cx="4167051" cy="11679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Create this using standardized vocabulary and remain strictly consistent.</a:t>
          </a:r>
          <a:endParaRPr lang="en-US" sz="2200" kern="1200"/>
        </a:p>
      </dsp:txBody>
      <dsp:txXfrm>
        <a:off x="57015" y="1416138"/>
        <a:ext cx="4053021" cy="1053922"/>
      </dsp:txXfrm>
    </dsp:sp>
    <dsp:sp modelId="{C4A5F9D9-C4FD-4760-B2DC-6A7773133416}">
      <dsp:nvSpPr>
        <dsp:cNvPr id="0" name=""/>
        <dsp:cNvSpPr/>
      </dsp:nvSpPr>
      <dsp:spPr>
        <a:xfrm>
          <a:off x="0" y="2590436"/>
          <a:ext cx="4167051" cy="11679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Where possible, DACS recommends Library of Congress Authority standards.</a:t>
          </a:r>
          <a:endParaRPr lang="en-US" sz="2200" kern="1200" dirty="0"/>
        </a:p>
      </dsp:txBody>
      <dsp:txXfrm>
        <a:off x="57015" y="2647451"/>
        <a:ext cx="4053021" cy="105392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595C0-A9CE-406E-9999-6E9D86210AE1}">
      <dsp:nvSpPr>
        <dsp:cNvPr id="0" name=""/>
        <dsp:cNvSpPr/>
      </dsp:nvSpPr>
      <dsp:spPr>
        <a:xfrm>
          <a:off x="4" y="1071"/>
          <a:ext cx="8229591" cy="1369456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marR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i="0" kern="1200"/>
            <a:t>Authorized Form of Name (10.1) </a:t>
          </a:r>
          <a:endParaRPr lang="en-US" sz="4300" kern="1200"/>
        </a:p>
      </dsp:txBody>
      <dsp:txXfrm>
        <a:off x="4" y="1071"/>
        <a:ext cx="8229591" cy="1369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1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1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95387" y="692150"/>
            <a:ext cx="4619625" cy="3463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2525"/>
            <a:ext cx="3038475" cy="461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337" y="8772525"/>
            <a:ext cx="3038475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9723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6196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6567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6916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5285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1023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2306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5423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799" cy="220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 rot="5400000">
            <a:off x="2628899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4305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57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4305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57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5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858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5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858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0"/>
            <a:ext cx="9143999" cy="6858000"/>
            <a:chOff x="0" y="0"/>
            <a:chExt cx="9143999" cy="6858000"/>
          </a:xfrm>
        </p:grpSpPr>
        <p:sp>
          <p:nvSpPr>
            <p:cNvPr id="11" name="Shape 11"/>
            <p:cNvSpPr txBox="1"/>
            <p:nvPr/>
          </p:nvSpPr>
          <p:spPr>
            <a:xfrm>
              <a:off x="0" y="0"/>
              <a:ext cx="3505200" cy="68580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 txBox="1"/>
            <p:nvPr/>
          </p:nvSpPr>
          <p:spPr>
            <a:xfrm>
              <a:off x="1716086" y="1690686"/>
              <a:ext cx="7427912" cy="25336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Shape 13"/>
            <p:cNvGrpSpPr/>
            <p:nvPr/>
          </p:nvGrpSpPr>
          <p:grpSpPr>
            <a:xfrm>
              <a:off x="0" y="1066800"/>
              <a:ext cx="2867023" cy="3157537"/>
              <a:chOff x="0" y="1066800"/>
              <a:chExt cx="2867023" cy="3157537"/>
            </a:xfrm>
          </p:grpSpPr>
          <p:sp>
            <p:nvSpPr>
              <p:cNvPr id="14" name="Shape 14"/>
              <p:cNvSpPr txBox="1"/>
              <p:nvPr/>
            </p:nvSpPr>
            <p:spPr>
              <a:xfrm>
                <a:off x="573087" y="3582987"/>
                <a:ext cx="576262" cy="6413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Shape 15"/>
              <p:cNvSpPr txBox="1"/>
              <p:nvPr/>
            </p:nvSpPr>
            <p:spPr>
              <a:xfrm>
                <a:off x="1716086" y="1690686"/>
                <a:ext cx="574674" cy="64293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Shape 16"/>
              <p:cNvSpPr txBox="1"/>
              <p:nvPr/>
            </p:nvSpPr>
            <p:spPr>
              <a:xfrm>
                <a:off x="2281236" y="1066800"/>
                <a:ext cx="585786" cy="6350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Shape 17"/>
              <p:cNvSpPr txBox="1"/>
              <p:nvPr/>
            </p:nvSpPr>
            <p:spPr>
              <a:xfrm>
                <a:off x="1141412" y="3582987"/>
                <a:ext cx="584200" cy="64135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Shape 18"/>
              <p:cNvSpPr txBox="1"/>
              <p:nvPr/>
            </p:nvSpPr>
            <p:spPr>
              <a:xfrm>
                <a:off x="2281236" y="1690686"/>
                <a:ext cx="585786" cy="64293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Shape 19"/>
              <p:cNvSpPr txBox="1"/>
              <p:nvPr/>
            </p:nvSpPr>
            <p:spPr>
              <a:xfrm>
                <a:off x="1141412" y="2324100"/>
                <a:ext cx="584200" cy="63341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Shape 20"/>
              <p:cNvSpPr txBox="1"/>
              <p:nvPr/>
            </p:nvSpPr>
            <p:spPr>
              <a:xfrm>
                <a:off x="0" y="2324100"/>
                <a:ext cx="582612" cy="633412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 21"/>
              <p:cNvSpPr txBox="1"/>
              <p:nvPr/>
            </p:nvSpPr>
            <p:spPr>
              <a:xfrm>
                <a:off x="1716086" y="2324100"/>
                <a:ext cx="574674" cy="6334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Shape 22"/>
              <p:cNvSpPr txBox="1"/>
              <p:nvPr/>
            </p:nvSpPr>
            <p:spPr>
              <a:xfrm>
                <a:off x="573087" y="2947986"/>
                <a:ext cx="576262" cy="64452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Shape 23"/>
              <p:cNvSpPr txBox="1"/>
              <p:nvPr/>
            </p:nvSpPr>
            <p:spPr>
              <a:xfrm>
                <a:off x="1141412" y="2947986"/>
                <a:ext cx="584200" cy="6445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38" name="Shape 38"/>
          <p:cNvGrpSpPr/>
          <p:nvPr/>
        </p:nvGrpSpPr>
        <p:grpSpPr>
          <a:xfrm>
            <a:off x="0" y="0"/>
            <a:ext cx="9143999" cy="546099"/>
            <a:chOff x="0" y="0"/>
            <a:chExt cx="9143999" cy="546099"/>
          </a:xfrm>
        </p:grpSpPr>
        <p:sp>
          <p:nvSpPr>
            <p:cNvPr id="39" name="Shape 39"/>
            <p:cNvSpPr txBox="1"/>
            <p:nvPr/>
          </p:nvSpPr>
          <p:spPr>
            <a:xfrm>
              <a:off x="0" y="0"/>
              <a:ext cx="285750" cy="533399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 txBox="1"/>
            <p:nvPr/>
          </p:nvSpPr>
          <p:spPr>
            <a:xfrm>
              <a:off x="412750" y="134936"/>
              <a:ext cx="8731249" cy="274636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 txBox="1"/>
            <p:nvPr/>
          </p:nvSpPr>
          <p:spPr>
            <a:xfrm>
              <a:off x="409575" y="134936"/>
              <a:ext cx="138112" cy="1412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 txBox="1"/>
            <p:nvPr/>
          </p:nvSpPr>
          <p:spPr>
            <a:xfrm>
              <a:off x="547687" y="0"/>
              <a:ext cx="139699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 txBox="1"/>
            <p:nvPr/>
          </p:nvSpPr>
          <p:spPr>
            <a:xfrm>
              <a:off x="547687" y="134936"/>
              <a:ext cx="139699" cy="1412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 txBox="1"/>
            <p:nvPr/>
          </p:nvSpPr>
          <p:spPr>
            <a:xfrm>
              <a:off x="274637" y="274637"/>
              <a:ext cx="136524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 txBox="1"/>
            <p:nvPr/>
          </p:nvSpPr>
          <p:spPr>
            <a:xfrm>
              <a:off x="131761" y="136525"/>
              <a:ext cx="141287" cy="13811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 txBox="1"/>
            <p:nvPr/>
          </p:nvSpPr>
          <p:spPr>
            <a:xfrm>
              <a:off x="409575" y="271462"/>
              <a:ext cx="138112" cy="13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 txBox="1"/>
            <p:nvPr/>
          </p:nvSpPr>
          <p:spPr>
            <a:xfrm>
              <a:off x="274637" y="409575"/>
              <a:ext cx="136524" cy="1365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381000" y="152400"/>
            <a:ext cx="57912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0" Type="http://schemas.openxmlformats.org/officeDocument/2006/relationships/diagramQuickStyle" Target="../diagrams/quickStyle17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2438400" y="1219200"/>
            <a:ext cx="6705599" cy="2209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i="1">
                <a:solidFill>
                  <a:srgbClr val="FFFFFF"/>
                </a:solidFill>
              </a:rPr>
              <a:t>Describing Archives: A Content Standard </a:t>
            </a:r>
            <a:r>
              <a:rPr lang="en-US" sz="2400">
                <a:solidFill>
                  <a:srgbClr val="FFFFFF"/>
                </a:solidFill>
              </a:rPr>
              <a:t>Workshop Series Video </a:t>
            </a:r>
            <a:r>
              <a:rPr lang="en-US" sz="2400"/>
              <a:t>11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000"/>
              <a:t>Elements in Part II</a:t>
            </a: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228600" y="4349750"/>
            <a:ext cx="5486399" cy="229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-US" dirty="0"/>
              <a:t>Tal Hurwitz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7/12/2016</a:t>
            </a:r>
          </a:p>
          <a:p>
            <a:pPr marL="0" marR="0" lvl="0" indent="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©2016 Society of American Archivists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4837" y="152400"/>
            <a:ext cx="250507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3600" y="339725"/>
            <a:ext cx="2495549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02362" y="4660900"/>
            <a:ext cx="2236787" cy="173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331958" cy="44996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rPr lang="en-US" sz="2800" dirty="0">
                <a:solidFill>
                  <a:schemeClr val="dk1"/>
                </a:solidFill>
                <a:sym typeface="Arial"/>
              </a:rPr>
              <a:t>Thank you!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endParaRPr lang="en-US" sz="2800" dirty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rPr lang="en-US" sz="2800" dirty="0"/>
              <a:t>Get in touch: </a:t>
            </a:r>
            <a:r>
              <a:rPr lang="en-US" sz="2800" b="1" dirty="0"/>
              <a:t>tal.hurwitz@gmail.com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endParaRPr lang="en-US" sz="28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rPr lang="en-US" sz="2800" dirty="0">
                <a:solidFill>
                  <a:schemeClr val="dk1"/>
                </a:solidFill>
                <a:sym typeface="Arial"/>
              </a:rPr>
              <a:t>Acknowledgements: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endParaRPr lang="en-US" sz="2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rPr lang="en-US" sz="2400" dirty="0"/>
              <a:t>Thanks to the TS-DACS team for their editorial acumen and continuous assistance, and to Ami </a:t>
            </a:r>
            <a:r>
              <a:rPr lang="en-US" sz="2400" dirty="0" err="1"/>
              <a:t>Ronnberg</a:t>
            </a:r>
            <a:r>
              <a:rPr lang="en-US" sz="2400" dirty="0"/>
              <a:t>, Director, National ARAS, for her generous contribution of time to allow me to assemble this material.</a:t>
            </a: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457200" y="457200"/>
          <a:ext cx="8229600" cy="1371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085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55539029"/>
              </p:ext>
            </p:extLst>
          </p:nvPr>
        </p:nvGraphicFramePr>
        <p:xfrm>
          <a:off x="457201" y="2194560"/>
          <a:ext cx="6594528" cy="429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09818247"/>
              </p:ext>
            </p:extLst>
          </p:nvPr>
        </p:nvGraphicFramePr>
        <p:xfrm>
          <a:off x="457200" y="666427"/>
          <a:ext cx="8229600" cy="1162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51504142"/>
              </p:ext>
            </p:extLst>
          </p:nvPr>
        </p:nvGraphicFramePr>
        <p:xfrm>
          <a:off x="111035" y="2738846"/>
          <a:ext cx="6936377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62203838"/>
              </p:ext>
            </p:extLst>
          </p:nvPr>
        </p:nvGraphicFramePr>
        <p:xfrm>
          <a:off x="457200" y="595722"/>
          <a:ext cx="8229600" cy="1100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29240878"/>
              </p:ext>
            </p:extLst>
          </p:nvPr>
        </p:nvGraphicFramePr>
        <p:xfrm>
          <a:off x="457200" y="1916474"/>
          <a:ext cx="3146156" cy="540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82567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60184253"/>
              </p:ext>
            </p:extLst>
          </p:nvPr>
        </p:nvGraphicFramePr>
        <p:xfrm>
          <a:off x="-478012" y="2264819"/>
          <a:ext cx="8490857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86199356"/>
              </p:ext>
            </p:extLst>
          </p:nvPr>
        </p:nvGraphicFramePr>
        <p:xfrm>
          <a:off x="457200" y="596685"/>
          <a:ext cx="8229600" cy="1371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2515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39308131"/>
              </p:ext>
            </p:extLst>
          </p:nvPr>
        </p:nvGraphicFramePr>
        <p:xfrm>
          <a:off x="457200" y="2123621"/>
          <a:ext cx="4167051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03078180"/>
              </p:ext>
            </p:extLst>
          </p:nvPr>
        </p:nvGraphicFramePr>
        <p:xfrm>
          <a:off x="457200" y="609601"/>
          <a:ext cx="8229600" cy="1371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54286"/>
              </p:ext>
            </p:extLst>
          </p:nvPr>
        </p:nvGraphicFramePr>
        <p:xfrm>
          <a:off x="4811485" y="2263106"/>
          <a:ext cx="3875315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043">
                  <a:extLst>
                    <a:ext uri="{9D8B030D-6E8A-4147-A177-3AD203B41FA5}">
                      <a16:colId xmlns:a16="http://schemas.microsoft.com/office/drawing/2014/main" val="767088161"/>
                    </a:ext>
                  </a:extLst>
                </a:gridCol>
                <a:gridCol w="1883272">
                  <a:extLst>
                    <a:ext uri="{9D8B030D-6E8A-4147-A177-3AD203B41FA5}">
                      <a16:colId xmlns:a16="http://schemas.microsoft.com/office/drawing/2014/main" val="250987947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  <a:r>
                        <a:rPr lang="en-US" baseline="0" dirty="0"/>
                        <a:t> Form of the Name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1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10.1 Authorized Form</a:t>
                      </a:r>
                      <a:r>
                        <a:rPr lang="en-US" baseline="0" dirty="0"/>
                        <a:t> of Name</a:t>
                      </a:r>
                      <a:endParaRPr lang="en-US" dirty="0"/>
                    </a:p>
                  </a:txBody>
                  <a:tcP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Barais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Franklin (1930-2001).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89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10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98120698"/>
              </p:ext>
            </p:extLst>
          </p:nvPr>
        </p:nvGraphicFramePr>
        <p:xfrm>
          <a:off x="457201" y="2074189"/>
          <a:ext cx="5277394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422975"/>
              </p:ext>
            </p:extLst>
          </p:nvPr>
        </p:nvGraphicFramePr>
        <p:xfrm>
          <a:off x="5943600" y="2168615"/>
          <a:ext cx="2743200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735">
                  <a:extLst>
                    <a:ext uri="{9D8B030D-6E8A-4147-A177-3AD203B41FA5}">
                      <a16:colId xmlns:a16="http://schemas.microsoft.com/office/drawing/2014/main" val="767088161"/>
                    </a:ext>
                  </a:extLst>
                </a:gridCol>
                <a:gridCol w="890465">
                  <a:extLst>
                    <a:ext uri="{9D8B030D-6E8A-4147-A177-3AD203B41FA5}">
                      <a16:colId xmlns:a16="http://schemas.microsoft.com/office/drawing/2014/main" val="25098794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  <a:r>
                        <a:rPr lang="en-US" baseline="0" dirty="0"/>
                        <a:t> Form of the Name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1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10.2 Type of Entity</a:t>
                      </a:r>
                    </a:p>
                  </a:txBody>
                  <a:tcP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89267"/>
                  </a:ext>
                </a:extLst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5489072"/>
              </p:ext>
            </p:extLst>
          </p:nvPr>
        </p:nvGraphicFramePr>
        <p:xfrm>
          <a:off x="457201" y="619932"/>
          <a:ext cx="8229599" cy="1224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0212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94113006"/>
              </p:ext>
            </p:extLst>
          </p:nvPr>
        </p:nvGraphicFramePr>
        <p:xfrm>
          <a:off x="457200" y="2072640"/>
          <a:ext cx="4794069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27399459"/>
              </p:ext>
            </p:extLst>
          </p:nvPr>
        </p:nvGraphicFramePr>
        <p:xfrm>
          <a:off x="457200" y="650929"/>
          <a:ext cx="8229600" cy="1177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313027"/>
              </p:ext>
            </p:extLst>
          </p:nvPr>
        </p:nvGraphicFramePr>
        <p:xfrm>
          <a:off x="5460274" y="2168614"/>
          <a:ext cx="322652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170">
                  <a:extLst>
                    <a:ext uri="{9D8B030D-6E8A-4147-A177-3AD203B41FA5}">
                      <a16:colId xmlns:a16="http://schemas.microsoft.com/office/drawing/2014/main" val="767088161"/>
                    </a:ext>
                  </a:extLst>
                </a:gridCol>
                <a:gridCol w="1047356">
                  <a:extLst>
                    <a:ext uri="{9D8B030D-6E8A-4147-A177-3AD203B41FA5}">
                      <a16:colId xmlns:a16="http://schemas.microsoft.com/office/drawing/2014/main" val="2509879475"/>
                    </a:ext>
                  </a:extLst>
                </a:gridCol>
              </a:tblGrid>
              <a:tr h="51347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11 Description of Person, Family, or Corporate Body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18334"/>
                  </a:ext>
                </a:extLst>
              </a:tr>
              <a:tr h="936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11.1.2 Dates of Existence</a:t>
                      </a:r>
                    </a:p>
                  </a:txBody>
                  <a:tcP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1930</a:t>
                      </a:r>
                      <a:r>
                        <a:rPr lang="en-US" baseline="0" dirty="0"/>
                        <a:t> December 4-2001 March 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89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32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50632925"/>
              </p:ext>
            </p:extLst>
          </p:nvPr>
        </p:nvGraphicFramePr>
        <p:xfrm>
          <a:off x="457200" y="2033452"/>
          <a:ext cx="4676504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39431596"/>
              </p:ext>
            </p:extLst>
          </p:nvPr>
        </p:nvGraphicFramePr>
        <p:xfrm>
          <a:off x="457200" y="666427"/>
          <a:ext cx="8229600" cy="1162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44327"/>
              </p:ext>
            </p:extLst>
          </p:nvPr>
        </p:nvGraphicFramePr>
        <p:xfrm>
          <a:off x="5303520" y="2059578"/>
          <a:ext cx="3383280" cy="1241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931">
                  <a:extLst>
                    <a:ext uri="{9D8B030D-6E8A-4147-A177-3AD203B41FA5}">
                      <a16:colId xmlns:a16="http://schemas.microsoft.com/office/drawing/2014/main" val="767088161"/>
                    </a:ext>
                  </a:extLst>
                </a:gridCol>
                <a:gridCol w="1319349">
                  <a:extLst>
                    <a:ext uri="{9D8B030D-6E8A-4147-A177-3AD203B41FA5}">
                      <a16:colId xmlns:a16="http://schemas.microsoft.com/office/drawing/2014/main" val="2509879475"/>
                    </a:ext>
                  </a:extLst>
                </a:gridCol>
              </a:tblGrid>
              <a:tr h="23495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13 Authority Record Management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18334"/>
                  </a:ext>
                </a:extLst>
              </a:tr>
              <a:tr h="936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13.2 Authority Record Identifier</a:t>
                      </a:r>
                    </a:p>
                  </a:txBody>
                  <a:tcP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bafr12041930.001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89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63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680714"/>
              </p:ext>
            </p:extLst>
          </p:nvPr>
        </p:nvGraphicFramePr>
        <p:xfrm>
          <a:off x="531170" y="2154535"/>
          <a:ext cx="6997485" cy="3099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310">
                  <a:extLst>
                    <a:ext uri="{9D8B030D-6E8A-4147-A177-3AD203B41FA5}">
                      <a16:colId xmlns:a16="http://schemas.microsoft.com/office/drawing/2014/main" val="767088161"/>
                    </a:ext>
                  </a:extLst>
                </a:gridCol>
                <a:gridCol w="3139175">
                  <a:extLst>
                    <a:ext uri="{9D8B030D-6E8A-4147-A177-3AD203B41FA5}">
                      <a16:colId xmlns:a16="http://schemas.microsoft.com/office/drawing/2014/main" val="2509879475"/>
                    </a:ext>
                  </a:extLst>
                </a:gridCol>
              </a:tblGrid>
              <a:tr h="429327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0" dirty="0"/>
                        <a:t> Form of the Name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18334"/>
                  </a:ext>
                </a:extLst>
              </a:tr>
              <a:tr h="429327">
                <a:tc>
                  <a:txBody>
                    <a:bodyPr/>
                    <a:lstStyle/>
                    <a:p>
                      <a:r>
                        <a:rPr lang="en-US" dirty="0"/>
                        <a:t>10.1 Authorized Form</a:t>
                      </a:r>
                      <a:r>
                        <a:rPr lang="en-US" baseline="0" dirty="0"/>
                        <a:t> of Name</a:t>
                      </a:r>
                      <a:endParaRPr lang="en-US" dirty="0"/>
                    </a:p>
                  </a:txBody>
                  <a:tcP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Barais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Franklin (1930-2001).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89267"/>
                  </a:ext>
                </a:extLst>
              </a:tr>
              <a:tr h="429327">
                <a:tc>
                  <a:txBody>
                    <a:bodyPr/>
                    <a:lstStyle/>
                    <a:p>
                      <a:r>
                        <a:rPr lang="en-US" dirty="0"/>
                        <a:t>10.2 Type of Entity</a:t>
                      </a:r>
                    </a:p>
                  </a:txBody>
                  <a:tcP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777739"/>
                  </a:ext>
                </a:extLst>
              </a:tr>
              <a:tr h="599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11 Description of Person, Family, or Corporate Body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063307"/>
                  </a:ext>
                </a:extLst>
              </a:tr>
              <a:tr h="352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11.1.2 Dates of Existence</a:t>
                      </a:r>
                    </a:p>
                  </a:txBody>
                  <a:tcP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1930</a:t>
                      </a:r>
                      <a:r>
                        <a:rPr lang="en-US" baseline="0" dirty="0"/>
                        <a:t> December 4-2001 March 26</a:t>
                      </a:r>
                      <a:endParaRPr lang="en-US" dirty="0"/>
                    </a:p>
                  </a:txBody>
                  <a:tcP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677646"/>
                  </a:ext>
                </a:extLst>
              </a:tr>
              <a:tr h="429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13 Authority Record Management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571313"/>
                  </a:ext>
                </a:extLst>
              </a:tr>
              <a:tr h="429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13.2 Authority Record Identifier</a:t>
                      </a:r>
                    </a:p>
                  </a:txBody>
                  <a:tcP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bafr12041930.001</a:t>
                      </a:r>
                    </a:p>
                  </a:txBody>
                  <a:tcP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283129"/>
                  </a:ext>
                </a:extLst>
              </a:tr>
            </a:tbl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05885051"/>
              </p:ext>
            </p:extLst>
          </p:nvPr>
        </p:nvGraphicFramePr>
        <p:xfrm>
          <a:off x="469178" y="667119"/>
          <a:ext cx="8144359" cy="1193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04721532"/>
              </p:ext>
            </p:extLst>
          </p:nvPr>
        </p:nvGraphicFramePr>
        <p:xfrm>
          <a:off x="531170" y="6021092"/>
          <a:ext cx="2960177" cy="402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93786180"/>
      </p:ext>
    </p:extLst>
  </p:cSld>
  <p:clrMapOvr>
    <a:masterClrMapping/>
  </p:clrMapOvr>
</p:sld>
</file>

<file path=ppt/theme/theme1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470</Words>
  <Application>Microsoft Office PowerPoint</Application>
  <PresentationFormat>On-screen Show (4:3)</PresentationFormat>
  <Paragraphs>81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Noto Sans Symbols</vt:lpstr>
      <vt:lpstr>Arial Black</vt:lpstr>
      <vt:lpstr>Arial</vt:lpstr>
      <vt:lpstr>1_Pixel</vt:lpstr>
      <vt:lpstr>Pixel</vt:lpstr>
      <vt:lpstr>         Describing Archives: A Content Standard Workshop Series Video 11  Elements in Part II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Describing Archives: A Content Standard Workshop Series Video 11  Elements in Part II   </dc:title>
  <cp:lastModifiedBy>Tal Hurwitz</cp:lastModifiedBy>
  <cp:revision>23</cp:revision>
  <dcterms:modified xsi:type="dcterms:W3CDTF">2016-07-20T16:56:22Z</dcterms:modified>
</cp:coreProperties>
</file>