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7010400" cy="9236075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7319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for listening, and be sure to check out the rest of the videos in the Society of American Archivists series on DACS to become an archival description pro!</a:t>
            </a: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199" cy="533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lvl="0" indent="-77788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91122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4213" marR="0" lvl="2" indent="-127952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524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lvl="4" indent="-103187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7" name="Shape 37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56" name="Shape 56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2438400" y="1219200"/>
            <a:ext cx="6705600" cy="289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>
                <a:solidFill>
                  <a:srgbClr val="FFFFFF"/>
                </a:solidFill>
              </a:rPr>
              <a:t>Describing Archives: A Content Standard </a:t>
            </a:r>
            <a:r>
              <a:rPr lang="en-US" sz="2400">
                <a:solidFill>
                  <a:srgbClr val="FFFFFF"/>
                </a:solidFill>
              </a:rPr>
              <a:t>Workshop Series Video 9</a:t>
            </a: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FFFF"/>
                </a:solidFill>
              </a:rPr>
              <a:t>What are Archival Authority Records?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Emily Gonzalez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/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625" y="4724400"/>
            <a:ext cx="2238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42912" y="1828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•"/>
            </a:pPr>
            <a:r>
              <a:rPr lang="en-US" sz="2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history and activities of the entity being described in the archival material (and is the subject of the authority record)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Administrative or biographical history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Freddie Mercury, born Farrokh Bulsara on September 5, 1946, was a British singer, songwriter and record producer, known as the lead vocalist and co-principal songwriter of the rock band Queen. [Biography continues…]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Relationships of the entity to other entities and information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Includes earlier names or other forms of names.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Mercury, Freddie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name: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Queen (Musical Group)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b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Documentation of how authority record was created and maintained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Authority record identifier (local):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01-0010205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Rules/Conventions: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15 June 2016. Revised 21 June 2016.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title/identifier of related resources: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biography of Alexander Hamilton is available at http://www.pbs.org/wgbh/amex/duel/peopleevents/pande06.html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Captures useful information about creators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Maintains in a separate system of authority records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records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is the authority record useful?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 information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relationships model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 of entities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Archival authority record vs. Library (bibliographic) authority record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duplication and error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relationships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maintenance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Record-creation context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entity identification (i.e. name changes)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exchange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Advantages of creating archival authority records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Electronically: OPAC, finding aids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Paper-based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Shelf lists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finding aids or guides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 catalogs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Where are archival authority records found?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archival description look like in archival authority records?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up: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2209800"/>
            <a:ext cx="6996112" cy="2657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6" marR="0" lvl="0" indent="-230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B9"/>
              </a:buClr>
              <a:buSzPct val="490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Outcomes:</a:t>
            </a:r>
          </a:p>
          <a:p>
            <a:pPr marL="230186" marR="0" lvl="0" indent="-23018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A8AB9"/>
              </a:buClr>
              <a:buSzPct val="490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an archival authority record and its most important components</a:t>
            </a:r>
          </a:p>
          <a:p>
            <a:pPr marL="230186" marR="0" lvl="0" indent="-23018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A8AB9"/>
              </a:buClr>
              <a:buSzPct val="490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the differences between archival authority records and library (bibliographic) authority records</a:t>
            </a:r>
          </a:p>
          <a:p>
            <a:pPr marL="230186" marR="0" lvl="0" indent="-23018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A8AB9"/>
              </a:buClr>
              <a:buSzPct val="490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the benefits of using archival authority records in your collections</a:t>
            </a:r>
          </a:p>
          <a:p>
            <a:pPr marL="230186" marR="0" lvl="0" indent="-23018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A8AB9"/>
              </a:buClr>
              <a:buSzPct val="490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how to display authority records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52400" y="438150"/>
            <a:ext cx="8839199" cy="95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are archival authority records?</a:t>
            </a:r>
            <a:b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7556500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INSTRUCTOR: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Emily Gonzalez, Archivist at the Cambridge Historical Commission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556500" cy="167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 8 in the DACS Statement of Principles: The creators of archival materials, as well as the materials themselves, must be described.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Archival authority records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25" y="3886200"/>
            <a:ext cx="1711324" cy="187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013075" y="4343400"/>
            <a:ext cx="457200" cy="457200"/>
          </a:xfrm>
          <a:prstGeom prst="righ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810000" y="3886200"/>
            <a:ext cx="1524000" cy="1752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Aid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Creators</a:t>
            </a:r>
          </a:p>
        </p:txBody>
      </p:sp>
      <p:sp>
        <p:nvSpPr>
          <p:cNvPr id="162" name="Shape 162"/>
          <p:cNvSpPr/>
          <p:nvPr/>
        </p:nvSpPr>
        <p:spPr>
          <a:xfrm>
            <a:off x="5638800" y="4305300"/>
            <a:ext cx="457200" cy="457200"/>
          </a:xfrm>
          <a:prstGeom prst="righ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397625" y="3771900"/>
            <a:ext cx="1831975" cy="186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Authority Record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archival authority record is a description of a personal, family, or corporate entity associated with a body of archival materials, typically where that name is used as an access point to a description of those records. 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gives us additional information and context to fully understand the creation and use of archival materials being described.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an archival authority record?</a:t>
            </a:r>
            <a:b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According to DACS…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archival authority record: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Identifies and describes a person, corporate body, or family (“entity”) associated with the archival materials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 relationships between these entities and the archival materials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control the form of the name locally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Relies on consistency and uniqueness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Details, details…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533400"/>
            <a:ext cx="4648199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6248400"/>
            <a:ext cx="2209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https://www.accesstomemory.org/es/docs/2.2/_images/authority-record-example.png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6934199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types of information: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(Name)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required in an archival authority record?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 sz="2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Authoritative, standardized form of the name and any variant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 an authority record for each person, family, corporate body associated with the creation of archival materials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20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Child, Julia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Child, Lydia Maria, 1802-1880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&lt;corpname&gt;New England Confectionary Company&lt;/corpname&gt;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indicate what kind of entity this is through codes or text. See above for an EAD encoding example of a corporate entity.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(Name)</a:t>
            </a: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On-screen Show (4:3)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Noto Sans Symbols</vt:lpstr>
      <vt:lpstr>Arial Black</vt:lpstr>
      <vt:lpstr>Calibri</vt:lpstr>
      <vt:lpstr>Trebuchet MS</vt:lpstr>
      <vt:lpstr>1_Pixel</vt:lpstr>
      <vt:lpstr>2_Pixel</vt:lpstr>
      <vt:lpstr>Pixel</vt:lpstr>
      <vt:lpstr>        Describing Archives: A Content Standard Workshop Series Video 9  What are Archival Authority Records?  </vt:lpstr>
      <vt:lpstr>What are archival authority records? </vt:lpstr>
      <vt:lpstr>PowerPoint Presentation</vt:lpstr>
      <vt:lpstr>Archival authority records</vt:lpstr>
      <vt:lpstr>What IS an archival authority record? According to DACS…</vt:lpstr>
      <vt:lpstr>Details, details…</vt:lpstr>
      <vt:lpstr>Source: https://www.accesstomemory.org/es/docs/2.2/_images/authority-record-example.png</vt:lpstr>
      <vt:lpstr>What is required in an archival authority record?</vt:lpstr>
      <vt:lpstr>Identity (Name)  </vt:lpstr>
      <vt:lpstr>Description  </vt:lpstr>
      <vt:lpstr>Relationships resources</vt:lpstr>
      <vt:lpstr>Control  </vt:lpstr>
      <vt:lpstr>Why is the authority record useful?</vt:lpstr>
      <vt:lpstr>Archival authority record vs. Library (bibliographic) authority record</vt:lpstr>
      <vt:lpstr>Advantages of creating archival authority records</vt:lpstr>
      <vt:lpstr>Where are archival authority records found? </vt:lpstr>
      <vt:lpstr>Next up: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Describing Archives: A Content Standard Workshop Series Video 9  What are Archival Authority Records?  </dc:title>
  <dc:creator>Adriane Hanson</dc:creator>
  <cp:lastModifiedBy>Adriane Hanson</cp:lastModifiedBy>
  <cp:revision>1</cp:revision>
  <dcterms:modified xsi:type="dcterms:W3CDTF">2016-09-15T13:06:56Z</dcterms:modified>
</cp:coreProperties>
</file>