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3714-1492-416A-9BCC-338411FCE5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3759-9941-49A2-9164-61660553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6728" y="93239"/>
            <a:ext cx="11172329" cy="6553221"/>
            <a:chOff x="436728" y="93239"/>
            <a:chExt cx="11172329" cy="6553221"/>
          </a:xfrm>
        </p:grpSpPr>
        <p:sp>
          <p:nvSpPr>
            <p:cNvPr id="3" name="Rectangle 2"/>
            <p:cNvSpPr/>
            <p:nvPr/>
          </p:nvSpPr>
          <p:spPr>
            <a:xfrm>
              <a:off x="436728" y="191069"/>
              <a:ext cx="7629099" cy="64553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6" y="647345"/>
              <a:ext cx="10295602" cy="575538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280401" y="191069"/>
              <a:ext cx="3328656" cy="64553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0761" y="93239"/>
              <a:ext cx="1661032" cy="369332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MySQL + FLASK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5454" y="127054"/>
              <a:ext cx="1960921" cy="369332"/>
            </a:xfrm>
            <a:prstGeom prst="rect">
              <a:avLst/>
            </a:prstGeom>
            <a:solidFill>
              <a:srgbClr val="99FFCC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MongoDB+FastAPI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7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Tanpa</a:t>
            </a:r>
            <a:r>
              <a:rPr lang="en-US" dirty="0" smtClean="0"/>
              <a:t> ODM </a:t>
            </a:r>
            <a:r>
              <a:rPr lang="en-US" dirty="0" err="1" smtClean="0"/>
              <a:t>dan</a:t>
            </a:r>
            <a:r>
              <a:rPr lang="en-US" dirty="0" smtClean="0"/>
              <a:t> ORM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JWT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keamaan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Controller	: </a:t>
            </a:r>
            <a:r>
              <a:rPr lang="en-US" dirty="0" err="1" smtClean="0"/>
              <a:t>menjalankan</a:t>
            </a:r>
            <a:r>
              <a:rPr lang="en-US" dirty="0" smtClean="0"/>
              <a:t> (</a:t>
            </a:r>
            <a:r>
              <a:rPr lang="en-US" dirty="0" err="1" smtClean="0"/>
              <a:t>akses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r>
              <a:rPr lang="en-US" dirty="0" smtClean="0"/>
              <a:t>Model	: </a:t>
            </a:r>
            <a:r>
              <a:rPr lang="en-US" dirty="0" err="1" smtClean="0"/>
              <a:t>menyambungkan</a:t>
            </a:r>
            <a:r>
              <a:rPr lang="en-US" dirty="0" smtClean="0"/>
              <a:t> API </a:t>
            </a:r>
            <a:r>
              <a:rPr lang="en-US" dirty="0" err="1" smtClean="0"/>
              <a:t>dengan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Router	: </a:t>
            </a:r>
            <a:r>
              <a:rPr lang="en-US" dirty="0" err="1" smtClean="0"/>
              <a:t>menyambungkan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endpoint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user by id</a:t>
            </a:r>
          </a:p>
          <a:p>
            <a:pPr lvl="1"/>
            <a:r>
              <a:rPr lang="en-US" dirty="0" err="1" smtClean="0"/>
              <a:t>Memasukkan</a:t>
            </a:r>
            <a:r>
              <a:rPr lang="en-US" dirty="0" smtClean="0"/>
              <a:t> data user</a:t>
            </a:r>
          </a:p>
          <a:p>
            <a:pPr lvl="1"/>
            <a:r>
              <a:rPr lang="en-US" dirty="0" err="1" smtClean="0"/>
              <a:t>Mengubah</a:t>
            </a:r>
            <a:r>
              <a:rPr lang="en-US" dirty="0" smtClean="0"/>
              <a:t> data user</a:t>
            </a:r>
          </a:p>
          <a:p>
            <a:pPr lvl="1"/>
            <a:r>
              <a:rPr lang="en-US" dirty="0" err="1" smtClean="0"/>
              <a:t>Menghapus</a:t>
            </a:r>
            <a:r>
              <a:rPr lang="en-US" dirty="0" smtClean="0"/>
              <a:t> data user</a:t>
            </a:r>
          </a:p>
        </p:txBody>
      </p:sp>
    </p:spTree>
    <p:extLst>
      <p:ext uri="{BB962C8B-B14F-4D97-AF65-F5344CB8AC3E}">
        <p14:creationId xmlns:p14="http://schemas.microsoft.com/office/powerpoint/2010/main" val="41959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Borrows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 id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endParaRPr lang="en-US" dirty="0" smtClean="0"/>
          </a:p>
          <a:p>
            <a:pPr lvl="1"/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pinjaman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2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id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endParaRPr lang="en-US" dirty="0" smtClean="0"/>
          </a:p>
          <a:p>
            <a:pPr lvl="1"/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buku</a:t>
            </a:r>
            <a:endParaRPr lang="en-US" dirty="0" smtClean="0"/>
          </a:p>
          <a:p>
            <a:pPr lvl="1"/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buku</a:t>
            </a:r>
            <a:endParaRPr lang="en-US" dirty="0" smtClean="0"/>
          </a:p>
          <a:p>
            <a:pPr lvl="1"/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buku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03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(MySQL + Flask)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main.py</a:t>
            </a:r>
          </a:p>
          <a:p>
            <a:r>
              <a:rPr lang="en-US" dirty="0" smtClean="0"/>
              <a:t>config.py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flaskenv</a:t>
            </a:r>
            <a:endParaRPr lang="en-US" dirty="0" smtClean="0"/>
          </a:p>
          <a:p>
            <a:r>
              <a:rPr lang="en-US" dirty="0" smtClean="0"/>
              <a:t>folder: app</a:t>
            </a:r>
          </a:p>
          <a:p>
            <a:pPr lvl="1"/>
            <a:r>
              <a:rPr lang="en-US" dirty="0" smtClean="0"/>
              <a:t>__init__.py</a:t>
            </a:r>
          </a:p>
          <a:p>
            <a:pPr lvl="1"/>
            <a:r>
              <a:rPr lang="en-US" dirty="0" smtClean="0"/>
              <a:t>folder: routers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ustomer</a:t>
            </a:r>
          </a:p>
          <a:p>
            <a:pPr lvl="2"/>
            <a:r>
              <a:rPr lang="en-US" dirty="0" smtClean="0"/>
              <a:t>borrow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older: controllers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borrow</a:t>
            </a:r>
          </a:p>
          <a:p>
            <a:pPr lvl="1"/>
            <a:r>
              <a:rPr lang="en-US" dirty="0" smtClean="0"/>
              <a:t>Folder: models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borrow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+ </a:t>
            </a:r>
            <a:r>
              <a:rPr lang="en-US" dirty="0" err="1" smtClean="0"/>
              <a:t>FastAPI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__init__.py</a:t>
            </a:r>
          </a:p>
          <a:p>
            <a:r>
              <a:rPr lang="en-US" dirty="0" smtClean="0"/>
              <a:t>main.py</a:t>
            </a:r>
            <a:endParaRPr lang="en-US" dirty="0" smtClean="0"/>
          </a:p>
          <a:p>
            <a:r>
              <a:rPr lang="en-US" dirty="0" smtClean="0"/>
              <a:t>books_api.py</a:t>
            </a:r>
          </a:p>
          <a:p>
            <a:r>
              <a:rPr lang="en-US" dirty="0" smtClean="0"/>
              <a:t>books_router.py</a:t>
            </a:r>
            <a:endParaRPr lang="en-US" dirty="0"/>
          </a:p>
          <a:p>
            <a:r>
              <a:rPr lang="en-US" dirty="0" smtClean="0"/>
              <a:t>folder</a:t>
            </a:r>
            <a:r>
              <a:rPr lang="en-US" dirty="0" smtClean="0"/>
              <a:t>: </a:t>
            </a:r>
            <a:r>
              <a:rPr lang="en-US" dirty="0" smtClean="0"/>
              <a:t>models</a:t>
            </a:r>
            <a:endParaRPr lang="en-US" dirty="0" smtClean="0"/>
          </a:p>
          <a:p>
            <a:pPr lvl="1"/>
            <a:r>
              <a:rPr lang="en-US" dirty="0" smtClean="0"/>
              <a:t>__init__.py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ooks_model.py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42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122</Words>
  <Application>Microsoft Office PowerPoint</Application>
  <PresentationFormat>Widescreen</PresentationFormat>
  <Paragraphs>448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Fungsi</vt:lpstr>
      <vt:lpstr>Fungsi</vt:lpstr>
      <vt:lpstr>Fungsi</vt:lpstr>
      <vt:lpstr>Struktur (MySQL + Flask)</vt:lpstr>
      <vt:lpstr>Struktur (MongoDB+ FastAPI)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2021-07-17T04:50:26Z</dcterms:created>
  <dcterms:modified xsi:type="dcterms:W3CDTF">2021-07-19T17:07:55Z</dcterms:modified>
</cp:coreProperties>
</file>