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166799fdf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166799fdf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f6b57d8c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f6b57d8c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f6b57d8c8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f6b57d8c8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history of agricultural robots can be traced back to the 1980s, when the first robotic systems were developed for tasks such as crop spraying and harvesting. In the 1990s and early 2000s, researchers and engineers began to explore new ways to apply robotics and automation to agriculture, leading to the development of more sophisticated systems. One of the earliest and most successful agricultural robots is the dairy cow milking robot, which uses sensors and robotic arms to automatically milk cows without human intervention. In recent years, advances in artificial intelligence and machine learning have opened up new possibilities for agricultural robots, allowing them to analyze vast amounts of data on soil conditions, weather patterns, and crop growth to make more informed decisions about planting, fertilizing, and harvesting.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173d46901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173d46901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173d46901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173d46901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f6b57d8c8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f6b57d8c8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Planning and implementing agricultural robots requires careful planning and consideration of various factors, such as identifying the tasks to be automated, evaluating the farm layout, assessing costs and benefits, researching available technologies, developing a timeline for implementation, training staff and operators, and monitoring and evaluating performance. With careful planning and execution, agricultural robots can help improve efficiency, reduce waste, and increase yields on farms of all sizes.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f6b57d8c8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f6b57d8c8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1500"/>
              </a:spcBef>
              <a:spcAft>
                <a:spcPts val="0"/>
              </a:spcAft>
              <a:buClr>
                <a:srgbClr val="D1D5DB"/>
              </a:buClr>
              <a:buSzPts val="1200"/>
              <a:buFont typeface="Roboto"/>
              <a:buAutoNum type="arabicPeriod"/>
            </a:pPr>
            <a:r>
              <a:rPr lang="en" sz="1200">
                <a:solidFill>
                  <a:srgbClr val="D1D5DB"/>
                </a:solidFill>
                <a:latin typeface="Roboto"/>
                <a:ea typeface="Roboto"/>
                <a:cs typeface="Roboto"/>
                <a:sym typeface="Roboto"/>
              </a:rPr>
              <a:t>Increased efficiency: Agricultural robots can work quickly and accurately, reducing the time and labor required for tasks such as planting, weeding, and harvesting.</a:t>
            </a:r>
            <a:endParaRPr sz="1200">
              <a:solidFill>
                <a:srgbClr val="D1D5DB"/>
              </a:solidFill>
              <a:latin typeface="Roboto"/>
              <a:ea typeface="Roboto"/>
              <a:cs typeface="Roboto"/>
              <a:sym typeface="Roboto"/>
            </a:endParaRPr>
          </a:p>
          <a:p>
            <a:pPr indent="-304800" lvl="0" marL="457200" rtl="0" algn="l">
              <a:lnSpc>
                <a:spcPct val="115000"/>
              </a:lnSpc>
              <a:spcBef>
                <a:spcPts val="0"/>
              </a:spcBef>
              <a:spcAft>
                <a:spcPts val="0"/>
              </a:spcAft>
              <a:buClr>
                <a:srgbClr val="D1D5DB"/>
              </a:buClr>
              <a:buSzPts val="1200"/>
              <a:buFont typeface="Roboto"/>
              <a:buAutoNum type="arabicPeriod"/>
            </a:pPr>
            <a:r>
              <a:rPr lang="en" sz="1200">
                <a:solidFill>
                  <a:srgbClr val="D1D5DB"/>
                </a:solidFill>
                <a:latin typeface="Roboto"/>
                <a:ea typeface="Roboto"/>
                <a:cs typeface="Roboto"/>
                <a:sym typeface="Roboto"/>
              </a:rPr>
              <a:t>Lower labor costs: By automating tasks, farmers can save money on labor costs and reduce their reliance on human labor.</a:t>
            </a:r>
            <a:endParaRPr sz="1200">
              <a:solidFill>
                <a:srgbClr val="D1D5DB"/>
              </a:solidFill>
              <a:latin typeface="Roboto"/>
              <a:ea typeface="Roboto"/>
              <a:cs typeface="Roboto"/>
              <a:sym typeface="Roboto"/>
            </a:endParaRPr>
          </a:p>
          <a:p>
            <a:pPr indent="-304800" lvl="0" marL="457200" rtl="0" algn="l">
              <a:lnSpc>
                <a:spcPct val="115000"/>
              </a:lnSpc>
              <a:spcBef>
                <a:spcPts val="0"/>
              </a:spcBef>
              <a:spcAft>
                <a:spcPts val="0"/>
              </a:spcAft>
              <a:buClr>
                <a:srgbClr val="D1D5DB"/>
              </a:buClr>
              <a:buSzPts val="1200"/>
              <a:buFont typeface="Roboto"/>
              <a:buAutoNum type="arabicPeriod"/>
            </a:pPr>
            <a:r>
              <a:rPr lang="en" sz="1200">
                <a:solidFill>
                  <a:srgbClr val="D1D5DB"/>
                </a:solidFill>
                <a:latin typeface="Roboto"/>
                <a:ea typeface="Roboto"/>
                <a:cs typeface="Roboto"/>
                <a:sym typeface="Roboto"/>
              </a:rPr>
              <a:t>Improved crop quality: Agricultural robots can perform tasks with precision and consistency, leading to improved crop quality and higher yields.</a:t>
            </a:r>
            <a:endParaRPr sz="1200">
              <a:solidFill>
                <a:srgbClr val="D1D5DB"/>
              </a:solidFill>
              <a:latin typeface="Roboto"/>
              <a:ea typeface="Roboto"/>
              <a:cs typeface="Roboto"/>
              <a:sym typeface="Roboto"/>
            </a:endParaRPr>
          </a:p>
          <a:p>
            <a:pPr indent="-304800" lvl="0" marL="457200" rtl="0" algn="l">
              <a:lnSpc>
                <a:spcPct val="115000"/>
              </a:lnSpc>
              <a:spcBef>
                <a:spcPts val="0"/>
              </a:spcBef>
              <a:spcAft>
                <a:spcPts val="0"/>
              </a:spcAft>
              <a:buClr>
                <a:srgbClr val="D1D5DB"/>
              </a:buClr>
              <a:buSzPts val="1200"/>
              <a:buFont typeface="Roboto"/>
              <a:buAutoNum type="arabicPeriod"/>
            </a:pPr>
            <a:r>
              <a:rPr lang="en" sz="1200">
                <a:solidFill>
                  <a:srgbClr val="D1D5DB"/>
                </a:solidFill>
                <a:latin typeface="Roboto"/>
                <a:ea typeface="Roboto"/>
                <a:cs typeface="Roboto"/>
                <a:sym typeface="Roboto"/>
              </a:rPr>
              <a:t>Reduced environmental impact: By using sensors and AI, agricultural robots can reduce the amount of chemicals and water used in farming, minimizing the environmental impact.</a:t>
            </a:r>
            <a:endParaRPr sz="1200">
              <a:solidFill>
                <a:srgbClr val="D1D5DB"/>
              </a:solidFill>
              <a:latin typeface="Roboto"/>
              <a:ea typeface="Roboto"/>
              <a:cs typeface="Roboto"/>
              <a:sym typeface="Roboto"/>
            </a:endParaRPr>
          </a:p>
          <a:p>
            <a:pPr indent="-304800" lvl="0" marL="457200" rtl="0" algn="l">
              <a:lnSpc>
                <a:spcPct val="115000"/>
              </a:lnSpc>
              <a:spcBef>
                <a:spcPts val="0"/>
              </a:spcBef>
              <a:spcAft>
                <a:spcPts val="0"/>
              </a:spcAft>
              <a:buClr>
                <a:srgbClr val="D1D5DB"/>
              </a:buClr>
              <a:buSzPts val="1200"/>
              <a:buFont typeface="Roboto"/>
              <a:buAutoNum type="arabicPeriod"/>
            </a:pPr>
            <a:r>
              <a:rPr lang="en" sz="1200">
                <a:solidFill>
                  <a:srgbClr val="D1D5DB"/>
                </a:solidFill>
                <a:latin typeface="Roboto"/>
                <a:ea typeface="Roboto"/>
                <a:cs typeface="Roboto"/>
                <a:sym typeface="Roboto"/>
              </a:rPr>
              <a:t>Enhanced data collection and analysis: Agricultural robots can collect data about soil, weather, and crop conditions, which can be analyzed to make better decisions about planting, harvesting, and other farming operations.</a:t>
            </a:r>
            <a:endParaRPr sz="1200">
              <a:solidFill>
                <a:srgbClr val="D1D5DB"/>
              </a:solidFill>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f6b57d8c89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f6b57d8c89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1500"/>
              </a:spcBef>
              <a:spcAft>
                <a:spcPts val="0"/>
              </a:spcAft>
              <a:buClr>
                <a:srgbClr val="D1D5DB"/>
              </a:buClr>
              <a:buSzPts val="1200"/>
              <a:buFont typeface="Roboto"/>
              <a:buAutoNum type="arabicPeriod"/>
            </a:pPr>
            <a:r>
              <a:rPr lang="en" sz="1200">
                <a:solidFill>
                  <a:srgbClr val="D1D5DB"/>
                </a:solidFill>
                <a:latin typeface="Roboto"/>
                <a:ea typeface="Roboto"/>
                <a:cs typeface="Roboto"/>
                <a:sym typeface="Roboto"/>
              </a:rPr>
              <a:t>High upfront costs: The initial investment in agricultural robots can be high, making it difficult for small farmers to afford.</a:t>
            </a:r>
            <a:endParaRPr sz="1200">
              <a:solidFill>
                <a:srgbClr val="D1D5DB"/>
              </a:solidFill>
              <a:latin typeface="Roboto"/>
              <a:ea typeface="Roboto"/>
              <a:cs typeface="Roboto"/>
              <a:sym typeface="Roboto"/>
            </a:endParaRPr>
          </a:p>
          <a:p>
            <a:pPr indent="-304800" lvl="0" marL="457200" rtl="0" algn="l">
              <a:lnSpc>
                <a:spcPct val="115000"/>
              </a:lnSpc>
              <a:spcBef>
                <a:spcPts val="0"/>
              </a:spcBef>
              <a:spcAft>
                <a:spcPts val="0"/>
              </a:spcAft>
              <a:buClr>
                <a:srgbClr val="D1D5DB"/>
              </a:buClr>
              <a:buSzPts val="1200"/>
              <a:buFont typeface="Roboto"/>
              <a:buAutoNum type="arabicPeriod"/>
            </a:pPr>
            <a:r>
              <a:rPr lang="en" sz="1200">
                <a:solidFill>
                  <a:srgbClr val="D1D5DB"/>
                </a:solidFill>
                <a:latin typeface="Roboto"/>
                <a:ea typeface="Roboto"/>
                <a:cs typeface="Roboto"/>
                <a:sym typeface="Roboto"/>
              </a:rPr>
              <a:t>Limited adaptability: Agricultural robots are designed for specific tasks and may not be able to adapt to changes in crop conditions or weather.</a:t>
            </a:r>
            <a:endParaRPr sz="1200">
              <a:solidFill>
                <a:srgbClr val="D1D5DB"/>
              </a:solidFill>
              <a:latin typeface="Roboto"/>
              <a:ea typeface="Roboto"/>
              <a:cs typeface="Roboto"/>
              <a:sym typeface="Roboto"/>
            </a:endParaRPr>
          </a:p>
          <a:p>
            <a:pPr indent="-304800" lvl="0" marL="457200" rtl="0" algn="l">
              <a:lnSpc>
                <a:spcPct val="115000"/>
              </a:lnSpc>
              <a:spcBef>
                <a:spcPts val="0"/>
              </a:spcBef>
              <a:spcAft>
                <a:spcPts val="0"/>
              </a:spcAft>
              <a:buClr>
                <a:srgbClr val="D1D5DB"/>
              </a:buClr>
              <a:buSzPts val="1200"/>
              <a:buFont typeface="Roboto"/>
              <a:buAutoNum type="arabicPeriod"/>
            </a:pPr>
            <a:r>
              <a:rPr lang="en" sz="1200">
                <a:solidFill>
                  <a:srgbClr val="D1D5DB"/>
                </a:solidFill>
                <a:latin typeface="Roboto"/>
                <a:ea typeface="Roboto"/>
                <a:cs typeface="Roboto"/>
                <a:sym typeface="Roboto"/>
              </a:rPr>
              <a:t>Lack of human interaction: The use of agricultural robots may result in less human interaction on farms, potentially leading to a loss of traditional farming skills and knowledge.</a:t>
            </a:r>
            <a:endParaRPr sz="1200">
              <a:solidFill>
                <a:srgbClr val="D1D5DB"/>
              </a:solidFill>
              <a:latin typeface="Roboto"/>
              <a:ea typeface="Roboto"/>
              <a:cs typeface="Roboto"/>
              <a:sym typeface="Roboto"/>
            </a:endParaRPr>
          </a:p>
          <a:p>
            <a:pPr indent="-304800" lvl="0" marL="457200" rtl="0" algn="l">
              <a:lnSpc>
                <a:spcPct val="115000"/>
              </a:lnSpc>
              <a:spcBef>
                <a:spcPts val="0"/>
              </a:spcBef>
              <a:spcAft>
                <a:spcPts val="0"/>
              </a:spcAft>
              <a:buClr>
                <a:srgbClr val="D1D5DB"/>
              </a:buClr>
              <a:buSzPts val="1200"/>
              <a:buFont typeface="Roboto"/>
              <a:buAutoNum type="arabicPeriod"/>
            </a:pPr>
            <a:r>
              <a:rPr lang="en" sz="1200">
                <a:solidFill>
                  <a:srgbClr val="D1D5DB"/>
                </a:solidFill>
                <a:latin typeface="Roboto"/>
                <a:ea typeface="Roboto"/>
                <a:cs typeface="Roboto"/>
                <a:sym typeface="Roboto"/>
              </a:rPr>
              <a:t>Technical expertise required: Farmers may need specialized technical skills to operate and maintain agricultural robots.</a:t>
            </a:r>
            <a:endParaRPr sz="1200">
              <a:solidFill>
                <a:srgbClr val="D1D5DB"/>
              </a:solidFill>
              <a:latin typeface="Roboto"/>
              <a:ea typeface="Roboto"/>
              <a:cs typeface="Roboto"/>
              <a:sym typeface="Roboto"/>
            </a:endParaRPr>
          </a:p>
          <a:p>
            <a:pPr indent="-304800" lvl="0" marL="457200" rtl="0" algn="l">
              <a:lnSpc>
                <a:spcPct val="115000"/>
              </a:lnSpc>
              <a:spcBef>
                <a:spcPts val="0"/>
              </a:spcBef>
              <a:spcAft>
                <a:spcPts val="0"/>
              </a:spcAft>
              <a:buClr>
                <a:srgbClr val="D1D5DB"/>
              </a:buClr>
              <a:buSzPts val="1200"/>
              <a:buFont typeface="Roboto"/>
              <a:buAutoNum type="arabicPeriod"/>
            </a:pPr>
            <a:r>
              <a:rPr lang="en" sz="1200">
                <a:solidFill>
                  <a:srgbClr val="D1D5DB"/>
                </a:solidFill>
                <a:latin typeface="Roboto"/>
                <a:ea typeface="Roboto"/>
                <a:cs typeface="Roboto"/>
                <a:sym typeface="Roboto"/>
              </a:rPr>
              <a:t>Dependence on technology: Dependence on technology may increase the risk of system failures or security breaches, which could disrupt farming operations.</a:t>
            </a:r>
            <a:endParaRPr sz="1200">
              <a:solidFill>
                <a:srgbClr val="D1D5DB"/>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f6b57d8c89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f6b57d8c89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agrifarming.in/agricultural-robots-advantages-automation-history-futur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Agricultural </a:t>
            </a:r>
            <a:r>
              <a:rPr lang="en"/>
              <a:t>robots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Luke Frey and Sam Simos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https://www.agrifarming.in/agricultural-robots-advantages-automation-history-future</a:t>
            </a:r>
            <a:endParaRPr/>
          </a:p>
          <a:p>
            <a:pPr indent="0" lvl="0" marL="0" rtl="0" algn="l">
              <a:spcBef>
                <a:spcPts val="1200"/>
              </a:spcBef>
              <a:spcAft>
                <a:spcPts val="0"/>
              </a:spcAft>
              <a:buNone/>
            </a:pPr>
            <a:r>
              <a:rPr lang="en"/>
              <a:t>“Agricultural Robots, Advantages, D</a:t>
            </a:r>
            <a:r>
              <a:rPr lang="en"/>
              <a:t>isadvantages</a:t>
            </a:r>
            <a:r>
              <a:rPr lang="en"/>
              <a:t> and Uses” by Heba Soffar</a:t>
            </a:r>
            <a:endParaRPr/>
          </a:p>
          <a:p>
            <a:pPr indent="0" lvl="0" marL="0" rtl="0" algn="l">
              <a:spcBef>
                <a:spcPts val="1200"/>
              </a:spcBef>
              <a:spcAft>
                <a:spcPts val="1200"/>
              </a:spcAft>
              <a:buNone/>
            </a:pPr>
            <a:r>
              <a:rPr lang="en"/>
              <a:t>https://www.online-sciences.com/robotics/agricultural-robots-advantages-and-disadvantages/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History</a:t>
            </a:r>
            <a:endParaRPr/>
          </a:p>
          <a:p>
            <a:pPr indent="-342900" lvl="0" marL="457200" rtl="0" algn="l">
              <a:spcBef>
                <a:spcPts val="0"/>
              </a:spcBef>
              <a:spcAft>
                <a:spcPts val="0"/>
              </a:spcAft>
              <a:buSzPts val="1800"/>
              <a:buChar char="●"/>
            </a:pPr>
            <a:r>
              <a:rPr lang="en"/>
              <a:t>Plan and Implementation</a:t>
            </a:r>
            <a:endParaRPr/>
          </a:p>
          <a:p>
            <a:pPr indent="-342900" lvl="0" marL="457200" rtl="0" algn="l">
              <a:spcBef>
                <a:spcPts val="0"/>
              </a:spcBef>
              <a:spcAft>
                <a:spcPts val="0"/>
              </a:spcAft>
              <a:buSzPts val="1800"/>
              <a:buChar char="●"/>
            </a:pPr>
            <a:r>
              <a:rPr lang="en"/>
              <a:t>Pros</a:t>
            </a:r>
            <a:endParaRPr/>
          </a:p>
          <a:p>
            <a:pPr indent="-342900" lvl="0" marL="457200" rtl="0" algn="l">
              <a:spcBef>
                <a:spcPts val="0"/>
              </a:spcBef>
              <a:spcAft>
                <a:spcPts val="0"/>
              </a:spcAft>
              <a:buSzPts val="1800"/>
              <a:buChar char="●"/>
            </a:pPr>
            <a:r>
              <a:rPr lang="en"/>
              <a:t>Cons</a:t>
            </a:r>
            <a:endParaRPr/>
          </a:p>
          <a:p>
            <a:pPr indent="-342900" lvl="0" marL="457200" rtl="0" algn="l">
              <a:spcBef>
                <a:spcPts val="0"/>
              </a:spcBef>
              <a:spcAft>
                <a:spcPts val="0"/>
              </a:spcAft>
              <a:buSzPts val="1800"/>
              <a:buChar char="●"/>
            </a:pPr>
            <a:r>
              <a:rPr lang="en"/>
              <a:t>Summary</a:t>
            </a:r>
            <a:endParaRPr/>
          </a:p>
          <a:p>
            <a:pPr indent="-342900" lvl="0" marL="457200" rtl="0" algn="l">
              <a:spcBef>
                <a:spcPts val="0"/>
              </a:spcBef>
              <a:spcAft>
                <a:spcPts val="0"/>
              </a:spcAft>
              <a:buSzPts val="1800"/>
              <a:buChar char="●"/>
            </a:pPr>
            <a:r>
              <a:rPr lang="en"/>
              <a:t>References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537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history</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Agricultural farming has been a fundamental practice in human history, developed in the Fertile Crescent due to its rich soil and favorable climate.</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History</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Farmers developed different techniques and technologies to adapt to their environments, allowing them to work more efficiently and produce greater yields.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History</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Today, a</a:t>
            </a:r>
            <a:r>
              <a:rPr lang="en"/>
              <a:t>griculture has become increasingly mechanized, but environmental concerns have led to more sustainable and organic practices.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Plan and implantation</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impacts many farmers and workers of the farm and is more </a:t>
            </a:r>
            <a:r>
              <a:rPr lang="en"/>
              <a:t>efficient</a:t>
            </a:r>
            <a:r>
              <a:rPr lang="en"/>
              <a:t> than manual work. Planning and implementing agricultural robots can improve efficiency, reduce waste, and increase yields.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Pros for Agricultural Robots</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Increased efficiency</a:t>
            </a:r>
            <a:endParaRPr/>
          </a:p>
          <a:p>
            <a:pPr indent="-342900" lvl="0" marL="457200" rtl="0" algn="l">
              <a:spcBef>
                <a:spcPts val="0"/>
              </a:spcBef>
              <a:spcAft>
                <a:spcPts val="0"/>
              </a:spcAft>
              <a:buSzPts val="1800"/>
              <a:buChar char="●"/>
            </a:pPr>
            <a:r>
              <a:rPr lang="en"/>
              <a:t>Improved accuracy</a:t>
            </a:r>
            <a:endParaRPr/>
          </a:p>
          <a:p>
            <a:pPr indent="-342900" lvl="0" marL="457200" rtl="0" algn="l">
              <a:spcBef>
                <a:spcPts val="0"/>
              </a:spcBef>
              <a:spcAft>
                <a:spcPts val="0"/>
              </a:spcAft>
              <a:buSzPts val="1800"/>
              <a:buChar char="●"/>
            </a:pPr>
            <a:r>
              <a:rPr lang="en"/>
              <a:t>Reduced</a:t>
            </a:r>
            <a:r>
              <a:rPr lang="en"/>
              <a:t> labor costs</a:t>
            </a:r>
            <a:endParaRPr/>
          </a:p>
          <a:p>
            <a:pPr indent="-342900" lvl="0" marL="457200" rtl="0" algn="l">
              <a:spcBef>
                <a:spcPts val="0"/>
              </a:spcBef>
              <a:spcAft>
                <a:spcPts val="0"/>
              </a:spcAft>
              <a:buSzPts val="1800"/>
              <a:buChar char="●"/>
            </a:pPr>
            <a:r>
              <a:rPr lang="en"/>
              <a:t>24/7 Monitoring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 for Agricultural Robots</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High initial costs</a:t>
            </a:r>
            <a:endParaRPr/>
          </a:p>
          <a:p>
            <a:pPr indent="-342900" lvl="0" marL="457200" rtl="0" algn="l">
              <a:spcBef>
                <a:spcPts val="0"/>
              </a:spcBef>
              <a:spcAft>
                <a:spcPts val="0"/>
              </a:spcAft>
              <a:buSzPts val="1800"/>
              <a:buChar char="●"/>
            </a:pPr>
            <a:r>
              <a:rPr lang="en"/>
              <a:t>Job displacement</a:t>
            </a:r>
            <a:endParaRPr/>
          </a:p>
          <a:p>
            <a:pPr indent="-342900" lvl="0" marL="457200" rtl="0" algn="l">
              <a:spcBef>
                <a:spcPts val="0"/>
              </a:spcBef>
              <a:spcAft>
                <a:spcPts val="0"/>
              </a:spcAft>
              <a:buSzPts val="1800"/>
              <a:buChar char="●"/>
            </a:pPr>
            <a:r>
              <a:rPr lang="en"/>
              <a:t>Data privacy concerns</a:t>
            </a:r>
            <a:endParaRPr/>
          </a:p>
          <a:p>
            <a:pPr indent="-342900" lvl="0" marL="457200" rtl="0" algn="l">
              <a:spcBef>
                <a:spcPts val="0"/>
              </a:spcBef>
              <a:spcAft>
                <a:spcPts val="0"/>
              </a:spcAft>
              <a:buSzPts val="1800"/>
              <a:buChar char="●"/>
            </a:pPr>
            <a:r>
              <a:rPr lang="en"/>
              <a:t>Dependence on technology</a:t>
            </a:r>
            <a:endParaRPr/>
          </a:p>
          <a:p>
            <a:pPr indent="-342900" lvl="0" marL="457200" rtl="0" algn="l">
              <a:spcBef>
                <a:spcPts val="0"/>
              </a:spcBef>
              <a:spcAft>
                <a:spcPts val="0"/>
              </a:spcAft>
              <a:buSzPts val="1800"/>
              <a:buChar char="●"/>
            </a:pPr>
            <a:r>
              <a:rPr lang="en"/>
              <a:t>Environmental</a:t>
            </a:r>
            <a:r>
              <a:rPr lang="en"/>
              <a:t> concerns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With all these points made, it is safe to say that agriculture robots have </a:t>
            </a:r>
            <a:r>
              <a:rPr lang="en"/>
              <a:t>helped</a:t>
            </a:r>
            <a:r>
              <a:rPr lang="en"/>
              <a:t> many people. But they also take many jobs from many people.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