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C08A0-D157-47AF-97A3-048F89950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</a:t>
            </a:r>
            <a:r>
              <a:rPr lang="ru-RU" dirty="0"/>
              <a:t>Змейка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E34651-B917-4A1E-9212-6544BFC3A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на </a:t>
            </a:r>
            <a:r>
              <a:rPr lang="en-US" dirty="0" err="1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68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F4502-245C-4B99-8015-DF34C94A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Заложенная 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EDFEA-28D8-4C8D-AC31-FEDCC4AB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На данный момент многие начали забывать ту прекрасную игру </a:t>
            </a:r>
            <a:r>
              <a:rPr lang="en-US" sz="2800" dirty="0"/>
              <a:t>“</a:t>
            </a:r>
            <a:r>
              <a:rPr lang="ru-RU" sz="2800" dirty="0"/>
              <a:t>Змейка</a:t>
            </a:r>
            <a:r>
              <a:rPr lang="en-US" sz="2800" dirty="0"/>
              <a:t>”</a:t>
            </a:r>
            <a:r>
              <a:rPr lang="ru-RU" sz="2800" dirty="0"/>
              <a:t>, которая влюбила в себя миллионы людей. А оригинальной игры никогда не было в таких магазинах как </a:t>
            </a:r>
            <a:r>
              <a:rPr lang="en-US" sz="2800" dirty="0"/>
              <a:t>AppStore </a:t>
            </a:r>
            <a:r>
              <a:rPr lang="ru-RU" sz="2800" dirty="0"/>
              <a:t>и</a:t>
            </a:r>
            <a:r>
              <a:rPr lang="en-US" sz="2800" dirty="0"/>
              <a:t> Google Play. 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7246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ACEC2-12B7-4031-9FAC-6C70DC1F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57A4E-6F0F-4F88-9D9C-10D1D634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Данная игра является обновленной версией легендарной игры змейка. В данной игре присутствует свежий дизайн, доступна кастомизация змейки, сохранение и просмотр лучших игроков игры.</a:t>
            </a:r>
          </a:p>
        </p:txBody>
      </p:sp>
    </p:spTree>
    <p:extLst>
      <p:ext uri="{BB962C8B-B14F-4D97-AF65-F5344CB8AC3E}">
        <p14:creationId xmlns:p14="http://schemas.microsoft.com/office/powerpoint/2010/main" val="286046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BB55E-760B-44C0-B71A-8FFF5FEE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744DD1-F95D-4183-992D-4ECDD69B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На данный момент у данной игры практически нет конкурентов. Игры от других разработчиков выполнены в виде эмулятора, что само по себе очень не удобно.</a:t>
            </a:r>
          </a:p>
        </p:txBody>
      </p:sp>
    </p:spTree>
    <p:extLst>
      <p:ext uri="{BB962C8B-B14F-4D97-AF65-F5344CB8AC3E}">
        <p14:creationId xmlns:p14="http://schemas.microsoft.com/office/powerpoint/2010/main" val="78421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3C186-2DEF-46C7-818B-85E8214C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A6BA0-46E5-4508-9EB0-1B76325E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Разработку игры можно разделить на </a:t>
            </a:r>
            <a:r>
              <a:rPr lang="ru-RU" sz="2800"/>
              <a:t>несколько этапов.</a:t>
            </a:r>
            <a:endParaRPr lang="ru-RU" sz="2800" dirty="0"/>
          </a:p>
          <a:p>
            <a:r>
              <a:rPr lang="ru-RU" sz="2800" dirty="0"/>
              <a:t> Создание главного экрана игры.</a:t>
            </a:r>
          </a:p>
          <a:p>
            <a:r>
              <a:rPr lang="ru-RU" sz="2800" dirty="0"/>
              <a:t> Создание главного цикла игры.</a:t>
            </a:r>
          </a:p>
          <a:p>
            <a:r>
              <a:rPr lang="ru-RU" sz="2800" dirty="0"/>
              <a:t> Создание экрана завершения игры.</a:t>
            </a:r>
          </a:p>
          <a:p>
            <a:r>
              <a:rPr lang="ru-RU" sz="2800" dirty="0"/>
              <a:t> Внедрение базы данных с топом лучших игроков.</a:t>
            </a:r>
          </a:p>
        </p:txBody>
      </p:sp>
    </p:spTree>
    <p:extLst>
      <p:ext uri="{BB962C8B-B14F-4D97-AF65-F5344CB8AC3E}">
        <p14:creationId xmlns:p14="http://schemas.microsoft.com/office/powerpoint/2010/main" val="321575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326F3-3504-47CE-817A-9380EBB8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132733-548F-4AFD-AFB6-BBBEEADC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Демонстрацию работы данной игры можно посмотреть по ссылке</a:t>
            </a:r>
            <a:r>
              <a:rPr lang="en-US" sz="2400" dirty="0"/>
              <a:t>: https://youtu.be/PgWk5hKN1ZY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3278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74051-2BD8-4733-8DEE-DD8FDDB1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участников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B69A0-8438-475C-8381-499BD5018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Работу выполнил обучающийся 10 Т класса ОЦ </a:t>
            </a:r>
            <a:r>
              <a:rPr lang="en-US" sz="2400" dirty="0"/>
              <a:t>“</a:t>
            </a:r>
            <a:r>
              <a:rPr lang="ru-RU" sz="2400" dirty="0"/>
              <a:t>Протон</a:t>
            </a:r>
            <a:r>
              <a:rPr lang="en-US" sz="2400" dirty="0"/>
              <a:t>”</a:t>
            </a:r>
            <a:r>
              <a:rPr lang="ru-RU" sz="2400" dirty="0"/>
              <a:t>, а также ученик лицея академии Яндекса - Федяев Александр.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63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24DDC-73CF-4EA6-AE7E-A5EE621C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47464736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77</TotalTime>
  <Words>183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След самолета</vt:lpstr>
      <vt:lpstr>Игра “Змейка”</vt:lpstr>
      <vt:lpstr>Заложенная проблема</vt:lpstr>
      <vt:lpstr>Решение проблемы</vt:lpstr>
      <vt:lpstr>Конкуренты</vt:lpstr>
      <vt:lpstr>Этапы разработки</vt:lpstr>
      <vt:lpstr>Демонстрация результата</vt:lpstr>
      <vt:lpstr>Список участников команды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“Змейка”</dc:title>
  <dc:creator>Саша Федяев</dc:creator>
  <cp:lastModifiedBy>Саша Федяев</cp:lastModifiedBy>
  <cp:revision>2</cp:revision>
  <dcterms:created xsi:type="dcterms:W3CDTF">2022-01-27T15:16:55Z</dcterms:created>
  <dcterms:modified xsi:type="dcterms:W3CDTF">2022-02-01T14:38:39Z</dcterms:modified>
</cp:coreProperties>
</file>