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85" r:id="rId3"/>
    <p:sldId id="317" r:id="rId4"/>
    <p:sldId id="325" r:id="rId5"/>
    <p:sldId id="324" r:id="rId6"/>
    <p:sldId id="323" r:id="rId7"/>
    <p:sldId id="322" r:id="rId8"/>
    <p:sldId id="321" r:id="rId9"/>
    <p:sldId id="320" r:id="rId10"/>
    <p:sldId id="318" r:id="rId11"/>
    <p:sldId id="319" r:id="rId12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олонюк Юлия Алексеевна" initials="СЮА" lastIdx="4" clrIdx="0">
    <p:extLst>
      <p:ext uri="{19B8F6BF-5375-455C-9EA6-DF929625EA0E}">
        <p15:presenceInfo xmlns:p15="http://schemas.microsoft.com/office/powerpoint/2012/main" userId="S-1-5-21-43011262-2652541550-908701050-121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B4B"/>
    <a:srgbClr val="F05423"/>
    <a:srgbClr val="052452"/>
    <a:srgbClr val="001949"/>
    <a:srgbClr val="001748"/>
    <a:srgbClr val="092856"/>
    <a:srgbClr val="112E5A"/>
    <a:srgbClr val="F35522"/>
    <a:srgbClr val="001A4A"/>
    <a:srgbClr val="203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86" autoAdjust="0"/>
  </p:normalViewPr>
  <p:slideViewPr>
    <p:cSldViewPr>
      <p:cViewPr varScale="1">
        <p:scale>
          <a:sx n="85" d="100"/>
          <a:sy n="85" d="100"/>
        </p:scale>
        <p:origin x="547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3671F-AA64-4FFB-BBDA-457A3DCCAFB9}" type="datetimeFigureOut">
              <a:rPr lang="ru-RU" smtClean="0"/>
              <a:t>22.02.2022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7F036-0B2F-4535-9F51-AE7E1FFA4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6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Добрый день, уважаемые коллеги!</a:t>
            </a:r>
          </a:p>
          <a:p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Следующий слайд, пожалуйста.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10BB1-7302-4C09-BFAB-EA98F1B34A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96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842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004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47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64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777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122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133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81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289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88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40412-952D-4355-AEE1-5084A13E6343}" type="datetime1">
              <a:rPr lang="ru-RU" smtClean="0"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072F0-22DD-44C2-99AE-E5905AF724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95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57588-AA29-48C1-A0D3-23CDC8CEF95B}" type="datetime1">
              <a:rPr lang="ru-RU" smtClean="0"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46C21-5B0F-4B71-AFD8-28F69F894F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5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72509-6833-4348-BB60-FAACCC152FFC}" type="datetime1">
              <a:rPr lang="ru-RU" smtClean="0"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7FEA4-8392-46E9-8AFB-9135691DBA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55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80D4C-61BD-483D-86D6-B62CDAB9BEDA}" type="datetime1">
              <a:rPr lang="ru-RU" smtClean="0"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CF19-4475-4DA8-BF94-B4D139E6B4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2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1F13C-6A68-445F-9F3B-D8B69AC9FD7E}" type="datetime1">
              <a:rPr lang="ru-RU" smtClean="0"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BFC19-F2BA-4482-A215-3EE2B54EEE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7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32E65-0D75-47CF-9E50-79D7F59885FD}" type="datetime1">
              <a:rPr lang="ru-RU" smtClean="0"/>
              <a:t>22.02.2022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F9839-E3EC-45D6-8F47-84BFDE66F3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777F0-F331-4210-A598-9C010F52D098}" type="datetime1">
              <a:rPr lang="ru-RU" smtClean="0"/>
              <a:t>22.02.2022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0E628-7540-4504-8F2C-06E9CB88C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42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8AF8F-D2D8-4C77-9AB7-FFD30F24FEFA}" type="datetime1">
              <a:rPr lang="ru-RU" smtClean="0"/>
              <a:t>22.02.2022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D7CAB-834D-4DDC-89D6-ED37A5950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BEA78-D3AB-43BC-BBE9-CA6B0150F642}" type="datetime1">
              <a:rPr lang="ru-RU" smtClean="0"/>
              <a:t>22.02.2022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DD70F-DFBE-4B65-9534-89F7A84D6F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78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CA31B-DE7C-454D-A29A-F2F44B92C02C}" type="datetime1">
              <a:rPr lang="ru-RU" smtClean="0"/>
              <a:t>22.02.2022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EA17B-A9EB-4925-B288-712BD7F3D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12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D309E-A734-454B-96EA-1FFF9C6D640B}" type="datetime1">
              <a:rPr lang="ru-RU" smtClean="0"/>
              <a:t>22.02.2022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9A8AE-28C1-4F90-8EC6-CAF9CD4D07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9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00A4505-FFFF-4242-BC45-A2F4E67EA977}" type="datetime1">
              <a:rPr lang="ru-RU" smtClean="0"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44F613-9455-4FF0-A543-BEFF2BDD60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4" t="35750" r="66307" b="19250"/>
          <a:stretch/>
        </p:blipFill>
        <p:spPr bwMode="auto">
          <a:xfrm>
            <a:off x="263352" y="4201453"/>
            <a:ext cx="2413032" cy="240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t="21327" b="14813"/>
          <a:stretch/>
        </p:blipFill>
        <p:spPr bwMode="auto">
          <a:xfrm>
            <a:off x="767408" y="3938865"/>
            <a:ext cx="11053228" cy="57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r="31146" b="43447"/>
          <a:stretch/>
        </p:blipFill>
        <p:spPr>
          <a:xfrm>
            <a:off x="767409" y="0"/>
            <a:ext cx="5616624" cy="108055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67408" y="1306412"/>
            <a:ext cx="8188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Государственное бюджетное общеобразовательное учреждение </a:t>
            </a:r>
            <a:br>
              <a:rPr lang="ru-RU" dirty="0">
                <a:solidFill>
                  <a:srgbClr val="002060"/>
                </a:solidFill>
              </a:rPr>
            </a:br>
            <a:r>
              <a:rPr lang="ru-RU" dirty="0">
                <a:solidFill>
                  <a:srgbClr val="002060"/>
                </a:solidFill>
              </a:rPr>
              <a:t>города Москвы «Образовательный центр «Протон»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B0958-987D-4266-86E1-8C40BA9BAA24}"/>
              </a:ext>
            </a:extLst>
          </p:cNvPr>
          <p:cNvSpPr txBox="1"/>
          <p:nvPr/>
        </p:nvSpPr>
        <p:spPr>
          <a:xfrm>
            <a:off x="1907704" y="2407195"/>
            <a:ext cx="901283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Помощник </a:t>
            </a:r>
          </a:p>
          <a:p>
            <a:pPr algn="ctr"/>
            <a:r>
              <a:rPr lang="ru-RU" sz="40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по составлению учебного расписания</a:t>
            </a:r>
            <a:endParaRPr lang="ru-RU" sz="40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695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1FCD9E-DE0B-4B0F-8A7A-D30B8382FDEF}"/>
              </a:ext>
            </a:extLst>
          </p:cNvPr>
          <p:cNvSpPr txBox="1"/>
          <p:nvPr/>
        </p:nvSpPr>
        <p:spPr>
          <a:xfrm>
            <a:off x="911424" y="2276872"/>
            <a:ext cx="10081120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B4B"/>
                </a:solidFill>
                <a:latin typeface="+mn-lt"/>
                <a:cs typeface="Times New Roman" panose="02020603050405020304" pitchFamily="18" charset="0"/>
              </a:rPr>
              <a:t>Работу выполнил обучающийся 10 Т класса ОЦ </a:t>
            </a:r>
            <a:r>
              <a:rPr lang="en-US" sz="2800" dirty="0">
                <a:solidFill>
                  <a:srgbClr val="001B4B"/>
                </a:solidFill>
                <a:latin typeface="+mn-lt"/>
                <a:cs typeface="Times New Roman" panose="02020603050405020304" pitchFamily="18" charset="0"/>
              </a:rPr>
              <a:t>“</a:t>
            </a:r>
            <a:r>
              <a:rPr lang="ru-RU" sz="2800" dirty="0">
                <a:solidFill>
                  <a:srgbClr val="001B4B"/>
                </a:solidFill>
                <a:latin typeface="+mn-lt"/>
                <a:cs typeface="Times New Roman" panose="02020603050405020304" pitchFamily="18" charset="0"/>
              </a:rPr>
              <a:t>Протон</a:t>
            </a:r>
            <a:r>
              <a:rPr lang="en-US" sz="2800" dirty="0">
                <a:solidFill>
                  <a:srgbClr val="001B4B"/>
                </a:solidFill>
                <a:latin typeface="+mn-lt"/>
                <a:cs typeface="Times New Roman" panose="02020603050405020304" pitchFamily="18" charset="0"/>
              </a:rPr>
              <a:t>”</a:t>
            </a:r>
            <a:r>
              <a:rPr lang="ru-RU" sz="2800" dirty="0">
                <a:solidFill>
                  <a:srgbClr val="001B4B"/>
                </a:solidFill>
                <a:latin typeface="+mn-lt"/>
                <a:cs typeface="Times New Roman" panose="02020603050405020304" pitchFamily="18" charset="0"/>
              </a:rPr>
              <a:t>, а также ученик лицея академии Яндекса - Федяев Александр.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067246-373B-4B33-A765-1BB2C7399EAC}"/>
              </a:ext>
            </a:extLst>
          </p:cNvPr>
          <p:cNvSpPr txBox="1"/>
          <p:nvPr/>
        </p:nvSpPr>
        <p:spPr>
          <a:xfrm>
            <a:off x="1847528" y="404664"/>
            <a:ext cx="7704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Список участников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1171390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B79AE-815C-45F4-92A7-A7572E19CFE6}"/>
              </a:ext>
            </a:extLst>
          </p:cNvPr>
          <p:cNvSpPr txBox="1"/>
          <p:nvPr/>
        </p:nvSpPr>
        <p:spPr>
          <a:xfrm>
            <a:off x="1055440" y="2492896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rgbClr val="001B4B"/>
                </a:solidFill>
                <a:latin typeface="+mn-lt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92597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915413-9607-466B-876C-57843C9E723F}"/>
              </a:ext>
            </a:extLst>
          </p:cNvPr>
          <p:cNvSpPr txBox="1"/>
          <p:nvPr/>
        </p:nvSpPr>
        <p:spPr>
          <a:xfrm>
            <a:off x="911424" y="2348880"/>
            <a:ext cx="9793088" cy="2600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949"/>
                </a:solidFill>
                <a:latin typeface="+mn-lt"/>
                <a:cs typeface="Times New Roman" panose="02020603050405020304" pitchFamily="18" charset="0"/>
              </a:rPr>
              <a:t>Главной проблемой многих учителей является продолжительное и совсем не автоматизированное выполнение многих функций</a:t>
            </a:r>
            <a:r>
              <a:rPr lang="en-US" sz="2800" dirty="0">
                <a:solidFill>
                  <a:srgbClr val="001949"/>
                </a:solidFill>
                <a:latin typeface="+mn-lt"/>
                <a:cs typeface="Times New Roman" panose="02020603050405020304" pitchFamily="18" charset="0"/>
              </a:rPr>
              <a:t>.</a:t>
            </a:r>
            <a:r>
              <a:rPr lang="ru-RU" sz="2800" dirty="0">
                <a:solidFill>
                  <a:srgbClr val="001949"/>
                </a:solidFill>
                <a:latin typeface="+mn-lt"/>
                <a:cs typeface="Times New Roman" panose="02020603050405020304" pitchFamily="18" charset="0"/>
              </a:rPr>
              <a:t> Например, выгрузка данных учителя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40A685-2DF4-4DF2-AC05-A638B8EEDB82}"/>
              </a:ext>
            </a:extLst>
          </p:cNvPr>
          <p:cNvSpPr txBox="1"/>
          <p:nvPr/>
        </p:nvSpPr>
        <p:spPr>
          <a:xfrm>
            <a:off x="1847528" y="332656"/>
            <a:ext cx="26642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Проблема</a:t>
            </a:r>
          </a:p>
        </p:txBody>
      </p:sp>
    </p:spTree>
    <p:extLst>
      <p:ext uri="{BB962C8B-B14F-4D97-AF65-F5344CB8AC3E}">
        <p14:creationId xmlns:p14="http://schemas.microsoft.com/office/powerpoint/2010/main" val="89930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BAECEE-4299-44BA-8BF5-EFC6D0639407}"/>
              </a:ext>
            </a:extLst>
          </p:cNvPr>
          <p:cNvSpPr txBox="1"/>
          <p:nvPr/>
        </p:nvSpPr>
        <p:spPr>
          <a:xfrm>
            <a:off x="623392" y="2420888"/>
            <a:ext cx="8448600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A4A"/>
                </a:solidFill>
                <a:latin typeface="+mn-lt"/>
                <a:cs typeface="Times New Roman" panose="02020603050405020304" pitchFamily="18" charset="0"/>
              </a:rPr>
              <a:t>Практически полностью автоматизировать работу человека, который составляет учебный план учителей и классов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8A95D-D1E6-4370-B921-EA7459469A81}"/>
              </a:ext>
            </a:extLst>
          </p:cNvPr>
          <p:cNvSpPr txBox="1"/>
          <p:nvPr/>
        </p:nvSpPr>
        <p:spPr>
          <a:xfrm>
            <a:off x="1847528" y="404664"/>
            <a:ext cx="4968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F054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  <a:r>
              <a:rPr lang="en-US" sz="3600" dirty="0">
                <a:solidFill>
                  <a:srgbClr val="F054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rgbClr val="F054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</a:t>
            </a:r>
          </a:p>
        </p:txBody>
      </p:sp>
    </p:spTree>
    <p:extLst>
      <p:ext uri="{BB962C8B-B14F-4D97-AF65-F5344CB8AC3E}">
        <p14:creationId xmlns:p14="http://schemas.microsoft.com/office/powerpoint/2010/main" val="221460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64215E-D78F-476D-81AB-479D90F8B970}"/>
              </a:ext>
            </a:extLst>
          </p:cNvPr>
          <p:cNvSpPr txBox="1"/>
          <p:nvPr/>
        </p:nvSpPr>
        <p:spPr>
          <a:xfrm>
            <a:off x="551384" y="1628800"/>
            <a:ext cx="11089232" cy="4003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На данный момент существует совсем небольшое количество подобных программ. Но если посмотреть на отзывы данных программ, то можно понять, что практически все работают некорректно или не имеют нужное количество необходимого функционала.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Были рассмотрены такое программы и сайты как </a:t>
            </a:r>
            <a:r>
              <a:rPr lang="en-US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TIMETABLE</a:t>
            </a: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uchportal</a:t>
            </a: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canva</a:t>
            </a:r>
            <a:r>
              <a:rPr lang="en-US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2800" dirty="0" err="1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составительрасписания.рф</a:t>
            </a: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E5127-5B2D-4852-ACEC-BD4204FF2D54}"/>
              </a:ext>
            </a:extLst>
          </p:cNvPr>
          <p:cNvSpPr txBox="1"/>
          <p:nvPr/>
        </p:nvSpPr>
        <p:spPr>
          <a:xfrm>
            <a:off x="1847528" y="332656"/>
            <a:ext cx="4608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Конкуренты</a:t>
            </a:r>
          </a:p>
        </p:txBody>
      </p:sp>
    </p:spTree>
    <p:extLst>
      <p:ext uri="{BB962C8B-B14F-4D97-AF65-F5344CB8AC3E}">
        <p14:creationId xmlns:p14="http://schemas.microsoft.com/office/powerpoint/2010/main" val="270936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800AF9-4DB1-4304-86B3-1EBE853515DF}"/>
              </a:ext>
            </a:extLst>
          </p:cNvPr>
          <p:cNvSpPr txBox="1"/>
          <p:nvPr/>
        </p:nvSpPr>
        <p:spPr>
          <a:xfrm>
            <a:off x="623392" y="1700808"/>
            <a:ext cx="10729192" cy="3246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112E5A"/>
                </a:solidFill>
                <a:latin typeface="+mn-lt"/>
                <a:cs typeface="Times New Roman" panose="02020603050405020304" pitchFamily="18" charset="0"/>
              </a:rPr>
              <a:t>Данная программа имеет в себе весь необходимый функционал</a:t>
            </a:r>
            <a:r>
              <a:rPr lang="en-US" sz="2800" dirty="0">
                <a:solidFill>
                  <a:srgbClr val="112E5A"/>
                </a:solidFill>
                <a:latin typeface="+mn-lt"/>
                <a:cs typeface="Times New Roman" panose="02020603050405020304" pitchFamily="18" charset="0"/>
              </a:rPr>
              <a:t>: </a:t>
            </a:r>
            <a:r>
              <a:rPr lang="ru-RU" sz="2800" dirty="0">
                <a:solidFill>
                  <a:srgbClr val="112E5A"/>
                </a:solidFill>
                <a:latin typeface="+mn-lt"/>
                <a:cs typeface="Times New Roman" panose="02020603050405020304" pitchFamily="18" charset="0"/>
              </a:rPr>
              <a:t>составление и сохранение учебных планов, удобный просмотр нагрузки учителей и будущий экспорт данных в </a:t>
            </a:r>
            <a:r>
              <a:rPr lang="en-US" sz="2800" dirty="0">
                <a:solidFill>
                  <a:srgbClr val="112E5A"/>
                </a:solidFill>
                <a:latin typeface="+mn-lt"/>
                <a:cs typeface="Times New Roman" panose="02020603050405020304" pitchFamily="18" charset="0"/>
              </a:rPr>
              <a:t>word. </a:t>
            </a:r>
            <a:r>
              <a:rPr lang="ru-RU" sz="2800" dirty="0">
                <a:solidFill>
                  <a:srgbClr val="112E5A"/>
                </a:solidFill>
                <a:latin typeface="+mn-lt"/>
                <a:cs typeface="Times New Roman" panose="02020603050405020304" pitchFamily="18" charset="0"/>
              </a:rPr>
              <a:t>В кооперативе с красивым и удобным интерфейсом, данная программа подойдет даже не особо разбирающимся в компьютерах людям.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5B2A5-D2AE-4526-97F0-78872CA8CB48}"/>
              </a:ext>
            </a:extLst>
          </p:cNvPr>
          <p:cNvSpPr txBox="1"/>
          <p:nvPr/>
        </p:nvSpPr>
        <p:spPr>
          <a:xfrm>
            <a:off x="1847528" y="404664"/>
            <a:ext cx="5472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Уникальность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82970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111677-7A89-4A08-84AC-7B39F92BF704}"/>
              </a:ext>
            </a:extLst>
          </p:cNvPr>
          <p:cNvSpPr txBox="1"/>
          <p:nvPr/>
        </p:nvSpPr>
        <p:spPr>
          <a:xfrm>
            <a:off x="767408" y="1772816"/>
            <a:ext cx="8784976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Архитектура программы состоит из нескольких частей</a:t>
            </a:r>
            <a:r>
              <a:rPr lang="en-US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:</a:t>
            </a:r>
            <a:endParaRPr lang="ru-RU" sz="2800" dirty="0">
              <a:solidFill>
                <a:srgbClr val="092856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1) Визуальная часть, написанная на </a:t>
            </a:r>
            <a:r>
              <a:rPr lang="en-US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PyQt5.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2) </a:t>
            </a:r>
            <a:r>
              <a:rPr lang="ru-RU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База данных, написанная на </a:t>
            </a:r>
            <a:r>
              <a:rPr lang="en-US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MySQL.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3) </a:t>
            </a:r>
            <a:r>
              <a:rPr lang="ru-RU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Внутренний функционал программы</a:t>
            </a:r>
            <a:r>
              <a:rPr lang="ru-RU" sz="20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092856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E284E-8B7C-4F5C-9934-5D3AD72CC5A6}"/>
              </a:ext>
            </a:extLst>
          </p:cNvPr>
          <p:cNvSpPr txBox="1"/>
          <p:nvPr/>
        </p:nvSpPr>
        <p:spPr>
          <a:xfrm>
            <a:off x="1847528" y="332656"/>
            <a:ext cx="4536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420714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64D366-5AEB-4B59-BB00-C4FAC5885C34}"/>
              </a:ext>
            </a:extLst>
          </p:cNvPr>
          <p:cNvSpPr txBox="1"/>
          <p:nvPr/>
        </p:nvSpPr>
        <p:spPr>
          <a:xfrm>
            <a:off x="695400" y="1772816"/>
            <a:ext cx="10873208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Разработку программы можно разделить на </a:t>
            </a:r>
            <a:r>
              <a:rPr lang="en-US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4</a:t>
            </a: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 этапа</a:t>
            </a:r>
            <a:r>
              <a:rPr lang="en-US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:</a:t>
            </a:r>
            <a:endParaRPr lang="ru-RU" sz="2800" dirty="0">
              <a:solidFill>
                <a:srgbClr val="001748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1) Разработка идей и четкое понимание окончательного результата.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2) Разработка необходимых внутренних функций и файлов. (</a:t>
            </a:r>
            <a:r>
              <a:rPr lang="en-US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Backend</a:t>
            </a: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3) Разработка интерфейса.</a:t>
            </a:r>
            <a:r>
              <a:rPr lang="en-US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 (Frontend)</a:t>
            </a:r>
            <a:endParaRPr lang="ru-RU" sz="2800" dirty="0">
              <a:solidFill>
                <a:srgbClr val="001748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4) Объединение интерфейса и внутренних функций.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A0D6C-C168-496F-A3B8-843A82A58AFE}"/>
              </a:ext>
            </a:extLst>
          </p:cNvPr>
          <p:cNvSpPr txBox="1"/>
          <p:nvPr/>
        </p:nvSpPr>
        <p:spPr>
          <a:xfrm>
            <a:off x="1919536" y="404664"/>
            <a:ext cx="4968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F05423"/>
                </a:solidFill>
                <a:latin typeface="+mn-lt"/>
                <a:cs typeface="Times New Roman" panose="02020603050405020304" pitchFamily="18" charset="0"/>
              </a:rPr>
              <a:t>Этапы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149345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F34CE5-C0ED-434E-B863-7028D80141A2}"/>
              </a:ext>
            </a:extLst>
          </p:cNvPr>
          <p:cNvSpPr txBox="1"/>
          <p:nvPr/>
        </p:nvSpPr>
        <p:spPr>
          <a:xfrm>
            <a:off x="767408" y="2204864"/>
            <a:ext cx="9793088" cy="1307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949"/>
                </a:solidFill>
                <a:latin typeface="+mn-lt"/>
                <a:cs typeface="Times New Roman" panose="02020603050405020304" pitchFamily="18" charset="0"/>
              </a:rPr>
              <a:t>Демонстрацию работы данной программы можно посмотреть по данной ссылке. </a:t>
            </a:r>
            <a:r>
              <a:rPr lang="en-US" sz="2800" dirty="0">
                <a:solidFill>
                  <a:srgbClr val="001949"/>
                </a:solidFill>
                <a:latin typeface="+mn-lt"/>
                <a:cs typeface="Times New Roman" panose="02020603050405020304" pitchFamily="18" charset="0"/>
              </a:rPr>
              <a:t>https://youtu.be/bZWagEZjbP0</a:t>
            </a:r>
            <a:endParaRPr lang="ru-RU" sz="2800" dirty="0">
              <a:solidFill>
                <a:srgbClr val="001949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342E59-0281-4F03-AE84-C37F7E27B71D}"/>
              </a:ext>
            </a:extLst>
          </p:cNvPr>
          <p:cNvSpPr txBox="1"/>
          <p:nvPr/>
        </p:nvSpPr>
        <p:spPr>
          <a:xfrm>
            <a:off x="1847528" y="404664"/>
            <a:ext cx="6552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Демонстрация результата</a:t>
            </a:r>
          </a:p>
        </p:txBody>
      </p:sp>
    </p:spTree>
    <p:extLst>
      <p:ext uri="{BB962C8B-B14F-4D97-AF65-F5344CB8AC3E}">
        <p14:creationId xmlns:p14="http://schemas.microsoft.com/office/powerpoint/2010/main" val="1325288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C9779C-7347-48B2-AE25-145C531B394D}"/>
              </a:ext>
            </a:extLst>
          </p:cNvPr>
          <p:cNvSpPr txBox="1"/>
          <p:nvPr/>
        </p:nvSpPr>
        <p:spPr>
          <a:xfrm>
            <a:off x="767408" y="2204864"/>
            <a:ext cx="10153128" cy="2600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52452"/>
                </a:solidFill>
                <a:latin typeface="+mn-lt"/>
                <a:cs typeface="Times New Roman" panose="02020603050405020304" pitchFamily="18" charset="0"/>
              </a:rPr>
              <a:t>1) В будущем будут добавлены функции ручного и автоматического составления учебного расписания.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52452"/>
                </a:solidFill>
                <a:latin typeface="+mn-lt"/>
                <a:cs typeface="Times New Roman" panose="02020603050405020304" pitchFamily="18" charset="0"/>
              </a:rPr>
              <a:t>2) Будет добавлена функция кастомизации приложения под ваш вкус и цвет.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97A74-79E1-431B-B526-4089707BF39C}"/>
              </a:ext>
            </a:extLst>
          </p:cNvPr>
          <p:cNvSpPr txBox="1"/>
          <p:nvPr/>
        </p:nvSpPr>
        <p:spPr>
          <a:xfrm>
            <a:off x="1847528" y="332656"/>
            <a:ext cx="5904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Перспективы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21338774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Протон Караханова" id="{0C3818DB-EFB8-4CA7-93C5-854611B41E3E}" vid="{652C7DC7-C6F8-440F-8788-69EA81ABF1D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Протон Черезов</Template>
  <TotalTime>3820</TotalTime>
  <Words>330</Words>
  <Application>Microsoft Office PowerPoint</Application>
  <PresentationFormat>Широкоэкранный</PresentationFormat>
  <Paragraphs>44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Teacher</dc:creator>
  <cp:lastModifiedBy>Саша Федяев</cp:lastModifiedBy>
  <cp:revision>156</cp:revision>
  <dcterms:created xsi:type="dcterms:W3CDTF">2021-03-11T16:41:19Z</dcterms:created>
  <dcterms:modified xsi:type="dcterms:W3CDTF">2022-02-22T08:49:19Z</dcterms:modified>
</cp:coreProperties>
</file>