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26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9"/>
    <a:srgbClr val="F05424"/>
    <a:srgbClr val="203B65"/>
    <a:srgbClr val="001B4B"/>
    <a:srgbClr val="F05423"/>
    <a:srgbClr val="052452"/>
    <a:srgbClr val="001748"/>
    <a:srgbClr val="092856"/>
    <a:srgbClr val="112E5A"/>
    <a:srgbClr val="F35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aaasssska/helper_by_school" TargetMode="External"/><Relationship Id="rId4" Type="http://schemas.openxmlformats.org/officeDocument/2006/relationships/hyperlink" Target="https://youtu.be/GDeq_wTa27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05424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36160" y="4117805"/>
            <a:ext cx="4176464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ИТ-проектов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551384" y="1556792"/>
            <a:ext cx="10585176" cy="446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К. Ю. Поляков, Е. А. Еремин. Информатика. Углублённый уровень. Учебник для 10 класса в 2 частях. М.: БИНОМ. Лаборатория знаний, 2014.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М. 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Лутц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Изучаем Python. СПб.: Символ-Плюс, 2011.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Задачи по программированию. Под ред. С. М. Окулова, М.: БИНОМ. Лаборатория знаний, 2006.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С. М. Окулов. Основы программирования. М.: Бином. Лаборатория знаний, 2012.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Материалы и презентации к урокам в LMS 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Яндекс.Лицея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Сайт pythonworld.ru — «Python 3 для начинающих».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Сайт pythontutor.ru — «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Питонтьютор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8.https://www.youtube.com/playlist?list=PLJOzdkh8T5kpIBTG9mM2wVBjh-5OpdwBl — Лекции А.В. Умнова, прочитанные в Школе Анализа Данных Яндекса.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B4DC-9DD8-4E04-81FA-A746399E5C33}"/>
              </a:ext>
            </a:extLst>
          </p:cNvPr>
          <p:cNvSpPr txBox="1"/>
          <p:nvPr/>
        </p:nvSpPr>
        <p:spPr>
          <a:xfrm>
            <a:off x="1919536" y="233754"/>
            <a:ext cx="936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6848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0CD26-802D-4386-8AB5-1CB741B5B036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B854-1143-4D01-8F73-ADF7FBE20F40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C9A21-015D-4F17-933E-96B541510331}"/>
              </a:ext>
            </a:extLst>
          </p:cNvPr>
          <p:cNvSpPr txBox="1"/>
          <p:nvPr/>
        </p:nvSpPr>
        <p:spPr>
          <a:xfrm>
            <a:off x="1919536" y="260648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1050E-C432-4B87-94F4-F0F459FB5BB9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Разработка идей и четкое понимание окончательного результата.</a:t>
            </a:r>
          </a:p>
          <a:p>
            <a:pPr marL="514350" indent="-514350">
              <a:lnSpc>
                <a:spcPct val="150000"/>
              </a:lnSpc>
              <a:buFontTx/>
              <a:buAutoNum type="arabicParenR"/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C8ED-D255-4E78-8091-7BD19374D1FA}"/>
              </a:ext>
            </a:extLst>
          </p:cNvPr>
          <p:cNvSpPr txBox="1"/>
          <p:nvPr/>
        </p:nvSpPr>
        <p:spPr>
          <a:xfrm>
            <a:off x="1919536" y="260648"/>
            <a:ext cx="604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104411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  <a:hlinkClick r:id="rId4"/>
              </a:rPr>
              <a:t>https://youtu.be/GDeq_wTa27c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Ссылка на проект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800" b="0" i="0" u="none" strike="noStrike" dirty="0">
                <a:effectLst/>
                <a:latin typeface="Whitney"/>
                <a:hlinkClick r:id="rId5" tooltip="https://github.com/saaasssska/helper_by_school"/>
              </a:rPr>
              <a:t>https://github.com/saaasssska/helper_by_school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9BF2-BF0B-4D7A-916A-47A244E17902}"/>
              </a:ext>
            </a:extLst>
          </p:cNvPr>
          <p:cNvSpPr txBox="1"/>
          <p:nvPr/>
        </p:nvSpPr>
        <p:spPr>
          <a:xfrm>
            <a:off x="1919536" y="260648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функции ручного и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добавить функцию рассылки выгрузки учителей и учебного расписания по почту каждого учителя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8136" y="1836113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EDE56-3F0C-4AA6-AE34-764F8BA4BF09}"/>
              </a:ext>
            </a:extLst>
          </p:cNvPr>
          <p:cNvSpPr txBox="1"/>
          <p:nvPr/>
        </p:nvSpPr>
        <p:spPr>
          <a:xfrm>
            <a:off x="1919536" y="260648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4046</TotalTime>
  <Words>550</Words>
  <Application>Microsoft Office PowerPoint</Application>
  <PresentationFormat>Широкоэкранный</PresentationFormat>
  <Paragraphs>63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Whitney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178</cp:revision>
  <dcterms:created xsi:type="dcterms:W3CDTF">2021-03-11T16:41:19Z</dcterms:created>
  <dcterms:modified xsi:type="dcterms:W3CDTF">2022-04-11T16:50:12Z</dcterms:modified>
</cp:coreProperties>
</file>