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5" r:id="rId3"/>
    <p:sldId id="317" r:id="rId4"/>
    <p:sldId id="325" r:id="rId5"/>
    <p:sldId id="324" r:id="rId6"/>
    <p:sldId id="323" r:id="rId7"/>
    <p:sldId id="322" r:id="rId8"/>
    <p:sldId id="321" r:id="rId9"/>
    <p:sldId id="320" r:id="rId1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B65"/>
    <a:srgbClr val="001B4B"/>
    <a:srgbClr val="F05423"/>
    <a:srgbClr val="052452"/>
    <a:srgbClr val="001949"/>
    <a:srgbClr val="001748"/>
    <a:srgbClr val="092856"/>
    <a:srgbClr val="112E5A"/>
    <a:srgbClr val="F35522"/>
    <a:srgbClr val="00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6" autoAdjust="0"/>
  </p:normalViewPr>
  <p:slideViewPr>
    <p:cSldViewPr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25.02.2022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25.02.2022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25.02.2022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717032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551384" y="44187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23392" y="1098490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1127448" y="2250466"/>
            <a:ext cx="99371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cap="all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Помощник </a:t>
            </a:r>
          </a:p>
          <a:p>
            <a:pPr algn="ctr"/>
            <a:r>
              <a:rPr lang="ru-RU" sz="4000" b="1" cap="all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по составлению учебного расписания</a:t>
            </a:r>
            <a:endParaRPr lang="ru-RU" sz="4000" b="1" cap="all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76075" y="4210558"/>
            <a:ext cx="5328592" cy="257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Федяев Александр Андреевич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ученик 10-Т класса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учитель информатики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         Федоров Кирилл Евгеньевич</a:t>
            </a:r>
            <a:endParaRPr lang="ru-RU" dirty="0">
              <a:solidFill>
                <a:srgbClr val="203B65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1919536" y="26064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1384" y="1812880"/>
            <a:ext cx="110892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в учебных заведений составляют расписание совершенно не автоматизировано, что делает их работу более долгой и сложной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расписание занятий создают на бумаге, что значительно усложняет работу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чтобы найти информацию о кабинетах, учебных предметов, занятости учителей и др. необходимо просмотреть и сопоставить большое количество документов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обработать информацию, чтобы исключить ошибки или накладки в расписании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551384" y="1844824"/>
            <a:ext cx="11233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A4A"/>
                </a:solidFill>
                <a:latin typeface="+mn-lt"/>
                <a:cs typeface="Times New Roman" panose="02020603050405020304" pitchFamily="18" charset="0"/>
              </a:rPr>
              <a:t>Практически полностью автоматизировать работу человека, который составляет учебный план учителей и классов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A95D-D1E6-4370-B921-EA7459469A81}"/>
              </a:ext>
            </a:extLst>
          </p:cNvPr>
          <p:cNvSpPr txBox="1"/>
          <p:nvPr/>
        </p:nvSpPr>
        <p:spPr>
          <a:xfrm>
            <a:off x="1919536" y="260648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Решение</a:t>
            </a:r>
            <a:r>
              <a:rPr lang="en-US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551384" y="1628800"/>
            <a:ext cx="11089232" cy="4821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существует совсем небольшое количество подобных программ. 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Но если посмотреть на отзывы данных программ, то можно понять, что практически все работают некорректно или не имеют нужное количество необходимого функционала.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Были рассмотрены такое программы и сайты как 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TIMETABLE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uchportal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canva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составительрасписания.рф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5127-5B2D-4852-ACEC-BD4204FF2D54}"/>
              </a:ext>
            </a:extLst>
          </p:cNvPr>
          <p:cNvSpPr txBox="1"/>
          <p:nvPr/>
        </p:nvSpPr>
        <p:spPr>
          <a:xfrm>
            <a:off x="1847528" y="332656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Конкуренты</a:t>
            </a:r>
          </a:p>
        </p:txBody>
      </p:sp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623392" y="1700808"/>
            <a:ext cx="10729192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Данная программа имеет в себе весь необходимый функционал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составление и сохранение учебных планов, удобный просмотр нагрузки учителей и будущий экспорт данных в 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word.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В кооперативе с красивым и удобным интерфейсом, данная программа подойдет даже не особо разбирающимся в компьютерах людям.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5B2A5-D2AE-4526-97F0-78872CA8CB48}"/>
              </a:ext>
            </a:extLst>
          </p:cNvPr>
          <p:cNvSpPr txBox="1"/>
          <p:nvPr/>
        </p:nvSpPr>
        <p:spPr>
          <a:xfrm>
            <a:off x="1847528" y="404664"/>
            <a:ext cx="547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Уникальность</a:t>
            </a:r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решения</a:t>
            </a:r>
          </a:p>
        </p:txBody>
      </p:sp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11677-7A89-4A08-84AC-7B39F92BF704}"/>
              </a:ext>
            </a:extLst>
          </p:cNvPr>
          <p:cNvSpPr txBox="1"/>
          <p:nvPr/>
        </p:nvSpPr>
        <p:spPr>
          <a:xfrm>
            <a:off x="767408" y="1772816"/>
            <a:ext cx="8784976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Архитектура программы состоит из нескольких частей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1) Визуальная часть,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PyQt5.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2)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База данных,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MySQL.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3)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Внутренний функционал программы</a:t>
            </a:r>
            <a:r>
              <a:rPr lang="ru-RU" sz="20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E284E-8B7C-4F5C-9934-5D3AD72CC5A6}"/>
              </a:ext>
            </a:extLst>
          </p:cNvPr>
          <p:cNvSpPr txBox="1"/>
          <p:nvPr/>
        </p:nvSpPr>
        <p:spPr>
          <a:xfrm>
            <a:off x="1847528" y="332656"/>
            <a:ext cx="453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695400" y="1772816"/>
            <a:ext cx="1087320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Разработку программы можно разделить на 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этапа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1) Разработка идей и четкое понимание окончательного результата.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2) Разработка необходимых внутренних функций и файлов. (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Backend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3) Разработка интерфейса.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(Frontend)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4) Объединение интерфейса и внутренних функций.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A0D6C-C168-496F-A3B8-843A82A58AFE}"/>
              </a:ext>
            </a:extLst>
          </p:cNvPr>
          <p:cNvSpPr txBox="1"/>
          <p:nvPr/>
        </p:nvSpPr>
        <p:spPr>
          <a:xfrm>
            <a:off x="1919536" y="260648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Этапы</a:t>
            </a:r>
            <a:r>
              <a:rPr lang="ru-RU" sz="3600" dirty="0">
                <a:solidFill>
                  <a:srgbClr val="F05423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767408" y="2204864"/>
            <a:ext cx="9793088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Демонстрацию работы данной программы можно посмотреть по данной ссылке: </a:t>
            </a:r>
            <a:r>
              <a:rPr lang="en-US" sz="280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https://youtu.be/m4BwDAUP7os</a:t>
            </a:r>
            <a:endParaRPr lang="ru-RU" sz="2800" dirty="0">
              <a:solidFill>
                <a:srgbClr val="001949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42E59-0281-4F03-AE84-C37F7E27B71D}"/>
              </a:ext>
            </a:extLst>
          </p:cNvPr>
          <p:cNvSpPr txBox="1"/>
          <p:nvPr/>
        </p:nvSpPr>
        <p:spPr>
          <a:xfrm>
            <a:off x="1847528" y="404664"/>
            <a:ext cx="6552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Демонстрация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839416" y="2636912"/>
            <a:ext cx="105851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функции ручного и автоматического составления учебного расписания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функцию кастомизации приложения под запросы потребителя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7A74-79E1-431B-B526-4089707BF39C}"/>
              </a:ext>
            </a:extLst>
          </p:cNvPr>
          <p:cNvSpPr txBox="1"/>
          <p:nvPr/>
        </p:nvSpPr>
        <p:spPr>
          <a:xfrm>
            <a:off x="1847528" y="332656"/>
            <a:ext cx="5904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Перспективы</a:t>
            </a:r>
            <a:r>
              <a:rPr lang="ru-RU" sz="3600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развития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08136" y="1836113"/>
            <a:ext cx="4329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52452"/>
                </a:solidFill>
                <a:latin typeface="Calibri"/>
                <a:cs typeface="Times New Roman" panose="02020603050405020304" pitchFamily="18" charset="0"/>
              </a:rPr>
              <a:t>Планируется добавить: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3946</TotalTime>
  <Words>356</Words>
  <Application>Microsoft Office PowerPoint</Application>
  <PresentationFormat>Широкоэкранный</PresentationFormat>
  <Paragraphs>51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Саша Федяев</cp:lastModifiedBy>
  <cp:revision>164</cp:revision>
  <dcterms:created xsi:type="dcterms:W3CDTF">2021-03-11T16:41:19Z</dcterms:created>
  <dcterms:modified xsi:type="dcterms:W3CDTF">2022-02-25T08:59:47Z</dcterms:modified>
</cp:coreProperties>
</file>