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18" r:id="rId11"/>
    <p:sldId id="319" r:id="rId1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423"/>
    <a:srgbClr val="FEFED3"/>
    <a:srgbClr val="D9D9D9"/>
    <a:srgbClr val="DBE7FE"/>
    <a:srgbClr val="CCC1DA"/>
    <a:srgbClr val="FFD8B9"/>
    <a:srgbClr val="FFD5D5"/>
    <a:srgbClr val="E8FDCA"/>
    <a:srgbClr val="B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6" autoAdjust="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4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0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22.02.2022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22.02.2022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22.02.2022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750641" y="2215341"/>
            <a:ext cx="83765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 по составлению учебного расписания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1FCD9E-DE0B-4B0F-8A7A-D30B8382FDEF}"/>
              </a:ext>
            </a:extLst>
          </p:cNvPr>
          <p:cNvSpPr txBox="1"/>
          <p:nvPr/>
        </p:nvSpPr>
        <p:spPr>
          <a:xfrm>
            <a:off x="911424" y="2276872"/>
            <a:ext cx="7704856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 обучающийся 10 Т класса ОЦ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ученик лицея академии Яндекса - Федяев Александр.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67246-373B-4B33-A765-1BB2C7399EAC}"/>
              </a:ext>
            </a:extLst>
          </p:cNvPr>
          <p:cNvSpPr txBox="1"/>
          <p:nvPr/>
        </p:nvSpPr>
        <p:spPr>
          <a:xfrm>
            <a:off x="8040216" y="1412776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участников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17139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B79AE-815C-45F4-92A7-A7572E19CFE6}"/>
              </a:ext>
            </a:extLst>
          </p:cNvPr>
          <p:cNvSpPr txBox="1"/>
          <p:nvPr/>
        </p:nvSpPr>
        <p:spPr>
          <a:xfrm>
            <a:off x="8256240" y="1484784"/>
            <a:ext cx="3672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2597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15413-9607-466B-876C-57843C9E723F}"/>
              </a:ext>
            </a:extLst>
          </p:cNvPr>
          <p:cNvSpPr txBox="1"/>
          <p:nvPr/>
        </p:nvSpPr>
        <p:spPr>
          <a:xfrm>
            <a:off x="839416" y="2420888"/>
            <a:ext cx="8304584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 проблемой многих учителей является долгое и совсем не автоматизированное выполнение многих функций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Например, выгрузка данных учителя.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9624392" y="1412776"/>
            <a:ext cx="16561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623392" y="2420888"/>
            <a:ext cx="844860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полностью автоматизировать работу человека, который составляет учебный план учителей и классов.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9408368" y="1412776"/>
            <a:ext cx="2783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767408" y="2132856"/>
            <a:ext cx="8448600" cy="291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совсем небольшое количество подобных программ. Но если посмотреть на отзывы данных программ, то можно понять, что практически все работают некорректно или не имеют нужное количество необходимого функционала.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рассмотрены такое программы и сайты как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TIMETABLE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uchportal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canva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составительрасписания.рф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9552384" y="1484784"/>
            <a:ext cx="22322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Конкуренты</a:t>
            </a:r>
          </a:p>
        </p:txBody>
      </p:sp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695400" y="2413338"/>
            <a:ext cx="8448600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программа имеет в себе весь необходимый функционал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и сохранение учебных планов, удобный просмотр нагрузки учителей и будущий экспорт данных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кооперативе с красивым и удобным интерфейсом, данная программа подойдет даже не особо разбирающимся в компьютерах людям.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8760296" y="1484784"/>
            <a:ext cx="3240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839416" y="2257172"/>
            <a:ext cx="6096000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программы состоит из нескольких частей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Визуальная часть, написанная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данных, написанная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Внутренний функционал программы.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9408368" y="1412776"/>
            <a:ext cx="18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95400" y="2204864"/>
            <a:ext cx="9073008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 программы можно разделить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этапа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Разработка идей и четкое понимание окончательного результата.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Разработка необходимых внутренних функций и файлов.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Разработка интерфейса.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(Frontend)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Объединение интерфейса и внутренних функций.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8976320" y="1412776"/>
            <a:ext cx="2448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767408" y="2204864"/>
            <a:ext cx="784887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Демонстрацию работы данной программы можно посмотреть по данной ссылке.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https://youtu.be/bZWagEZjbP0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8256240" y="1484784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767408" y="2204864"/>
            <a:ext cx="9145016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 будущем будут добавлены функции ручного и автоматического составления учебного расписания.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Будет добавлена функция кастомизации приложения под ваш вкус и цвет.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8300283" y="1412776"/>
            <a:ext cx="3224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3807</TotalTime>
  <Words>333</Words>
  <Application>Microsoft Office PowerPoint</Application>
  <PresentationFormat>Широкоэкранный</PresentationFormat>
  <Paragraphs>43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 Федяев</cp:lastModifiedBy>
  <cp:revision>155</cp:revision>
  <dcterms:created xsi:type="dcterms:W3CDTF">2021-03-11T16:41:19Z</dcterms:created>
  <dcterms:modified xsi:type="dcterms:W3CDTF">2022-02-22T08:01:18Z</dcterms:modified>
</cp:coreProperties>
</file>