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C886-4EEF-46CD-831F-5EF42EA81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08B8-BF1A-43BB-9A13-791C3231C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437-7082-4CCC-99DB-CA16C33A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E4E7-5053-4A24-AC1D-F5E523FB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1FA2-4DE8-4D24-95D1-F43663E7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441-44BB-4422-9EEF-972953F6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F664-3121-4021-99C7-0E762EDDC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4933-8AA9-4429-AE57-5E162C50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5F7E-B740-4269-9A63-DF29AC31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164E-26E0-461A-9935-5DA00E36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D02F-3605-489B-90E4-A9D83D46A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C6EB1-A796-4B9D-887F-C3A6D89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4DD8-590F-44A1-A67F-307B6747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E151-7B78-4CCE-922B-C002C9CB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BA8A-798D-44A3-9C7F-39113C04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F97B-7CBC-45C9-96A1-D1CD6005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C479-0B21-4F52-B78A-B2634174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57C7-DC80-48F2-BE39-936D5EC5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A9B1-C34D-4475-B6E8-3FE0AE4B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6A5D-FFF1-45C2-BBF1-0A40F8E1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74D7-D0D8-4272-AB85-7489F06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D5B0D-4063-4C59-B1F1-A0DCABDA4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6206-B737-43BA-8073-DD95CBA3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EF09-1A56-4D96-973B-5434E1CB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0297-6346-433D-BA7F-80321B99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6B8A-326B-4258-BD25-243FE041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E0F8-74EF-4B56-8547-0797EAC40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804D1-4AB1-4E6C-8523-BFDB8DCC2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8FFFB-BC45-4611-B83B-CCFD4D4D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CB1DB-0A69-46F1-8267-E99E83F3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4E81C-8A2D-4C6B-8793-7ACC1096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3D90-3A70-46DA-96BB-3ADAF17F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2313-71F4-4B68-A724-29884827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B9F37-B589-4BD5-BB3F-247BC34E4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B964F-4A06-42DB-8E4C-059F51575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3E75F-6C18-43C2-AE80-E9913F05F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6A4A1-D01E-4A28-A874-B38EBDB5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A84E3-4364-4609-8CBC-EF532F57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88C8A-B35B-476E-A9DB-89CEC4ED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B746-8F9D-4803-AF33-52711D0C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EB5DC-5A63-4843-A6F3-F6120F60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1D5A3-1C01-4753-AFCB-EDAC5C48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53CD8-F5F7-476C-AD2A-789B1629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35B5B-FFDB-48A6-A28B-F2ED5AF0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AAFD1-5F73-4104-BE66-115F8BC1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58BDC-F5C3-4730-BFE8-BCBDF473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0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EB23-82F8-4614-B943-D212CDAF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E5C0-04D2-4460-94E6-1F84889C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98486-02BC-4162-9C5A-9361B7259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5B582-DD14-4482-8207-D8DD124B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2C7E-3B7F-41B1-9A97-21A4F500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D6C93-1CDA-4943-94F8-B00E5ECB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C058-07A4-453D-BE9B-F28CB22D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1FCCD-8526-4651-93E2-048DCCFDC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96FC-F425-4C31-9FBF-AB541317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EA796-AE60-4FC6-80F3-B9C5632C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F9A50-BC29-4169-958F-CDC3ED6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FC3AF-6A25-4D61-828B-44667C68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D113-C69C-4081-98E8-FD857F69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02DF-737C-4BF4-9474-CCA174376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CF783-2638-4CAF-B92C-5AE8EBCB9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2E87-0E94-4ABF-B8A1-EF315050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84FC-A2D7-4A84-A167-A69A02A3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9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www.kaggle.com/shrutimehta/zomato-restaurants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rutimehta/zomato-restaurants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70D3B-E260-460D-8C61-E82376E51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0C34B-B0FA-43BF-A3DB-B58D24D34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Explore Zomato restaurants Dataset in the city of New Delhi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06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DC05C-037B-4929-A678-C7630A979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6" y="896645"/>
            <a:ext cx="9390902" cy="5280318"/>
          </a:xfrm>
        </p:spPr>
      </p:pic>
    </p:spTree>
    <p:extLst>
      <p:ext uri="{BB962C8B-B14F-4D97-AF65-F5344CB8AC3E}">
        <p14:creationId xmlns:p14="http://schemas.microsoft.com/office/powerpoint/2010/main" val="127476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43760-35D4-4B1D-918C-875FE6669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9" y="1121336"/>
            <a:ext cx="8958545" cy="5055627"/>
          </a:xfrm>
        </p:spPr>
      </p:pic>
    </p:spTree>
    <p:extLst>
      <p:ext uri="{BB962C8B-B14F-4D97-AF65-F5344CB8AC3E}">
        <p14:creationId xmlns:p14="http://schemas.microsoft.com/office/powerpoint/2010/main" val="106782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3DF2-022F-48A8-B88B-E399B3DF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Cluster 1: </a:t>
            </a:r>
            <a:r>
              <a:rPr lang="en-US" sz="3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BA088-E4EC-4DCC-898C-1C63DBE35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8245"/>
            <a:ext cx="10515600" cy="3426098"/>
          </a:xfrm>
        </p:spPr>
      </p:pic>
    </p:spTree>
    <p:extLst>
      <p:ext uri="{BB962C8B-B14F-4D97-AF65-F5344CB8AC3E}">
        <p14:creationId xmlns:p14="http://schemas.microsoft.com/office/powerpoint/2010/main" val="151839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9026-3F18-4E98-901B-3B8500D5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2: </a:t>
            </a:r>
            <a:r>
              <a:rPr lang="en-US" sz="3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7648D-DC78-4C6D-A1C3-236D38398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246"/>
            <a:ext cx="10515600" cy="3328095"/>
          </a:xfrm>
        </p:spPr>
      </p:pic>
    </p:spTree>
    <p:extLst>
      <p:ext uri="{BB962C8B-B14F-4D97-AF65-F5344CB8AC3E}">
        <p14:creationId xmlns:p14="http://schemas.microsoft.com/office/powerpoint/2010/main" val="19142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484D-7A18-4872-8EE1-4B69171F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7F225-8D57-4C51-9F3C-91BC503A2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414"/>
            <a:ext cx="10515600" cy="3715759"/>
          </a:xfrm>
        </p:spPr>
      </p:pic>
    </p:spTree>
    <p:extLst>
      <p:ext uri="{BB962C8B-B14F-4D97-AF65-F5344CB8AC3E}">
        <p14:creationId xmlns:p14="http://schemas.microsoft.com/office/powerpoint/2010/main" val="25607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BC1E-09B3-4CAD-B3CE-45E35829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389DF-EF7D-4DCD-ABFF-41548D5E5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484"/>
            <a:ext cx="10515600" cy="3475619"/>
          </a:xfrm>
        </p:spPr>
      </p:pic>
    </p:spTree>
    <p:extLst>
      <p:ext uri="{BB962C8B-B14F-4D97-AF65-F5344CB8AC3E}">
        <p14:creationId xmlns:p14="http://schemas.microsoft.com/office/powerpoint/2010/main" val="23507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11F8-1A19-4BD6-BFDF-9BC219A2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5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5AFBE-C7FC-40D7-9C3F-E7D53F4E1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5165"/>
            <a:ext cx="10515600" cy="3712258"/>
          </a:xfrm>
        </p:spPr>
      </p:pic>
    </p:spTree>
    <p:extLst>
      <p:ext uri="{BB962C8B-B14F-4D97-AF65-F5344CB8AC3E}">
        <p14:creationId xmlns:p14="http://schemas.microsoft.com/office/powerpoint/2010/main" val="50720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A44C-047B-4CB9-AD55-39C076E8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5163-2D2A-4E56-8A89-B8B17CD3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park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 garden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nagar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kailash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shah road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4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9F2ED7-5632-4A76-AB7B-2525D0B4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E3B25B-BF94-473B-8119-A111AD92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94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F878-6BDE-41C7-8215-F8BD2448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F8C6-3132-4648-9598-01793E27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36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67-44F4-431F-9122-C3901C41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550E-32C2-41AA-BD93-EFC73624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name,Rating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along with their latitude and longitude.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2"/>
              </a:rPr>
              <a:t>Zomato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2"/>
              </a:rPr>
              <a:t>kaggel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2"/>
              </a:rPr>
              <a:t> dataset</a:t>
            </a:r>
            <a:endParaRPr lang="en-US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city.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city.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Fousquare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API</a:t>
            </a:r>
            <a:endParaRPr lang="en-US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 will get all the venues in each neighborhood.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20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5A7E-918F-41E8-B662-D6C7BB54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F310-1977-4624-8418-13A3C60CE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 data from </a:t>
            </a:r>
            <a:r>
              <a:rPr lang="en-US" sz="28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2"/>
              </a:rPr>
              <a:t>Zomato </a:t>
            </a:r>
            <a:r>
              <a:rPr lang="en-US" sz="2800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2"/>
              </a:rPr>
              <a:t>kaggel</a:t>
            </a:r>
            <a:r>
              <a:rPr lang="en-US" sz="28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2"/>
              </a:rPr>
              <a:t> dataset</a:t>
            </a:r>
            <a:endParaRPr lang="en-US" sz="2800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FourSquare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API we will find all venues for each neighborhood.</a:t>
            </a: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resturant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find the best places.</a:t>
            </a: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70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8EE2-09FA-41B9-8BA8-83CE060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C4C79-8893-498C-BED4-B7718E60B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81" y="1825625"/>
            <a:ext cx="7659837" cy="4351338"/>
          </a:xfrm>
        </p:spPr>
      </p:pic>
    </p:spTree>
    <p:extLst>
      <p:ext uri="{BB962C8B-B14F-4D97-AF65-F5344CB8AC3E}">
        <p14:creationId xmlns:p14="http://schemas.microsoft.com/office/powerpoint/2010/main" val="251567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62695-7B4F-4775-9CF0-9BFED6D5A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58" y="1047565"/>
            <a:ext cx="9143152" cy="5129398"/>
          </a:xfrm>
        </p:spPr>
      </p:pic>
    </p:spTree>
    <p:extLst>
      <p:ext uri="{BB962C8B-B14F-4D97-AF65-F5344CB8AC3E}">
        <p14:creationId xmlns:p14="http://schemas.microsoft.com/office/powerpoint/2010/main" val="336752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749E2-E985-4DA0-86F0-241794C9A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82" y="1121392"/>
            <a:ext cx="8940114" cy="5055571"/>
          </a:xfrm>
        </p:spPr>
      </p:pic>
    </p:spTree>
    <p:extLst>
      <p:ext uri="{BB962C8B-B14F-4D97-AF65-F5344CB8AC3E}">
        <p14:creationId xmlns:p14="http://schemas.microsoft.com/office/powerpoint/2010/main" val="130986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83CDD-16F9-4F15-B201-879E02BA4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21" y="1154098"/>
            <a:ext cx="8888533" cy="5022866"/>
          </a:xfrm>
        </p:spPr>
      </p:pic>
    </p:spTree>
    <p:extLst>
      <p:ext uri="{BB962C8B-B14F-4D97-AF65-F5344CB8AC3E}">
        <p14:creationId xmlns:p14="http://schemas.microsoft.com/office/powerpoint/2010/main" val="197435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414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Office Theme</vt:lpstr>
      <vt:lpstr>Explore Zomato restaurants Dataset in the city of New Delhi</vt:lpstr>
      <vt:lpstr>Introduction</vt:lpstr>
      <vt:lpstr>Objectives</vt:lpstr>
      <vt:lpstr>Data</vt:lpstr>
      <vt:lpstr>Approach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 1: The Indian restaurants are most recommended venues nearby the locations</vt:lpstr>
      <vt:lpstr>Cluster 2: It is recommended for the Hotel and Nightclubs venues areas </vt:lpstr>
      <vt:lpstr>Cluster 3</vt:lpstr>
      <vt:lpstr>Cluster 4</vt:lpstr>
      <vt:lpstr>Cluster 5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Zomato restaurants Dataset in the city of New Delhi</dc:title>
  <dc:creator>Saabreen Ansari</dc:creator>
  <cp:lastModifiedBy>Saabreen Ansari</cp:lastModifiedBy>
  <cp:revision>4</cp:revision>
  <dcterms:created xsi:type="dcterms:W3CDTF">2020-12-27T17:24:18Z</dcterms:created>
  <dcterms:modified xsi:type="dcterms:W3CDTF">2020-12-27T18:20:36Z</dcterms:modified>
</cp:coreProperties>
</file>