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984" r:id="rId2"/>
    <p:sldId id="256" r:id="rId3"/>
    <p:sldId id="985" r:id="rId4"/>
    <p:sldId id="986" r:id="rId5"/>
    <p:sldId id="987" r:id="rId6"/>
    <p:sldId id="988" r:id="rId7"/>
    <p:sldId id="989" r:id="rId8"/>
    <p:sldId id="990" r:id="rId9"/>
    <p:sldId id="991" r:id="rId10"/>
    <p:sldId id="992" r:id="rId11"/>
    <p:sldId id="993" r:id="rId12"/>
    <p:sldId id="99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night-Beck,Ronald" initials="K" lastIdx="1" clrIdx="0">
    <p:extLst>
      <p:ext uri="{19B8F6BF-5375-455C-9EA6-DF929625EA0E}">
        <p15:presenceInfo xmlns:p15="http://schemas.microsoft.com/office/powerpoint/2012/main" userId="S-1-5-21-60319325-1160982951-1601773907-3353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6C499A-E8DA-4B48-AF93-473566330B7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274419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C499A-E8DA-4B48-AF93-473566330B7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418030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C499A-E8DA-4B48-AF93-473566330B7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14D8-50BE-4690-AFB3-6FB35DE30D1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2502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C499A-E8DA-4B48-AF93-473566330B7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1827583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C499A-E8DA-4B48-AF93-473566330B7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14D8-50BE-4690-AFB3-6FB35DE30D1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2707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C499A-E8DA-4B48-AF93-473566330B7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2827990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C499A-E8DA-4B48-AF93-473566330B7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391943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C499A-E8DA-4B48-AF93-473566330B7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152211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C499A-E8DA-4B48-AF93-473566330B7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327349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C499A-E8DA-4B48-AF93-473566330B78}"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301226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C499A-E8DA-4B48-AF93-473566330B78}"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274060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C499A-E8DA-4B48-AF93-473566330B78}" type="datetimeFigureOut">
              <a:rPr lang="en-US" smtClean="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402013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C499A-E8DA-4B48-AF93-473566330B78}" type="datetimeFigureOut">
              <a:rPr lang="en-US" smtClean="0"/>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86477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C499A-E8DA-4B48-AF93-473566330B78}" type="datetimeFigureOut">
              <a:rPr lang="en-US" smtClean="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366130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C499A-E8DA-4B48-AF93-473566330B78}"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2519884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C499A-E8DA-4B48-AF93-473566330B78}"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F14D8-50BE-4690-AFB3-6FB35DE30D1B}" type="slidenum">
              <a:rPr lang="en-US" smtClean="0"/>
              <a:t>‹#›</a:t>
            </a:fld>
            <a:endParaRPr lang="en-US"/>
          </a:p>
        </p:txBody>
      </p:sp>
    </p:spTree>
    <p:extLst>
      <p:ext uri="{BB962C8B-B14F-4D97-AF65-F5344CB8AC3E}">
        <p14:creationId xmlns:p14="http://schemas.microsoft.com/office/powerpoint/2010/main" val="382050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6C499A-E8DA-4B48-AF93-473566330B78}" type="datetimeFigureOut">
              <a:rPr lang="en-US" smtClean="0"/>
              <a:t>4/2/2022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3F14D8-50BE-4690-AFB3-6FB35DE30D1B}" type="slidenum">
              <a:rPr lang="en-US" smtClean="0"/>
              <a:t>‹#›</a:t>
            </a:fld>
            <a:endParaRPr lang="en-US"/>
          </a:p>
        </p:txBody>
      </p:sp>
    </p:spTree>
    <p:extLst>
      <p:ext uri="{BB962C8B-B14F-4D97-AF65-F5344CB8AC3E}">
        <p14:creationId xmlns:p14="http://schemas.microsoft.com/office/powerpoint/2010/main" val="42412236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3B25F7-7682-401F-96F2-E991372A84C6}"/>
              </a:ext>
            </a:extLst>
          </p:cNvPr>
          <p:cNvSpPr>
            <a:spLocks noGrp="1"/>
          </p:cNvSpPr>
          <p:nvPr>
            <p:ph type="title"/>
          </p:nvPr>
        </p:nvSpPr>
        <p:spPr>
          <a:xfrm>
            <a:off x="990096" y="977900"/>
            <a:ext cx="6539558" cy="3327734"/>
          </a:xfrm>
        </p:spPr>
        <p:txBody>
          <a:bodyPr vert="horz" lIns="91440" tIns="45720" rIns="91440" bIns="45720" rtlCol="0" anchor="b">
            <a:normAutofit/>
          </a:bodyPr>
          <a:lstStyle/>
          <a:p>
            <a:pPr algn="r"/>
            <a:r>
              <a:rPr lang="en-US" sz="5400" spc="200" dirty="0"/>
              <a:t>CONTACT BOOK </a:t>
            </a:r>
          </a:p>
        </p:txBody>
      </p:sp>
      <p:sp>
        <p:nvSpPr>
          <p:cNvPr id="28" name="TextBox 27">
            <a:extLst>
              <a:ext uri="{FF2B5EF4-FFF2-40B4-BE49-F238E27FC236}">
                <a16:creationId xmlns:a16="http://schemas.microsoft.com/office/drawing/2014/main" id="{F6A2F59E-9642-4173-A5F7-8B4062500FB4}"/>
              </a:ext>
            </a:extLst>
          </p:cNvPr>
          <p:cNvSpPr txBox="1"/>
          <p:nvPr/>
        </p:nvSpPr>
        <p:spPr>
          <a:xfrm>
            <a:off x="4399741" y="4695825"/>
            <a:ext cx="3129913" cy="369332"/>
          </a:xfrm>
          <a:prstGeom prst="rect">
            <a:avLst/>
          </a:prstGeom>
          <a:noFill/>
        </p:spPr>
        <p:txBody>
          <a:bodyPr wrap="square" rtlCol="0">
            <a:spAutoFit/>
          </a:bodyPr>
          <a:lstStyle/>
          <a:p>
            <a:pPr algn="r"/>
            <a:r>
              <a:rPr lang="en-US" dirty="0"/>
              <a:t>-- SAACHI CHANDRASHEKHAR</a:t>
            </a:r>
          </a:p>
        </p:txBody>
      </p:sp>
    </p:spTree>
    <p:extLst>
      <p:ext uri="{BB962C8B-B14F-4D97-AF65-F5344CB8AC3E}">
        <p14:creationId xmlns:p14="http://schemas.microsoft.com/office/powerpoint/2010/main" val="207104703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F9FF-5D6E-476B-986E-DDCF7D1281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C8DB93-FD0D-40EC-B1FA-4181FFE38C52}"/>
              </a:ext>
            </a:extLst>
          </p:cNvPr>
          <p:cNvSpPr>
            <a:spLocks noGrp="1"/>
          </p:cNvSpPr>
          <p:nvPr>
            <p:ph idx="1"/>
          </p:nvPr>
        </p:nvSpPr>
        <p:spPr/>
        <p:txBody>
          <a:bodyPr/>
          <a:lstStyle/>
          <a:p>
            <a:endParaRPr lang="en-US"/>
          </a:p>
        </p:txBody>
      </p:sp>
      <p:sp>
        <p:nvSpPr>
          <p:cNvPr id="7" name="Text Placeholder 2">
            <a:extLst>
              <a:ext uri="{FF2B5EF4-FFF2-40B4-BE49-F238E27FC236}">
                <a16:creationId xmlns:a16="http://schemas.microsoft.com/office/drawing/2014/main" id="{4F4FE0CD-2185-42E0-85B8-710D46D68C21}"/>
              </a:ext>
            </a:extLst>
          </p:cNvPr>
          <p:cNvSpPr txBox="1">
            <a:spLocks/>
          </p:cNvSpPr>
          <p:nvPr/>
        </p:nvSpPr>
        <p:spPr>
          <a:xfrm>
            <a:off x="0" y="1404059"/>
            <a:ext cx="12193318" cy="45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Update Record</a:t>
            </a:r>
          </a:p>
        </p:txBody>
      </p:sp>
      <p:pic>
        <p:nvPicPr>
          <p:cNvPr id="8" name="Picture 7">
            <a:extLst>
              <a:ext uri="{FF2B5EF4-FFF2-40B4-BE49-F238E27FC236}">
                <a16:creationId xmlns:a16="http://schemas.microsoft.com/office/drawing/2014/main" id="{ABC1D551-3F58-44BE-9618-3D64D149E261}"/>
              </a:ext>
            </a:extLst>
          </p:cNvPr>
          <p:cNvPicPr>
            <a:picLocks noChangeAspect="1"/>
          </p:cNvPicPr>
          <p:nvPr/>
        </p:nvPicPr>
        <p:blipFill>
          <a:blip r:embed="rId2"/>
          <a:stretch>
            <a:fillRect/>
          </a:stretch>
        </p:blipFill>
        <p:spPr>
          <a:xfrm>
            <a:off x="323850" y="2278509"/>
            <a:ext cx="11544300" cy="3028950"/>
          </a:xfrm>
          <a:prstGeom prst="rect">
            <a:avLst/>
          </a:prstGeom>
        </p:spPr>
      </p:pic>
    </p:spTree>
    <p:extLst>
      <p:ext uri="{BB962C8B-B14F-4D97-AF65-F5344CB8AC3E}">
        <p14:creationId xmlns:p14="http://schemas.microsoft.com/office/powerpoint/2010/main" val="141157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733C5C6-26EE-4A70-9585-A0FF1BD8E3A0}"/>
              </a:ext>
            </a:extLst>
          </p:cNvPr>
          <p:cNvSpPr txBox="1">
            <a:spLocks/>
          </p:cNvSpPr>
          <p:nvPr/>
        </p:nvSpPr>
        <p:spPr>
          <a:xfrm>
            <a:off x="151057" y="3106599"/>
            <a:ext cx="12193318" cy="45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5. Delete Record</a:t>
            </a:r>
            <a:endParaRPr lang="en-US" dirty="0"/>
          </a:p>
        </p:txBody>
      </p:sp>
      <p:pic>
        <p:nvPicPr>
          <p:cNvPr id="9" name="Picture 8">
            <a:extLst>
              <a:ext uri="{FF2B5EF4-FFF2-40B4-BE49-F238E27FC236}">
                <a16:creationId xmlns:a16="http://schemas.microsoft.com/office/drawing/2014/main" id="{5C8CD3A6-DFD5-4978-BCC3-F6A7B0D4E467}"/>
              </a:ext>
            </a:extLst>
          </p:cNvPr>
          <p:cNvPicPr>
            <a:picLocks noChangeAspect="1"/>
          </p:cNvPicPr>
          <p:nvPr/>
        </p:nvPicPr>
        <p:blipFill>
          <a:blip r:embed="rId2"/>
          <a:stretch>
            <a:fillRect/>
          </a:stretch>
        </p:blipFill>
        <p:spPr>
          <a:xfrm>
            <a:off x="500062" y="1000332"/>
            <a:ext cx="11115675" cy="1895475"/>
          </a:xfrm>
          <a:prstGeom prst="rect">
            <a:avLst/>
          </a:prstGeom>
        </p:spPr>
      </p:pic>
      <p:sp>
        <p:nvSpPr>
          <p:cNvPr id="10" name="Text Placeholder 2">
            <a:extLst>
              <a:ext uri="{FF2B5EF4-FFF2-40B4-BE49-F238E27FC236}">
                <a16:creationId xmlns:a16="http://schemas.microsoft.com/office/drawing/2014/main" id="{E5ABAD58-3924-4325-8D5B-F053594A0037}"/>
              </a:ext>
            </a:extLst>
          </p:cNvPr>
          <p:cNvSpPr txBox="1">
            <a:spLocks/>
          </p:cNvSpPr>
          <p:nvPr/>
        </p:nvSpPr>
        <p:spPr>
          <a:xfrm>
            <a:off x="151057" y="378308"/>
            <a:ext cx="12193318" cy="457200"/>
          </a:xfrm>
          <a:prstGeom prst="rect">
            <a:avLst/>
          </a:prstGeom>
        </p:spPr>
        <p:txBody>
          <a:bodyPr vert="horz" lIns="365760" tIns="0" rIns="914400" bIns="0" rtlCol="0" anchor="ctr" anchorCtr="0">
            <a:noAutofit/>
          </a:bodyPr>
          <a:lstStyle>
            <a:lvl1pPr marL="0" indent="0" algn="l" defTabSz="1218354" rtl="0" eaLnBrk="1" latinLnBrk="0" hangingPunct="1">
              <a:lnSpc>
                <a:spcPct val="90000"/>
              </a:lnSpc>
              <a:spcBef>
                <a:spcPts val="1333"/>
              </a:spcBef>
              <a:buClr>
                <a:schemeClr val="accent1"/>
              </a:buClr>
              <a:buSzPct val="110000"/>
              <a:buFont typeface="Arial" panose="020B0604020202020204" pitchFamily="34" charset="0"/>
              <a:buNone/>
              <a:defRPr sz="2800" b="0" i="0" kern="1200" baseline="0">
                <a:solidFill>
                  <a:schemeClr val="bg1"/>
                </a:solidFill>
                <a:latin typeface="+mn-lt"/>
                <a:ea typeface="+mn-ea"/>
                <a:cs typeface="Arial Narrow" panose="020B0604020202020204" pitchFamily="34" charset="0"/>
              </a:defRPr>
            </a:lvl1pPr>
            <a:lvl2pPr marL="0" indent="-182880" algn="l" defTabSz="1218354" rtl="0" eaLnBrk="1" latinLnBrk="0" hangingPunct="1">
              <a:lnSpc>
                <a:spcPct val="90000"/>
              </a:lnSpc>
              <a:spcBef>
                <a:spcPts val="667"/>
              </a:spcBef>
              <a:buClr>
                <a:schemeClr val="accent1"/>
              </a:buClr>
              <a:buSzPct val="110000"/>
              <a:buFont typeface="Arial" panose="020B0604020202020204" pitchFamily="34" charset="0"/>
              <a:buChar char="•"/>
              <a:defRPr sz="2500" b="0" i="0" kern="1200">
                <a:solidFill>
                  <a:schemeClr val="tx1"/>
                </a:solidFill>
                <a:latin typeface="+mn-lt"/>
                <a:ea typeface="+mn-ea"/>
                <a:cs typeface="Arial Narrow" panose="020B0604020202020204" pitchFamily="34" charset="0"/>
              </a:defRPr>
            </a:lvl2pPr>
            <a:lvl3pPr marL="182880" indent="-182880" algn="l" defTabSz="1218354" rtl="0" eaLnBrk="1" latinLnBrk="0" hangingPunct="1">
              <a:lnSpc>
                <a:spcPct val="90000"/>
              </a:lnSpc>
              <a:spcBef>
                <a:spcPts val="0"/>
              </a:spcBef>
              <a:buClr>
                <a:schemeClr val="accent1"/>
              </a:buClr>
              <a:buSzPct val="110000"/>
              <a:buFont typeface="Arial" panose="020B0604020202020204" pitchFamily="34" charset="0"/>
              <a:buChar char="•"/>
              <a:defRPr sz="2000" b="0" i="0" kern="1200">
                <a:solidFill>
                  <a:schemeClr val="tx1"/>
                </a:solidFill>
                <a:latin typeface="+mn-lt"/>
                <a:ea typeface="+mn-ea"/>
                <a:cs typeface="Arial Narrow" panose="020B0604020202020204" pitchFamily="34" charset="0"/>
              </a:defRPr>
            </a:lvl3pPr>
            <a:lvl4pPr marL="457200" indent="-309563" algn="l" defTabSz="1218354" rtl="0" eaLnBrk="1" latinLnBrk="0" hangingPunct="1">
              <a:lnSpc>
                <a:spcPct val="90000"/>
              </a:lnSpc>
              <a:spcBef>
                <a:spcPts val="667"/>
              </a:spcBef>
              <a:buClr>
                <a:schemeClr val="bg2"/>
              </a:buClr>
              <a:buSzPct val="110000"/>
              <a:buFont typeface="Arial" panose="020B0604020202020204" pitchFamily="34" charset="0"/>
              <a:buChar char="•"/>
              <a:tabLst/>
              <a:defRPr sz="2400" b="0" i="0" kern="1200" baseline="0">
                <a:solidFill>
                  <a:schemeClr val="tx1"/>
                </a:solidFill>
                <a:latin typeface="+mn-lt"/>
                <a:ea typeface="+mn-ea"/>
                <a:cs typeface="Arial Narrow" panose="020B0604020202020204" pitchFamily="34" charset="0"/>
              </a:defRPr>
            </a:lvl4pPr>
            <a:lvl5pPr marL="800100" indent="-309563" algn="l" defTabSz="1218354" rtl="0" eaLnBrk="1" latinLnBrk="0" hangingPunct="1">
              <a:lnSpc>
                <a:spcPct val="90000"/>
              </a:lnSpc>
              <a:spcBef>
                <a:spcPts val="667"/>
              </a:spcBef>
              <a:buClr>
                <a:schemeClr val="accent2"/>
              </a:buClr>
              <a:buSzPct val="110000"/>
              <a:buFont typeface="Arial" panose="020B0604020202020204" pitchFamily="34" charset="0"/>
              <a:buChar char="•"/>
              <a:tabLst/>
              <a:defRPr sz="2400" b="0" i="0" kern="1200">
                <a:solidFill>
                  <a:schemeClr val="tx1"/>
                </a:solidFill>
                <a:latin typeface="+mn-lt"/>
                <a:ea typeface="+mn-ea"/>
                <a:cs typeface="Arial Narrow" panose="020B0604020202020204" pitchFamily="34" charset="0"/>
              </a:defRPr>
            </a:lvl5pPr>
            <a:lvl6pPr marL="3350450" indent="-304581" algn="l" defTabSz="1218354" rtl="0" eaLnBrk="1" latinLnBrk="0" hangingPunct="1">
              <a:lnSpc>
                <a:spcPct val="90000"/>
              </a:lnSpc>
              <a:spcBef>
                <a:spcPts val="667"/>
              </a:spcBef>
              <a:buFont typeface="Arial" panose="020B0604020202020204" pitchFamily="34" charset="0"/>
              <a:buChar char="•"/>
              <a:defRPr sz="2399" kern="1200">
                <a:solidFill>
                  <a:schemeClr val="tx1"/>
                </a:solidFill>
                <a:latin typeface="+mn-lt"/>
                <a:ea typeface="+mn-ea"/>
                <a:cs typeface="+mn-cs"/>
              </a:defRPr>
            </a:lvl6pPr>
            <a:lvl7pPr marL="3959634" indent="-304581" algn="l" defTabSz="1218354" rtl="0" eaLnBrk="1" latinLnBrk="0" hangingPunct="1">
              <a:lnSpc>
                <a:spcPct val="90000"/>
              </a:lnSpc>
              <a:spcBef>
                <a:spcPts val="667"/>
              </a:spcBef>
              <a:buFont typeface="Arial" panose="020B0604020202020204" pitchFamily="34" charset="0"/>
              <a:buChar char="•"/>
              <a:defRPr sz="2399" kern="1200">
                <a:solidFill>
                  <a:schemeClr val="tx1"/>
                </a:solidFill>
                <a:latin typeface="+mn-lt"/>
                <a:ea typeface="+mn-ea"/>
                <a:cs typeface="+mn-cs"/>
              </a:defRPr>
            </a:lvl7pPr>
            <a:lvl8pPr marL="4568806" indent="-304581" algn="l" defTabSz="1218354" rtl="0" eaLnBrk="1" latinLnBrk="0" hangingPunct="1">
              <a:lnSpc>
                <a:spcPct val="90000"/>
              </a:lnSpc>
              <a:spcBef>
                <a:spcPts val="667"/>
              </a:spcBef>
              <a:buFont typeface="Arial" panose="020B0604020202020204" pitchFamily="34" charset="0"/>
              <a:buChar char="•"/>
              <a:defRPr sz="2399" kern="1200">
                <a:solidFill>
                  <a:schemeClr val="tx1"/>
                </a:solidFill>
                <a:latin typeface="+mn-lt"/>
                <a:ea typeface="+mn-ea"/>
                <a:cs typeface="+mn-cs"/>
              </a:defRPr>
            </a:lvl8pPr>
            <a:lvl9pPr marL="5177977" indent="-304581" algn="l" defTabSz="1218354" rtl="0" eaLnBrk="1" latinLnBrk="0" hangingPunct="1">
              <a:lnSpc>
                <a:spcPct val="90000"/>
              </a:lnSpc>
              <a:spcBef>
                <a:spcPts val="667"/>
              </a:spcBef>
              <a:buFont typeface="Arial" panose="020B0604020202020204" pitchFamily="34" charset="0"/>
              <a:buChar char="•"/>
              <a:defRPr sz="2399" kern="1200">
                <a:solidFill>
                  <a:schemeClr val="tx1"/>
                </a:solidFill>
                <a:latin typeface="+mn-lt"/>
                <a:ea typeface="+mn-ea"/>
                <a:cs typeface="+mn-cs"/>
              </a:defRPr>
            </a:lvl9pPr>
          </a:lstStyle>
          <a:p>
            <a:r>
              <a:rPr lang="en-US" dirty="0">
                <a:solidFill>
                  <a:schemeClr val="tx1"/>
                </a:solidFill>
              </a:rPr>
              <a:t>4. View all Records</a:t>
            </a:r>
          </a:p>
        </p:txBody>
      </p:sp>
      <p:pic>
        <p:nvPicPr>
          <p:cNvPr id="11" name="Picture 10">
            <a:extLst>
              <a:ext uri="{FF2B5EF4-FFF2-40B4-BE49-F238E27FC236}">
                <a16:creationId xmlns:a16="http://schemas.microsoft.com/office/drawing/2014/main" id="{02D73A98-A167-43BD-AD73-5DF5A2823E22}"/>
              </a:ext>
            </a:extLst>
          </p:cNvPr>
          <p:cNvPicPr>
            <a:picLocks noChangeAspect="1"/>
          </p:cNvPicPr>
          <p:nvPr/>
        </p:nvPicPr>
        <p:blipFill>
          <a:blip r:embed="rId3"/>
          <a:stretch>
            <a:fillRect/>
          </a:stretch>
        </p:blipFill>
        <p:spPr>
          <a:xfrm>
            <a:off x="500062" y="3838368"/>
            <a:ext cx="11153775" cy="2019300"/>
          </a:xfrm>
          <a:prstGeom prst="rect">
            <a:avLst/>
          </a:prstGeom>
        </p:spPr>
      </p:pic>
    </p:spTree>
    <p:extLst>
      <p:ext uri="{BB962C8B-B14F-4D97-AF65-F5344CB8AC3E}">
        <p14:creationId xmlns:p14="http://schemas.microsoft.com/office/powerpoint/2010/main" val="328166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645C-CC97-407B-AB0F-F68A5AE81E6F}"/>
              </a:ext>
            </a:extLst>
          </p:cNvPr>
          <p:cNvSpPr>
            <a:spLocks noGrp="1"/>
          </p:cNvSpPr>
          <p:nvPr>
            <p:ph type="title"/>
          </p:nvPr>
        </p:nvSpPr>
        <p:spPr/>
        <p:txBody>
          <a:bodyPr/>
          <a:lstStyle/>
          <a:p>
            <a:endParaRPr lang="en-US"/>
          </a:p>
        </p:txBody>
      </p:sp>
      <p:sp>
        <p:nvSpPr>
          <p:cNvPr id="4" name="Title 6">
            <a:extLst>
              <a:ext uri="{FF2B5EF4-FFF2-40B4-BE49-F238E27FC236}">
                <a16:creationId xmlns:a16="http://schemas.microsoft.com/office/drawing/2014/main" id="{40CFD972-A8FA-4EEE-908A-6EE3095735A5}"/>
              </a:ext>
            </a:extLst>
          </p:cNvPr>
          <p:cNvSpPr txBox="1">
            <a:spLocks/>
          </p:cNvSpPr>
          <p:nvPr/>
        </p:nvSpPr>
        <p:spPr>
          <a:xfrm>
            <a:off x="457200" y="2571500"/>
            <a:ext cx="7772400" cy="14630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201559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003A-613C-4230-878A-0DE9D5143BD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09AC888-03E3-4D92-A1F5-89A894E9B56E}"/>
              </a:ext>
            </a:extLst>
          </p:cNvPr>
          <p:cNvSpPr>
            <a:spLocks noGrp="1"/>
          </p:cNvSpPr>
          <p:nvPr>
            <p:ph type="subTitle" idx="1"/>
          </p:nvPr>
        </p:nvSpPr>
        <p:spPr/>
        <p:txBody>
          <a:bodyPr/>
          <a:lstStyle/>
          <a:p>
            <a:endParaRPr lang="en-US"/>
          </a:p>
        </p:txBody>
      </p:sp>
      <p:sp>
        <p:nvSpPr>
          <p:cNvPr id="4" name="Title 1">
            <a:extLst>
              <a:ext uri="{FF2B5EF4-FFF2-40B4-BE49-F238E27FC236}">
                <a16:creationId xmlns:a16="http://schemas.microsoft.com/office/drawing/2014/main" id="{947B2FD9-0180-4089-9038-BEE7796C2973}"/>
              </a:ext>
            </a:extLst>
          </p:cNvPr>
          <p:cNvSpPr txBox="1">
            <a:spLocks/>
          </p:cNvSpPr>
          <p:nvPr/>
        </p:nvSpPr>
        <p:spPr>
          <a:xfrm>
            <a:off x="2289" y="142876"/>
            <a:ext cx="12189711" cy="701675"/>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Problem Statement</a:t>
            </a:r>
            <a:endParaRPr lang="en-US" dirty="0"/>
          </a:p>
        </p:txBody>
      </p:sp>
      <p:sp>
        <p:nvSpPr>
          <p:cNvPr id="5" name="Content Placeholder 5">
            <a:extLst>
              <a:ext uri="{FF2B5EF4-FFF2-40B4-BE49-F238E27FC236}">
                <a16:creationId xmlns:a16="http://schemas.microsoft.com/office/drawing/2014/main" id="{CA4D2546-3B6D-4B33-B25B-3BF9FF6C2B53}"/>
              </a:ext>
            </a:extLst>
          </p:cNvPr>
          <p:cNvSpPr txBox="1">
            <a:spLocks/>
          </p:cNvSpPr>
          <p:nvPr/>
        </p:nvSpPr>
        <p:spPr>
          <a:xfrm>
            <a:off x="-1588" y="1447800"/>
            <a:ext cx="12193563" cy="4419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This is an excellent python project idea for beginners. Everyone uses a contact book to save contact details, including name, address, phone number, and even email address. This is a command-line project where you will design a contact book application that users can use to save and find contact details. The application should also allow users to update contact information, delete contacts, and list saved contacts. The SQLite database is the ideal platform for saving contacts.  </a:t>
            </a:r>
          </a:p>
          <a:p>
            <a:endParaRPr lang="en-US" dirty="0"/>
          </a:p>
        </p:txBody>
      </p:sp>
    </p:spTree>
    <p:extLst>
      <p:ext uri="{BB962C8B-B14F-4D97-AF65-F5344CB8AC3E}">
        <p14:creationId xmlns:p14="http://schemas.microsoft.com/office/powerpoint/2010/main" val="52334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D247-13CC-44B5-9B3C-44BC89F77A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6E57BB-3797-489F-9709-42A61A7ECBE3}"/>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82E17BF8-ABAD-4A5F-ABE0-33BF5045FFD1}"/>
              </a:ext>
            </a:extLst>
          </p:cNvPr>
          <p:cNvSpPr txBox="1">
            <a:spLocks/>
          </p:cNvSpPr>
          <p:nvPr/>
        </p:nvSpPr>
        <p:spPr>
          <a:xfrm>
            <a:off x="0" y="95950"/>
            <a:ext cx="12196350" cy="701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Flowchart</a:t>
            </a:r>
            <a:endParaRPr lang="en-US" dirty="0"/>
          </a:p>
        </p:txBody>
      </p:sp>
      <p:sp>
        <p:nvSpPr>
          <p:cNvPr id="5" name="Content Placeholder 5">
            <a:extLst>
              <a:ext uri="{FF2B5EF4-FFF2-40B4-BE49-F238E27FC236}">
                <a16:creationId xmlns:a16="http://schemas.microsoft.com/office/drawing/2014/main" id="{81558C06-710E-4181-93BF-38699186564F}"/>
              </a:ext>
            </a:extLst>
          </p:cNvPr>
          <p:cNvSpPr txBox="1">
            <a:spLocks/>
          </p:cNvSpPr>
          <p:nvPr/>
        </p:nvSpPr>
        <p:spPr>
          <a:xfrm>
            <a:off x="1" y="1447801"/>
            <a:ext cx="5268985" cy="44007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The main menu contains 5 options to choose from. </a:t>
            </a:r>
          </a:p>
          <a:p>
            <a:r>
              <a:rPr lang="en-US" sz="2000"/>
              <a:t>1. CREATE NEW CONTACT</a:t>
            </a:r>
          </a:p>
          <a:p>
            <a:endParaRPr lang="en-US" sz="2000" dirty="0"/>
          </a:p>
        </p:txBody>
      </p:sp>
      <p:pic>
        <p:nvPicPr>
          <p:cNvPr id="6" name="Picture 5">
            <a:extLst>
              <a:ext uri="{FF2B5EF4-FFF2-40B4-BE49-F238E27FC236}">
                <a16:creationId xmlns:a16="http://schemas.microsoft.com/office/drawing/2014/main" id="{EAABE9A0-5208-4C72-B8A8-8A58E55CEE59}"/>
              </a:ext>
            </a:extLst>
          </p:cNvPr>
          <p:cNvPicPr>
            <a:picLocks noChangeAspect="1"/>
          </p:cNvPicPr>
          <p:nvPr/>
        </p:nvPicPr>
        <p:blipFill>
          <a:blip r:embed="rId2"/>
          <a:stretch>
            <a:fillRect/>
          </a:stretch>
        </p:blipFill>
        <p:spPr>
          <a:xfrm>
            <a:off x="4118397" y="95950"/>
            <a:ext cx="6801137" cy="6373877"/>
          </a:xfrm>
          <a:prstGeom prst="rect">
            <a:avLst/>
          </a:prstGeom>
        </p:spPr>
      </p:pic>
    </p:spTree>
    <p:extLst>
      <p:ext uri="{BB962C8B-B14F-4D97-AF65-F5344CB8AC3E}">
        <p14:creationId xmlns:p14="http://schemas.microsoft.com/office/powerpoint/2010/main" val="255268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F957-01B3-4E5C-A809-290D30CA56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CD4821-3987-4E82-8AA9-D7E50E2C8DFC}"/>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E20168C7-403C-4A65-AF20-84CE7972B21E}"/>
              </a:ext>
            </a:extLst>
          </p:cNvPr>
          <p:cNvSpPr txBox="1">
            <a:spLocks/>
          </p:cNvSpPr>
          <p:nvPr/>
        </p:nvSpPr>
        <p:spPr>
          <a:xfrm>
            <a:off x="1" y="1447801"/>
            <a:ext cx="12192000" cy="44007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 SEARCH DATA</a:t>
            </a:r>
            <a:endParaRPr lang="en-US" dirty="0"/>
          </a:p>
        </p:txBody>
      </p:sp>
      <p:pic>
        <p:nvPicPr>
          <p:cNvPr id="5" name="Picture 4">
            <a:extLst>
              <a:ext uri="{FF2B5EF4-FFF2-40B4-BE49-F238E27FC236}">
                <a16:creationId xmlns:a16="http://schemas.microsoft.com/office/drawing/2014/main" id="{C953393F-8FFF-4868-92DA-6DC519D3F9CD}"/>
              </a:ext>
            </a:extLst>
          </p:cNvPr>
          <p:cNvPicPr>
            <a:picLocks noChangeAspect="1"/>
          </p:cNvPicPr>
          <p:nvPr/>
        </p:nvPicPr>
        <p:blipFill>
          <a:blip r:embed="rId2"/>
          <a:stretch>
            <a:fillRect/>
          </a:stretch>
        </p:blipFill>
        <p:spPr>
          <a:xfrm>
            <a:off x="2845879" y="1023703"/>
            <a:ext cx="7517631" cy="5563528"/>
          </a:xfrm>
          <a:prstGeom prst="rect">
            <a:avLst/>
          </a:prstGeom>
        </p:spPr>
      </p:pic>
    </p:spTree>
    <p:extLst>
      <p:ext uri="{BB962C8B-B14F-4D97-AF65-F5344CB8AC3E}">
        <p14:creationId xmlns:p14="http://schemas.microsoft.com/office/powerpoint/2010/main" val="85337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5CB7-0A14-4CD0-A7D6-D594A1A016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F1A220-CC99-48C5-A210-7C586337081F}"/>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7760991C-7897-4FDE-99F4-BBD79244C4C4}"/>
              </a:ext>
            </a:extLst>
          </p:cNvPr>
          <p:cNvSpPr txBox="1">
            <a:spLocks/>
          </p:cNvSpPr>
          <p:nvPr/>
        </p:nvSpPr>
        <p:spPr>
          <a:xfrm>
            <a:off x="1" y="1447801"/>
            <a:ext cx="12192000" cy="44007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3. UPDATE RECORD</a:t>
            </a:r>
            <a:endParaRPr lang="en-US" dirty="0"/>
          </a:p>
        </p:txBody>
      </p:sp>
      <p:pic>
        <p:nvPicPr>
          <p:cNvPr id="5" name="Picture 4">
            <a:extLst>
              <a:ext uri="{FF2B5EF4-FFF2-40B4-BE49-F238E27FC236}">
                <a16:creationId xmlns:a16="http://schemas.microsoft.com/office/drawing/2014/main" id="{64807E17-CE59-4286-ADDE-E9034E69F176}"/>
              </a:ext>
            </a:extLst>
          </p:cNvPr>
          <p:cNvPicPr>
            <a:picLocks noChangeAspect="1"/>
          </p:cNvPicPr>
          <p:nvPr/>
        </p:nvPicPr>
        <p:blipFill>
          <a:blip r:embed="rId2"/>
          <a:stretch>
            <a:fillRect/>
          </a:stretch>
        </p:blipFill>
        <p:spPr>
          <a:xfrm>
            <a:off x="3362001" y="0"/>
            <a:ext cx="5467998" cy="6858000"/>
          </a:xfrm>
          <a:prstGeom prst="rect">
            <a:avLst/>
          </a:prstGeom>
        </p:spPr>
      </p:pic>
    </p:spTree>
    <p:extLst>
      <p:ext uri="{BB962C8B-B14F-4D97-AF65-F5344CB8AC3E}">
        <p14:creationId xmlns:p14="http://schemas.microsoft.com/office/powerpoint/2010/main" val="407368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FF88-EE8B-43CE-A446-5499EB6A7B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1F4532-B044-42CE-B74B-E16D0AB5854A}"/>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6DFA59FC-A413-42D9-8410-4ECB8CE0B1FA}"/>
              </a:ext>
            </a:extLst>
          </p:cNvPr>
          <p:cNvSpPr txBox="1">
            <a:spLocks/>
          </p:cNvSpPr>
          <p:nvPr/>
        </p:nvSpPr>
        <p:spPr>
          <a:xfrm>
            <a:off x="1" y="1447801"/>
            <a:ext cx="4607510" cy="44007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4. DELETE RECORD</a:t>
            </a:r>
            <a:endParaRPr lang="en-US" dirty="0"/>
          </a:p>
        </p:txBody>
      </p:sp>
      <p:pic>
        <p:nvPicPr>
          <p:cNvPr id="5" name="Picture 4">
            <a:extLst>
              <a:ext uri="{FF2B5EF4-FFF2-40B4-BE49-F238E27FC236}">
                <a16:creationId xmlns:a16="http://schemas.microsoft.com/office/drawing/2014/main" id="{9F23D3EF-09AE-4624-8C9D-979E33C135FE}"/>
              </a:ext>
            </a:extLst>
          </p:cNvPr>
          <p:cNvPicPr>
            <a:picLocks noChangeAspect="1"/>
          </p:cNvPicPr>
          <p:nvPr/>
        </p:nvPicPr>
        <p:blipFill>
          <a:blip r:embed="rId2"/>
          <a:stretch>
            <a:fillRect/>
          </a:stretch>
        </p:blipFill>
        <p:spPr>
          <a:xfrm>
            <a:off x="467494" y="1830059"/>
            <a:ext cx="3426905" cy="4937906"/>
          </a:xfrm>
          <a:prstGeom prst="rect">
            <a:avLst/>
          </a:prstGeom>
        </p:spPr>
      </p:pic>
      <p:sp>
        <p:nvSpPr>
          <p:cNvPr id="6" name="Content Placeholder 3">
            <a:extLst>
              <a:ext uri="{FF2B5EF4-FFF2-40B4-BE49-F238E27FC236}">
                <a16:creationId xmlns:a16="http://schemas.microsoft.com/office/drawing/2014/main" id="{958D3306-BDF6-462A-88AD-F68FD3E5CE79}"/>
              </a:ext>
            </a:extLst>
          </p:cNvPr>
          <p:cNvSpPr txBox="1">
            <a:spLocks/>
          </p:cNvSpPr>
          <p:nvPr/>
        </p:nvSpPr>
        <p:spPr>
          <a:xfrm>
            <a:off x="6908308" y="1447801"/>
            <a:ext cx="4816198" cy="4400795"/>
          </a:xfrm>
          <a:prstGeom prst="rect">
            <a:avLst/>
          </a:prstGeom>
        </p:spPr>
        <p:txBody>
          <a:bodyPr vert="horz" lIns="365760" tIns="0" rIns="914400" bIns="457200" rtlCol="0">
            <a:noAutofit/>
          </a:bodyPr>
          <a:lstStyle>
            <a:lvl1pPr marL="0" indent="0" algn="l" defTabSz="1218354" rtl="0" eaLnBrk="1" latinLnBrk="0" hangingPunct="1">
              <a:lnSpc>
                <a:spcPct val="85000"/>
              </a:lnSpc>
              <a:spcBef>
                <a:spcPts val="1333"/>
              </a:spcBef>
              <a:buClr>
                <a:schemeClr val="accent1"/>
              </a:buClr>
              <a:buSzPct val="110000"/>
              <a:buFont typeface="Arial" panose="020B0604020202020204" pitchFamily="34" charset="0"/>
              <a:buNone/>
              <a:defRPr sz="2400" b="1" i="0" kern="1200" baseline="0">
                <a:solidFill>
                  <a:schemeClr val="tx1"/>
                </a:solidFill>
                <a:latin typeface="+mn-lt"/>
                <a:ea typeface="+mn-ea"/>
                <a:cs typeface="Arial Narrow" panose="020B0604020202020204" pitchFamily="34" charset="0"/>
              </a:defRPr>
            </a:lvl1pPr>
            <a:lvl2pPr marL="182563" marR="0" indent="-182563" algn="l" defTabSz="1218354" rtl="0" eaLnBrk="1" fontAlgn="auto" latinLnBrk="0" hangingPunct="1">
              <a:lnSpc>
                <a:spcPct val="85000"/>
              </a:lnSpc>
              <a:spcBef>
                <a:spcPts val="667"/>
              </a:spcBef>
              <a:spcAft>
                <a:spcPts val="0"/>
              </a:spcAft>
              <a:buClr>
                <a:schemeClr val="bg2"/>
              </a:buClr>
              <a:buSzPct val="110000"/>
              <a:buFont typeface="Arial" panose="020B0604020202020204" pitchFamily="34" charset="0"/>
              <a:buChar char="•"/>
              <a:tabLst/>
              <a:defRPr sz="2400" b="0" i="0" kern="1200">
                <a:solidFill>
                  <a:schemeClr val="tx1"/>
                </a:solidFill>
                <a:latin typeface="+mn-lt"/>
                <a:ea typeface="+mn-ea"/>
                <a:cs typeface="Arial Narrow" panose="020B0604020202020204" pitchFamily="34" charset="0"/>
              </a:defRPr>
            </a:lvl2pPr>
            <a:lvl3pPr marL="182880" indent="-182880" algn="l" defTabSz="1218354" rtl="0" eaLnBrk="1" latinLnBrk="0" hangingPunct="1">
              <a:lnSpc>
                <a:spcPct val="90000"/>
              </a:lnSpc>
              <a:spcBef>
                <a:spcPts val="0"/>
              </a:spcBef>
              <a:buClr>
                <a:schemeClr val="accent1"/>
              </a:buClr>
              <a:buSzPct val="110000"/>
              <a:buFont typeface="Arial" panose="020B0604020202020204" pitchFamily="34" charset="0"/>
              <a:buChar char="•"/>
              <a:defRPr sz="2000" b="0" i="0" kern="1200">
                <a:solidFill>
                  <a:schemeClr val="tx1"/>
                </a:solidFill>
                <a:latin typeface="+mn-lt"/>
                <a:ea typeface="+mn-ea"/>
                <a:cs typeface="Arial Narrow" panose="020B0604020202020204" pitchFamily="34" charset="0"/>
              </a:defRPr>
            </a:lvl3pPr>
            <a:lvl4pPr marL="365760" indent="-182880" algn="l" defTabSz="1218354" rtl="0" eaLnBrk="1" latinLnBrk="0" hangingPunct="1">
              <a:lnSpc>
                <a:spcPct val="85000"/>
              </a:lnSpc>
              <a:spcBef>
                <a:spcPts val="667"/>
              </a:spcBef>
              <a:buClr>
                <a:schemeClr val="accent2"/>
              </a:buClr>
              <a:buSzPct val="110000"/>
              <a:buFont typeface="Arial" panose="020B0604020202020204" pitchFamily="34" charset="0"/>
              <a:buChar char="•"/>
              <a:tabLst/>
              <a:defRPr sz="2000" b="0" i="0" kern="1200" baseline="0">
                <a:solidFill>
                  <a:schemeClr val="tx1"/>
                </a:solidFill>
                <a:latin typeface="+mn-lt"/>
                <a:ea typeface="+mn-ea"/>
                <a:cs typeface="Arial Narrow" panose="020B0604020202020204" pitchFamily="34" charset="0"/>
              </a:defRPr>
            </a:lvl4pPr>
            <a:lvl5pPr marL="800100" indent="-309563" algn="l" defTabSz="1218354" rtl="0" eaLnBrk="1" latinLnBrk="0" hangingPunct="1">
              <a:lnSpc>
                <a:spcPct val="90000"/>
              </a:lnSpc>
              <a:spcBef>
                <a:spcPts val="667"/>
              </a:spcBef>
              <a:buClr>
                <a:schemeClr val="accent2"/>
              </a:buClr>
              <a:buSzPct val="110000"/>
              <a:buFont typeface="Arial" panose="020B0604020202020204" pitchFamily="34" charset="0"/>
              <a:buChar char="•"/>
              <a:tabLst/>
              <a:defRPr sz="2400" b="0" i="0" kern="1200">
                <a:solidFill>
                  <a:schemeClr val="tx1"/>
                </a:solidFill>
                <a:latin typeface="+mn-lt"/>
                <a:ea typeface="+mn-ea"/>
                <a:cs typeface="Arial Narrow" panose="020B0604020202020204" pitchFamily="34" charset="0"/>
              </a:defRPr>
            </a:lvl5pPr>
            <a:lvl6pPr marL="3350450" indent="-304581" algn="l" defTabSz="1218354" rtl="0" eaLnBrk="1" latinLnBrk="0" hangingPunct="1">
              <a:lnSpc>
                <a:spcPct val="90000"/>
              </a:lnSpc>
              <a:spcBef>
                <a:spcPts val="667"/>
              </a:spcBef>
              <a:buFont typeface="Arial" panose="020B0604020202020204" pitchFamily="34" charset="0"/>
              <a:buChar char="•"/>
              <a:defRPr sz="2399" kern="1200">
                <a:solidFill>
                  <a:schemeClr val="tx1"/>
                </a:solidFill>
                <a:latin typeface="+mn-lt"/>
                <a:ea typeface="+mn-ea"/>
                <a:cs typeface="+mn-cs"/>
              </a:defRPr>
            </a:lvl6pPr>
            <a:lvl7pPr marL="3959634" indent="-304581" algn="l" defTabSz="1218354" rtl="0" eaLnBrk="1" latinLnBrk="0" hangingPunct="1">
              <a:lnSpc>
                <a:spcPct val="90000"/>
              </a:lnSpc>
              <a:spcBef>
                <a:spcPts val="667"/>
              </a:spcBef>
              <a:buFont typeface="Arial" panose="020B0604020202020204" pitchFamily="34" charset="0"/>
              <a:buChar char="•"/>
              <a:defRPr sz="2399" kern="1200">
                <a:solidFill>
                  <a:schemeClr val="tx1"/>
                </a:solidFill>
                <a:latin typeface="+mn-lt"/>
                <a:ea typeface="+mn-ea"/>
                <a:cs typeface="+mn-cs"/>
              </a:defRPr>
            </a:lvl7pPr>
            <a:lvl8pPr marL="4568806" indent="-304581" algn="l" defTabSz="1218354" rtl="0" eaLnBrk="1" latinLnBrk="0" hangingPunct="1">
              <a:lnSpc>
                <a:spcPct val="90000"/>
              </a:lnSpc>
              <a:spcBef>
                <a:spcPts val="667"/>
              </a:spcBef>
              <a:buFont typeface="Arial" panose="020B0604020202020204" pitchFamily="34" charset="0"/>
              <a:buChar char="•"/>
              <a:defRPr sz="2399" kern="1200">
                <a:solidFill>
                  <a:schemeClr val="tx1"/>
                </a:solidFill>
                <a:latin typeface="+mn-lt"/>
                <a:ea typeface="+mn-ea"/>
                <a:cs typeface="+mn-cs"/>
              </a:defRPr>
            </a:lvl8pPr>
            <a:lvl9pPr marL="5177977" indent="-304581" algn="l" defTabSz="1218354" rtl="0" eaLnBrk="1" latinLnBrk="0" hangingPunct="1">
              <a:lnSpc>
                <a:spcPct val="90000"/>
              </a:lnSpc>
              <a:spcBef>
                <a:spcPts val="667"/>
              </a:spcBef>
              <a:buFont typeface="Arial" panose="020B0604020202020204" pitchFamily="34" charset="0"/>
              <a:buChar char="•"/>
              <a:defRPr sz="2399" kern="1200">
                <a:solidFill>
                  <a:schemeClr val="tx1"/>
                </a:solidFill>
                <a:latin typeface="+mn-lt"/>
                <a:ea typeface="+mn-ea"/>
                <a:cs typeface="+mn-cs"/>
              </a:defRPr>
            </a:lvl9pPr>
          </a:lstStyle>
          <a:p>
            <a:r>
              <a:rPr lang="en-US" dirty="0"/>
              <a:t>5. VIEW ALL RECORDS</a:t>
            </a:r>
          </a:p>
        </p:txBody>
      </p:sp>
      <p:pic>
        <p:nvPicPr>
          <p:cNvPr id="7" name="Picture 6">
            <a:extLst>
              <a:ext uri="{FF2B5EF4-FFF2-40B4-BE49-F238E27FC236}">
                <a16:creationId xmlns:a16="http://schemas.microsoft.com/office/drawing/2014/main" id="{8A68649F-0EDC-4523-97E4-32ADF9B42447}"/>
              </a:ext>
            </a:extLst>
          </p:cNvPr>
          <p:cNvPicPr>
            <a:picLocks noChangeAspect="1"/>
          </p:cNvPicPr>
          <p:nvPr/>
        </p:nvPicPr>
        <p:blipFill>
          <a:blip r:embed="rId3"/>
          <a:stretch>
            <a:fillRect/>
          </a:stretch>
        </p:blipFill>
        <p:spPr>
          <a:xfrm>
            <a:off x="8350615" y="2115826"/>
            <a:ext cx="2520800" cy="4240586"/>
          </a:xfrm>
          <a:prstGeom prst="rect">
            <a:avLst/>
          </a:prstGeom>
        </p:spPr>
      </p:pic>
    </p:spTree>
    <p:extLst>
      <p:ext uri="{BB962C8B-B14F-4D97-AF65-F5344CB8AC3E}">
        <p14:creationId xmlns:p14="http://schemas.microsoft.com/office/powerpoint/2010/main" val="398440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BF49-157C-464B-AC98-420FF92AB1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E491E8-0E5A-487A-B960-1A7A6415F591}"/>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26224FF7-2B61-4B55-942B-954305E6C96E}"/>
              </a:ext>
            </a:extLst>
          </p:cNvPr>
          <p:cNvSpPr txBox="1">
            <a:spLocks/>
          </p:cNvSpPr>
          <p:nvPr/>
        </p:nvSpPr>
        <p:spPr>
          <a:xfrm>
            <a:off x="2289" y="142876"/>
            <a:ext cx="12189711" cy="701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Tool - Pylint</a:t>
            </a:r>
            <a:endParaRPr lang="en-US" dirty="0"/>
          </a:p>
        </p:txBody>
      </p:sp>
      <p:pic>
        <p:nvPicPr>
          <p:cNvPr id="5" name="Content Placeholder 2">
            <a:extLst>
              <a:ext uri="{FF2B5EF4-FFF2-40B4-BE49-F238E27FC236}">
                <a16:creationId xmlns:a16="http://schemas.microsoft.com/office/drawing/2014/main" id="{18EA491C-6000-4C9E-ABC5-0D80109720C5}"/>
              </a:ext>
            </a:extLst>
          </p:cNvPr>
          <p:cNvPicPr>
            <a:picLocks noChangeAspect="1"/>
          </p:cNvPicPr>
          <p:nvPr/>
        </p:nvPicPr>
        <p:blipFill>
          <a:blip r:embed="rId2"/>
          <a:stretch>
            <a:fillRect/>
          </a:stretch>
        </p:blipFill>
        <p:spPr>
          <a:xfrm>
            <a:off x="628365" y="1280881"/>
            <a:ext cx="6475978" cy="2334550"/>
          </a:xfrm>
          <a:prstGeom prst="rect">
            <a:avLst/>
          </a:prstGeom>
        </p:spPr>
      </p:pic>
      <p:sp>
        <p:nvSpPr>
          <p:cNvPr id="6" name="Oval 5">
            <a:extLst>
              <a:ext uri="{FF2B5EF4-FFF2-40B4-BE49-F238E27FC236}">
                <a16:creationId xmlns:a16="http://schemas.microsoft.com/office/drawing/2014/main" id="{B2E65D3E-8F8E-49AE-8C49-5FB3AD1EAF92}"/>
              </a:ext>
            </a:extLst>
          </p:cNvPr>
          <p:cNvSpPr/>
          <p:nvPr/>
        </p:nvSpPr>
        <p:spPr>
          <a:xfrm>
            <a:off x="2016711" y="3268462"/>
            <a:ext cx="639192"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8E2EF44-1C01-4F89-9D02-1CD4678DF2DF}"/>
              </a:ext>
            </a:extLst>
          </p:cNvPr>
          <p:cNvPicPr>
            <a:picLocks noChangeAspect="1"/>
          </p:cNvPicPr>
          <p:nvPr/>
        </p:nvPicPr>
        <p:blipFill>
          <a:blip r:embed="rId3"/>
          <a:stretch>
            <a:fillRect/>
          </a:stretch>
        </p:blipFill>
        <p:spPr>
          <a:xfrm>
            <a:off x="628365" y="3981066"/>
            <a:ext cx="6475978" cy="1772866"/>
          </a:xfrm>
          <a:prstGeom prst="rect">
            <a:avLst/>
          </a:prstGeom>
        </p:spPr>
      </p:pic>
      <p:sp>
        <p:nvSpPr>
          <p:cNvPr id="8" name="Oval 7">
            <a:extLst>
              <a:ext uri="{FF2B5EF4-FFF2-40B4-BE49-F238E27FC236}">
                <a16:creationId xmlns:a16="http://schemas.microsoft.com/office/drawing/2014/main" id="{373318E7-CB99-4C4B-8B6E-5270CF209DA3}"/>
              </a:ext>
            </a:extLst>
          </p:cNvPr>
          <p:cNvSpPr/>
          <p:nvPr/>
        </p:nvSpPr>
        <p:spPr>
          <a:xfrm>
            <a:off x="2460594" y="5348519"/>
            <a:ext cx="639192"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958E0F-6C37-440D-A78D-B30BBFAAB3B9}"/>
              </a:ext>
            </a:extLst>
          </p:cNvPr>
          <p:cNvSpPr txBox="1"/>
          <p:nvPr/>
        </p:nvSpPr>
        <p:spPr>
          <a:xfrm>
            <a:off x="7617041" y="2863887"/>
            <a:ext cx="4279037" cy="1723549"/>
          </a:xfrm>
          <a:prstGeom prst="rect">
            <a:avLst/>
          </a:prstGeom>
          <a:noFill/>
        </p:spPr>
        <p:txBody>
          <a:bodyPr wrap="square" lIns="0" tIns="0" rIns="0" bIns="0" rtlCol="0">
            <a:spAutoFit/>
          </a:bodyPr>
          <a:lstStyle/>
          <a:p>
            <a:pPr algn="just"/>
            <a:r>
              <a:rPr lang="en-US" sz="2400" b="1" dirty="0">
                <a:solidFill>
                  <a:schemeClr val="bg1"/>
                </a:solidFill>
              </a:rPr>
              <a:t>PYLINT -  Quality checker for the Python programming language. </a:t>
            </a:r>
          </a:p>
          <a:p>
            <a:endParaRPr lang="en-US" sz="2000" b="0" dirty="0">
              <a:latin typeface="Arial" panose="020B0604020202020204" pitchFamily="34" charset="0"/>
              <a:cs typeface="Arial" panose="020B0604020202020204" pitchFamily="34" charset="0"/>
            </a:endParaRPr>
          </a:p>
          <a:p>
            <a:endParaRPr lang="en-US" sz="2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236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4D70-EC3A-4685-9816-2FC1BA1F1C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789B09-B4B0-4684-AD13-921F893C8AD9}"/>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FBF3FAF8-B5C5-4B68-8068-E6C539A3FABC}"/>
              </a:ext>
            </a:extLst>
          </p:cNvPr>
          <p:cNvSpPr txBox="1">
            <a:spLocks/>
          </p:cNvSpPr>
          <p:nvPr/>
        </p:nvSpPr>
        <p:spPr>
          <a:xfrm>
            <a:off x="2287" y="1"/>
            <a:ext cx="12189711" cy="701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Output</a:t>
            </a:r>
            <a:endParaRPr lang="en-US" dirty="0"/>
          </a:p>
        </p:txBody>
      </p:sp>
      <p:sp>
        <p:nvSpPr>
          <p:cNvPr id="5" name="Text Placeholder 2">
            <a:extLst>
              <a:ext uri="{FF2B5EF4-FFF2-40B4-BE49-F238E27FC236}">
                <a16:creationId xmlns:a16="http://schemas.microsoft.com/office/drawing/2014/main" id="{F844B1D9-CA41-46CF-B8BA-601EB650AF3A}"/>
              </a:ext>
            </a:extLst>
          </p:cNvPr>
          <p:cNvSpPr txBox="1">
            <a:spLocks/>
          </p:cNvSpPr>
          <p:nvPr/>
        </p:nvSpPr>
        <p:spPr>
          <a:xfrm>
            <a:off x="0" y="973893"/>
            <a:ext cx="12193318" cy="45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1. Create new contact</a:t>
            </a:r>
            <a:endParaRPr lang="en-US" dirty="0"/>
          </a:p>
        </p:txBody>
      </p:sp>
      <p:pic>
        <p:nvPicPr>
          <p:cNvPr id="6" name="Picture 5">
            <a:extLst>
              <a:ext uri="{FF2B5EF4-FFF2-40B4-BE49-F238E27FC236}">
                <a16:creationId xmlns:a16="http://schemas.microsoft.com/office/drawing/2014/main" id="{906437E6-9FC0-484E-93A7-D3D1BFE5BF4B}"/>
              </a:ext>
            </a:extLst>
          </p:cNvPr>
          <p:cNvPicPr>
            <a:picLocks noChangeAspect="1"/>
          </p:cNvPicPr>
          <p:nvPr/>
        </p:nvPicPr>
        <p:blipFill>
          <a:blip r:embed="rId2"/>
          <a:stretch>
            <a:fillRect/>
          </a:stretch>
        </p:blipFill>
        <p:spPr>
          <a:xfrm>
            <a:off x="404128" y="1703310"/>
            <a:ext cx="11382375" cy="4019550"/>
          </a:xfrm>
          <a:prstGeom prst="rect">
            <a:avLst/>
          </a:prstGeom>
        </p:spPr>
      </p:pic>
    </p:spTree>
    <p:extLst>
      <p:ext uri="{BB962C8B-B14F-4D97-AF65-F5344CB8AC3E}">
        <p14:creationId xmlns:p14="http://schemas.microsoft.com/office/powerpoint/2010/main" val="54283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DB1E-DCC4-495A-BAB5-27A305A749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6C4F18-153E-40B0-8733-8C80D26944D0}"/>
              </a:ext>
            </a:extLst>
          </p:cNvPr>
          <p:cNvSpPr>
            <a:spLocks noGrp="1"/>
          </p:cNvSpPr>
          <p:nvPr>
            <p:ph idx="1"/>
          </p:nvPr>
        </p:nvSpPr>
        <p:spPr/>
        <p:txBody>
          <a:bodyPr/>
          <a:lstStyle/>
          <a:p>
            <a:endParaRPr lang="en-US"/>
          </a:p>
        </p:txBody>
      </p:sp>
      <p:sp>
        <p:nvSpPr>
          <p:cNvPr id="4" name="Text Placeholder 2">
            <a:extLst>
              <a:ext uri="{FF2B5EF4-FFF2-40B4-BE49-F238E27FC236}">
                <a16:creationId xmlns:a16="http://schemas.microsoft.com/office/drawing/2014/main" id="{D9E0C457-3866-4D58-B7A3-B1054FC811E9}"/>
              </a:ext>
            </a:extLst>
          </p:cNvPr>
          <p:cNvSpPr txBox="1">
            <a:spLocks/>
          </p:cNvSpPr>
          <p:nvPr/>
        </p:nvSpPr>
        <p:spPr>
          <a:xfrm>
            <a:off x="69678" y="1326472"/>
            <a:ext cx="12193318" cy="45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 Search data</a:t>
            </a:r>
            <a:endParaRPr lang="en-US" dirty="0"/>
          </a:p>
        </p:txBody>
      </p:sp>
      <p:pic>
        <p:nvPicPr>
          <p:cNvPr id="5" name="Picture 4">
            <a:extLst>
              <a:ext uri="{FF2B5EF4-FFF2-40B4-BE49-F238E27FC236}">
                <a16:creationId xmlns:a16="http://schemas.microsoft.com/office/drawing/2014/main" id="{000D654E-6459-4675-BC72-AE6A103656F9}"/>
              </a:ext>
            </a:extLst>
          </p:cNvPr>
          <p:cNvPicPr>
            <a:picLocks noChangeAspect="1"/>
          </p:cNvPicPr>
          <p:nvPr/>
        </p:nvPicPr>
        <p:blipFill>
          <a:blip r:embed="rId2"/>
          <a:stretch>
            <a:fillRect/>
          </a:stretch>
        </p:blipFill>
        <p:spPr>
          <a:xfrm>
            <a:off x="404128" y="2181225"/>
            <a:ext cx="11382375" cy="2495550"/>
          </a:xfrm>
          <a:prstGeom prst="rect">
            <a:avLst/>
          </a:prstGeom>
        </p:spPr>
      </p:pic>
    </p:spTree>
    <p:extLst>
      <p:ext uri="{BB962C8B-B14F-4D97-AF65-F5344CB8AC3E}">
        <p14:creationId xmlns:p14="http://schemas.microsoft.com/office/powerpoint/2010/main" val="10253082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TotalTime>
  <Words>165</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CONTACT BOOK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BOOK </dc:title>
  <dc:creator>Saachi Chandrashekhar</dc:creator>
  <cp:lastModifiedBy>Saachi Chandrashekhar</cp:lastModifiedBy>
  <cp:revision>1</cp:revision>
  <dcterms:created xsi:type="dcterms:W3CDTF">2022-04-02T08:57:24Z</dcterms:created>
  <dcterms:modified xsi:type="dcterms:W3CDTF">2022-04-02T09:03:05Z</dcterms:modified>
</cp:coreProperties>
</file>