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84"/>
    <p:restoredTop sz="94678"/>
  </p:normalViewPr>
  <p:slideViewPr>
    <p:cSldViewPr snapToGrid="0" snapToObjects="1">
      <p:cViewPr>
        <p:scale>
          <a:sx n="120" d="100"/>
          <a:sy n="120" d="100"/>
        </p:scale>
        <p:origin x="-8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5577-CFFB-F31C-E4C1-F3B884ECE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25F1A-CCB7-F324-EBD6-78DC7BDF8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22D14-8D77-000B-5FF5-282F9101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AF1E-D744-224A-B631-5194D67D023E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9D8ED-0E9A-27D0-67C0-E2FB8C0C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E2BDA-84F0-4EDA-A1A6-8D97FEEC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E4D9-A780-BB45-BCC2-6F82932D5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0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8B0F-5107-AE8C-15B8-52B8AAE2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9FD85-8CB0-A82E-5384-9257C8B02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2E33-1AFD-A021-B067-AF32013A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AF1E-D744-224A-B631-5194D67D023E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147BF-8415-665C-2FC2-1869B607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0D0C5-7F71-AA38-069C-6C9ACFF3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E4D9-A780-BB45-BCC2-6F82932D5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3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346CDE-ADEF-A538-189F-058B8824C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1F9FC-5CC1-C519-5454-6DFAEBD9F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9FA9E-9532-0E3F-2B4B-0992F304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AF1E-D744-224A-B631-5194D67D023E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53540-353D-63B3-4813-F6438C12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3BFF2-9007-F08A-F418-E41D0399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E4D9-A780-BB45-BCC2-6F82932D5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1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7AD2-D0EE-4157-3104-713FE1F4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469A-407B-FDED-BABA-5F411579A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0C1A4-75F7-6449-67E8-9ADBE9B43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AF1E-D744-224A-B631-5194D67D023E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79035-C790-4A3C-2433-37814F66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8494-F469-70AF-229C-E5DD4853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E4D9-A780-BB45-BCC2-6F82932D5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0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11BE-B471-981E-EBF3-AD229CE3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714DA-CAEF-D27F-E236-67D4B45F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9888E-621D-1592-9D67-A9D3C147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AF1E-D744-224A-B631-5194D67D023E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176B2-EF97-EEA1-6CE2-B5CD47F2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7E40F-7F27-5867-40F6-F83D5166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E4D9-A780-BB45-BCC2-6F82932D5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0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6930-7A7C-E674-0CE9-66F1F46E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82F15-1537-4F3E-4CA2-CA953E17B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134EE-7255-2871-99FE-916854A67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1CEC4-4338-9CB9-0D15-DD6FE090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AF1E-D744-224A-B631-5194D67D023E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701C7-4DF3-0FC6-99CC-C0D17305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EE182-A341-E9F3-05DE-203116BE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E4D9-A780-BB45-BCC2-6F82932D5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1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2BB7-7544-C47E-DC09-1C832BF0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EB038-5C2A-CB4D-9DBD-6C3598C8D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D4CB8-99D5-EAEE-B194-D617665C7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1292B-2274-5181-ADB9-238BCA94B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419A9-D938-6992-F8F1-A04030756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43FE2-419F-15ED-4609-C3186DCC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AF1E-D744-224A-B631-5194D67D023E}" type="datetimeFigureOut">
              <a:rPr lang="en-US" smtClean="0"/>
              <a:t>7/28/24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84BF0-F420-3597-DD17-6D4371F5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719AF-839B-3428-1C3F-E6650838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E4D9-A780-BB45-BCC2-6F82932D5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7C63-E26A-817D-A4CB-F08EB939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39D5C-C764-FB73-A7C5-F02FEC95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AF1E-D744-224A-B631-5194D67D023E}" type="datetimeFigureOut">
              <a:rPr lang="en-US" smtClean="0"/>
              <a:t>7/28/24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344ED-C800-832E-B63A-2A8F3751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CF6D0-70C6-1564-57BC-BB453FF0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E4D9-A780-BB45-BCC2-6F82932D5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7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AA06F-12D2-BDFC-B848-448B6DC2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AF1E-D744-224A-B631-5194D67D023E}" type="datetimeFigureOut">
              <a:rPr lang="en-US" smtClean="0"/>
              <a:t>7/28/24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65BD1-62EB-461C-EBE2-8387D2C35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0F5B1-550F-050E-B155-C97CCDC1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E4D9-A780-BB45-BCC2-6F82932D5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5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32A5-91D7-1842-5AC5-9D7FBB00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92110-4DF8-AC5B-42FC-12F9C24BF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7E3DF-5299-D772-D0FA-8AFA73A02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E3509-D250-5906-F9DD-895A6A56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AF1E-D744-224A-B631-5194D67D023E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84DCE-47AA-2ED1-949A-1EC64500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A7E06-50C4-C3A7-CEFC-7A13B799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E4D9-A780-BB45-BCC2-6F82932D5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7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BDD0-0453-F153-6B9F-581106AB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F8F020-455A-D8A5-02C6-1429B26D9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79A09-A894-D72A-F4F1-91D8B7F50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11BA5-C978-F01B-EDA4-EE2CE7FA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AF1E-D744-224A-B631-5194D67D023E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F48DD-6943-7628-7701-4544C75C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B4EF5-1F22-E9C8-8337-D0B46611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E4D9-A780-BB45-BCC2-6F82932D5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4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0C84DE-618E-A815-2A6F-75351CC5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0B2D7-4E9D-1166-3C68-CD6CD8786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A1AFA-BCB0-9B95-0754-5CF956276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9AF1E-D744-224A-B631-5194D67D023E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EF495-81A5-3225-4443-038C9FBBC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44839-EAD6-5E0B-A177-7D9BBEFFF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AE4D9-A780-BB45-BCC2-6F82932D5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7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een text with white text&#10;&#10;Description automatically generated">
            <a:extLst>
              <a:ext uri="{FF2B5EF4-FFF2-40B4-BE49-F238E27FC236}">
                <a16:creationId xmlns:a16="http://schemas.microsoft.com/office/drawing/2014/main" id="{51934776-AE24-827F-5A80-7DA5AAC0D56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90235" y="2305050"/>
            <a:ext cx="68834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9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Saachi Varshney</dc:creator>
  <cp:lastModifiedBy>Saachi Varshney</cp:lastModifiedBy>
  <cp:revision>1</cp:revision>
  <dcterms:created xsi:type="dcterms:W3CDTF">2024-07-28T19:01:55Z</dcterms:created>
  <dcterms:modified xsi:type="dcterms:W3CDTF">2024-07-30T13:29:29Z</dcterms:modified>
</cp:coreProperties>
</file>