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9D6"/>
    <a:srgbClr val="FFFAF2"/>
    <a:srgbClr val="FEFAF2"/>
    <a:srgbClr val="380552"/>
    <a:srgbClr val="3D0569"/>
    <a:srgbClr val="4E0088"/>
    <a:srgbClr val="3A0088"/>
    <a:srgbClr val="061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5"/>
    <p:restoredTop sz="94694"/>
  </p:normalViewPr>
  <p:slideViewPr>
    <p:cSldViewPr snapToGrid="0" snapToObjects="1">
      <p:cViewPr>
        <p:scale>
          <a:sx n="124" d="100"/>
          <a:sy n="124" d="100"/>
        </p:scale>
        <p:origin x="-5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CF71-BD4E-F56A-C611-22B3FB54C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6B45B-0813-BE92-D324-B68D3EFA7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A88BF-C637-4380-94C9-9677CF1F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C98F-2A42-0D47-B8D0-ED1592A4A299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0863-1CC0-ECAB-CCFF-5293ABA9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CC5C-D11F-5C0B-EB62-B2743F58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A980-A330-3643-8E0D-D3D79D12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1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873C-35CE-B422-591D-6E716E66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4B616-A028-51E6-42B1-4E4AC4EBF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CB1D-D55B-1857-D63F-817A884D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C98F-2A42-0D47-B8D0-ED1592A4A299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30C0-7E28-3EC9-0830-A233CA30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50D54-21A5-122A-7DD8-AC9F3360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A980-A330-3643-8E0D-D3D79D12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9D5B4-6E14-96BD-B60A-5CB2B262F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E250-3D05-2DFE-AF86-17D07FFFF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62DA-F290-8137-87EF-7732F856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C98F-2A42-0D47-B8D0-ED1592A4A299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89D0-0F38-1FE5-1485-3B37A92F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6DE74-9F39-EBB8-3C8C-F06AED2B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A980-A330-3643-8E0D-D3D79D12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5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E7BA-E9BD-3667-CE27-F04B299C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F31F5-5C92-98F6-DA13-C568B37D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D3D4-342F-2781-462F-D8347769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C98F-2A42-0D47-B8D0-ED1592A4A299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9024-EA0B-296E-2B04-242E055B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D765-20D0-EB4C-FF85-70E7938E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A980-A330-3643-8E0D-D3D79D12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A827-4A73-8902-68EB-EE99117E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F9507-8250-FCC6-AA37-DD7B11925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2E1A-8370-9291-C39F-22C01EA5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C98F-2A42-0D47-B8D0-ED1592A4A299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1F19-1F03-74A8-630F-D1C60B7B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2947D-82FB-DE01-73A8-0286A730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A980-A330-3643-8E0D-D3D79D12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2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E8B2-588E-EEAE-2674-B1C6179C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9F8C-4433-5400-F914-04B0C7599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B4DCE-1BBD-BB99-44D0-224CF10ED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47BBA-E8F9-6011-0546-63CD2515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C98F-2A42-0D47-B8D0-ED1592A4A299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3852D-3E09-2FA8-9DD2-3BECA616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8F0B1-6CCC-8A8D-7437-3212F973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A980-A330-3643-8E0D-D3D79D12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61E7-3A57-D308-67D6-7BB0A678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7B8DB-4B47-079B-620C-275A8DCF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9B372-0C9B-9795-557D-7A94B77A3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C13BE-43C0-6E34-C962-56046BA5C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54280-F46A-BEBF-B6F0-E7B263574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CAACC-0016-8E29-7EB0-C6B60421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C98F-2A42-0D47-B8D0-ED1592A4A299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4083C-33CA-BA6D-DED8-889C8B52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AAAA7-EF1C-7440-7364-E5C09B46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A980-A330-3643-8E0D-D3D79D12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FDD7-8B2D-3C6C-9194-F1905FAB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1FDDE-ADAA-7DF5-54B5-E6C3AB0D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C98F-2A42-0D47-B8D0-ED1592A4A299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2A0D7-5FC2-5D5F-6F0C-870D45AD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B44CC-C190-E421-3173-4522A490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A980-A330-3643-8E0D-D3D79D12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8DF8A-09F1-6E65-0919-A71B190F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C98F-2A42-0D47-B8D0-ED1592A4A299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F13DA-B71C-42F3-0C9F-742A8AF3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BE6E1-5C3C-3709-C38E-F25D02F3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A980-A330-3643-8E0D-D3D79D12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84E6-E190-48A3-71B8-F097E839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E3C5-4270-C5D2-53CB-A4ECAF4A9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6E18-ED21-A3F3-2FC4-EC4F5572E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54864-457A-042E-4B16-E7951ECE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C98F-2A42-0D47-B8D0-ED1592A4A299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383E4-4C1E-8803-1307-3201D26E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6A05D-77D3-5D7E-7D7F-C2CFEAC7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A980-A330-3643-8E0D-D3D79D12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2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F296-6413-18DE-4063-B511AA51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D4D87-AED7-0091-4526-04F30D90A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B3C70-1C89-40CA-91DD-48C7C09EC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735FD-6D86-7B9E-C00D-0B6C4727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C98F-2A42-0D47-B8D0-ED1592A4A299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369BF-DC93-A43B-A2E1-F01A81CE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4AAB2-9F8B-0782-BECD-FFE0FCCD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A980-A330-3643-8E0D-D3D79D12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86885-0AF7-2EB5-A45C-3FF7F953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1135D-73D9-BBB9-10C5-DDF404BE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13E5-2062-06F8-6A65-7541C3EEA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6C98F-2A42-0D47-B8D0-ED1592A4A299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77CB-C6DA-1FCB-12F9-AEFE03355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7E61-676D-5F23-AD6A-217FF4657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A980-A330-3643-8E0D-D3D79D12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0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ico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F2FC00-24E1-178B-B994-D1DEDBC51E1E}"/>
              </a:ext>
            </a:extLst>
          </p:cNvPr>
          <p:cNvSpPr txBox="1"/>
          <p:nvPr/>
        </p:nvSpPr>
        <p:spPr>
          <a:xfrm>
            <a:off x="1280160" y="1939835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words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monospace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2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E548435-BA29-CAF4-14C6-CE3D7E6D5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24100"/>
            <a:ext cx="1863436" cy="186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6C017D-3100-218A-F5EF-4DFED7C2FC3D}"/>
              </a:ext>
            </a:extLst>
          </p:cNvPr>
          <p:cNvSpPr txBox="1"/>
          <p:nvPr/>
        </p:nvSpPr>
        <p:spPr>
          <a:xfrm>
            <a:off x="5165168" y="2840319"/>
            <a:ext cx="1494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Grandview Display" panose="020B0502040204020203" pitchFamily="34" charset="0"/>
              </a:rPr>
              <a:t>stats</a:t>
            </a:r>
          </a:p>
        </p:txBody>
      </p:sp>
    </p:spTree>
    <p:extLst>
      <p:ext uri="{BB962C8B-B14F-4D97-AF65-F5344CB8AC3E}">
        <p14:creationId xmlns:p14="http://schemas.microsoft.com/office/powerpoint/2010/main" val="405829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2137120-813E-3F63-6C5B-3917DA7F5A3E}"/>
              </a:ext>
            </a:extLst>
          </p:cNvPr>
          <p:cNvSpPr/>
          <p:nvPr/>
        </p:nvSpPr>
        <p:spPr>
          <a:xfrm>
            <a:off x="4039575" y="2371360"/>
            <a:ext cx="2594345" cy="2596896"/>
          </a:xfrm>
          <a:prstGeom prst="ellipse">
            <a:avLst/>
          </a:prstGeom>
          <a:solidFill>
            <a:srgbClr val="380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0" dirty="0">
                <a:solidFill>
                  <a:srgbClr val="F8E9D6"/>
                </a:solidFill>
                <a:latin typeface="Fahkwang" pitchFamily="2" charset="-34"/>
                <a:cs typeface="Fahkwang" pitchFamily="2" charset="-34"/>
              </a:rPr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7246F-62A9-ED02-77EB-85A688EF535E}"/>
              </a:ext>
            </a:extLst>
          </p:cNvPr>
          <p:cNvSpPr txBox="1"/>
          <p:nvPr/>
        </p:nvSpPr>
        <p:spPr>
          <a:xfrm>
            <a:off x="1202076" y="482886"/>
            <a:ext cx="428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oto Sans Takri" panose="020B0502040504020204" pitchFamily="34" charset="0"/>
                <a:ea typeface="Noto Sans Takri" panose="020B0502040504020204" pitchFamily="34" charset="0"/>
                <a:cs typeface="Noto Sans Takri" panose="020B0502040504020204" pitchFamily="34" charset="0"/>
              </a:rPr>
              <a:t>The fox runs slyly or something like that idk</a:t>
            </a:r>
          </a:p>
        </p:txBody>
      </p:sp>
    </p:spTree>
    <p:extLst>
      <p:ext uri="{BB962C8B-B14F-4D97-AF65-F5344CB8AC3E}">
        <p14:creationId xmlns:p14="http://schemas.microsoft.com/office/powerpoint/2010/main" val="32689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letter in a purple circle&#10;&#10;Description automatically generated">
            <a:extLst>
              <a:ext uri="{FF2B5EF4-FFF2-40B4-BE49-F238E27FC236}">
                <a16:creationId xmlns:a16="http://schemas.microsoft.com/office/drawing/2014/main" id="{3DFD6327-DF95-A0FD-BA4C-D2AF3C321F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3351" y="0"/>
            <a:ext cx="6905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6073</TotalTime>
  <Words>15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Fahkwang</vt:lpstr>
      <vt:lpstr>Grandview Display</vt:lpstr>
      <vt:lpstr>Noto Sans Takri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Saachi Varshney</dc:creator>
  <cp:lastModifiedBy>Saachi Varshney</cp:lastModifiedBy>
  <cp:revision>1</cp:revision>
  <dcterms:created xsi:type="dcterms:W3CDTF">2024-03-07T16:08:59Z</dcterms:created>
  <dcterms:modified xsi:type="dcterms:W3CDTF">2024-03-11T21:22:25Z</dcterms:modified>
</cp:coreProperties>
</file>