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1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65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66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9874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9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Version Control with Git.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506-7987-3641-45AB-3F7F98C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Indicators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4D0-7F70-0EF2-6CDC-1B2114C4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&lt;&lt;&lt;&lt;&lt;&lt;&lt; HEAD everything below this line (until the next indicator) shows you what's on the current branch.</a:t>
            </a:r>
          </a:p>
          <a:p>
            <a:r>
              <a:rPr lang="en-US" dirty="0"/>
              <a:t>||||||| merged common ancestors everything below this line (until the next indicator) shows you what the original lines were.</a:t>
            </a:r>
          </a:p>
          <a:p>
            <a:r>
              <a:rPr lang="en-US" dirty="0"/>
              <a:t>======= is the end of the original lines, everything that follows (until the next indicator) is what's on the branch that's being merged in.</a:t>
            </a:r>
          </a:p>
          <a:p>
            <a:r>
              <a:rPr lang="en-US" dirty="0"/>
              <a:t>&gt;&gt;&gt;&gt;&gt;&gt;&gt; heading-update is the ending indicator of what's on the branch that's being merged in (in this case, the heading-update branch).</a:t>
            </a:r>
          </a:p>
        </p:txBody>
      </p:sp>
    </p:spTree>
    <p:extLst>
      <p:ext uri="{BB962C8B-B14F-4D97-AF65-F5344CB8AC3E}">
        <p14:creationId xmlns:p14="http://schemas.microsoft.com/office/powerpoint/2010/main" val="42176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893-B1E7-73EB-2DDF-ADCF7D3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B50E-061F-20C0-1DC9-08B8C69A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</a:t>
            </a:r>
            <a:r>
              <a:rPr lang="en-US" b="1" dirty="0"/>
              <a:t>git commit - -amend –m “new message”</a:t>
            </a:r>
            <a:r>
              <a:rPr lang="en-US" dirty="0"/>
              <a:t> to amend the most recent commit you have made.</a:t>
            </a:r>
          </a:p>
          <a:p>
            <a:r>
              <a:rPr lang="en-US" dirty="0"/>
              <a:t>You can use </a:t>
            </a:r>
            <a:r>
              <a:rPr lang="en-US" b="1" dirty="0"/>
              <a:t>git revert “SHA-of-commit-to-revert”</a:t>
            </a:r>
            <a:r>
              <a:rPr lang="en-US" dirty="0"/>
              <a:t> in-order to reverse the given commit.</a:t>
            </a:r>
          </a:p>
          <a:p>
            <a:r>
              <a:rPr lang="en-US" dirty="0"/>
              <a:t>You can use </a:t>
            </a:r>
            <a:r>
              <a:rPr lang="en-US" b="1" dirty="0"/>
              <a:t>git reset &lt;reference-to-commit&gt; </a:t>
            </a:r>
            <a:r>
              <a:rPr lang="en-US" dirty="0"/>
              <a:t>in-order to erase the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B538-E2AF-1EF9-87E9-DEFFF333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Commit References…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D2EF-ABE9-18E7-19B5-26CF46DD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 parent commit :	          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HEAD~1</a:t>
            </a:r>
          </a:p>
          <a:p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 grandparent commit: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HEAD~2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great-grandparent commit: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HEAD^^^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1504-8D89-CAED-E408-BBC14412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Reset's Flags..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301A-F263-5ADB-0EA3-DD9BC984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--mixed : </a:t>
            </a:r>
            <a:r>
              <a:rPr lang="en-US" dirty="0"/>
              <a:t>It is a </a:t>
            </a:r>
            <a:r>
              <a:rPr lang="en-US" b="1" dirty="0"/>
              <a:t> “default” </a:t>
            </a:r>
            <a:r>
              <a:rPr lang="en-US" dirty="0"/>
              <a:t> tag as well. Though - -mixed tag commits ahead moves to the working-directory.</a:t>
            </a:r>
            <a:endParaRPr lang="en-US" b="1" dirty="0"/>
          </a:p>
          <a:p>
            <a:r>
              <a:rPr lang="en-US" b="1" dirty="0"/>
              <a:t>--soft : </a:t>
            </a:r>
            <a:r>
              <a:rPr lang="en-US" dirty="0"/>
              <a:t>Though - -soft tag commits ahead moves to the stagging-directory.</a:t>
            </a:r>
            <a:endParaRPr lang="en-US" b="1" dirty="0"/>
          </a:p>
          <a:p>
            <a:r>
              <a:rPr lang="en-US" b="1" dirty="0"/>
              <a:t>--hard : </a:t>
            </a:r>
            <a:r>
              <a:rPr lang="en-US" dirty="0"/>
              <a:t>Though - -mixed tag commits ahead moves to the trash.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21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6B-3F64-3594-52F1-371DB981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29000"/>
            <a:ext cx="8911687" cy="2592976"/>
          </a:xfrm>
        </p:spPr>
        <p:txBody>
          <a:bodyPr/>
          <a:lstStyle/>
          <a:p>
            <a:pPr algn="ctr"/>
            <a:r>
              <a:rPr lang="en-US" dirty="0"/>
              <a:t>Any Questions?????</a:t>
            </a:r>
          </a:p>
        </p:txBody>
      </p:sp>
    </p:spTree>
    <p:extLst>
      <p:ext uri="{BB962C8B-B14F-4D97-AF65-F5344CB8AC3E}">
        <p14:creationId xmlns:p14="http://schemas.microsoft.com/office/powerpoint/2010/main" val="9119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4ACB-C3E0-425C-1251-606A5DE1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CFD3-54B4-BCAB-C7BE-E84CCB61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Version control, also known as source control, is the practice of tracking and managing changes to software code. </a:t>
            </a:r>
          </a:p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It is a software tools that help software teams manage changes to source code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7993-0836-54F9-0D1E-2796A230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version control systems..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E1D9-17B9-E045-C12C-A02B5B0F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  <a:p>
            <a:r>
              <a:rPr lang="en-US" dirty="0"/>
              <a:t>CVS (concurrent version system)</a:t>
            </a:r>
          </a:p>
          <a:p>
            <a:r>
              <a:rPr lang="en-US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422608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3856-9F23-5106-8F81-567AFF67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D830-2AC8-90DE-545D-2BC572BF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init 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init command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creates a new Git repository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can be used to convert an existing, unversioned project to a Git repository or initialize a new, empty repository.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clone :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git clone can be used to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copy a existing project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on you local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5D6-6BE0-7E83-D24A-C1AC32C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9F9B-42CE-3D39-9180-63C3C43F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log : </a:t>
            </a:r>
            <a:r>
              <a:rPr lang="en-US" dirty="0"/>
              <a:t>git log command is used to see the commits with their author name, date and the SHA(unique for every single commit).</a:t>
            </a:r>
          </a:p>
          <a:p>
            <a:r>
              <a:rPr lang="en-US" b="1" dirty="0"/>
              <a:t>show : </a:t>
            </a:r>
            <a:r>
              <a:rPr lang="en-US" dirty="0"/>
              <a:t>git show is the same as the git log. Although you can also see what changes or modification happens with the file with git show.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4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9A9-D2E6-6B9B-F1FF-41433034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flags with git log…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1B68-6B31-3DCE-0ED5-88BA154B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--oneline : </a:t>
            </a:r>
            <a:r>
              <a:rPr lang="en-US" dirty="0"/>
              <a:t>using git log - -oneline you can see all info of individual commit in a single line.</a:t>
            </a:r>
          </a:p>
          <a:p>
            <a:r>
              <a:rPr lang="en-US" b="1" dirty="0"/>
              <a:t> --stat : </a:t>
            </a:r>
            <a:r>
              <a:rPr lang="en-US" dirty="0"/>
              <a:t>using git log - -stat you can see the number of lines added or removed.</a:t>
            </a:r>
          </a:p>
          <a:p>
            <a:r>
              <a:rPr lang="en-US" b="1" dirty="0"/>
              <a:t> --path or –p : </a:t>
            </a:r>
            <a:r>
              <a:rPr lang="en-US" dirty="0"/>
              <a:t>git log - - patch command is used to see what actual changes made to the file.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4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60A-2D19-86CA-0886-9FB4EC64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“SHA”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93D2-376C-1AC6-33DD-C5A63DD2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git log “SHA” to see the commits after that specific SHA only</a:t>
            </a:r>
            <a:r>
              <a:rPr lang="en-US"/>
              <a:t>. git </a:t>
            </a:r>
            <a:r>
              <a:rPr lang="en-US" dirty="0"/>
              <a:t>show “SHA” as well to see the info regarding that particular commit.</a:t>
            </a:r>
          </a:p>
        </p:txBody>
      </p:sp>
    </p:spTree>
    <p:extLst>
      <p:ext uri="{BB962C8B-B14F-4D97-AF65-F5344CB8AC3E}">
        <p14:creationId xmlns:p14="http://schemas.microsoft.com/office/powerpoint/2010/main" val="30441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26C8-9928-D100-1B1E-811AD4A2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4DB2-935F-4165-FDB8-836CAD7D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Add : </a:t>
            </a:r>
            <a:r>
              <a:rPr lang="en-US" dirty="0"/>
              <a:t>using git add you can add the modified files into the staged files.</a:t>
            </a:r>
          </a:p>
          <a:p>
            <a:r>
              <a:rPr lang="en-US" b="1" dirty="0"/>
              <a:t>Commit : </a:t>
            </a:r>
            <a:r>
              <a:rPr lang="en-US" dirty="0"/>
              <a:t>After staging the files you can commit them using </a:t>
            </a:r>
            <a:r>
              <a:rPr lang="en-US" b="1" dirty="0"/>
              <a:t>git commit –m “appropriate message foe that commit” .</a:t>
            </a:r>
          </a:p>
          <a:p>
            <a:r>
              <a:rPr lang="en-US" b="1" dirty="0"/>
              <a:t>diff : </a:t>
            </a:r>
            <a:r>
              <a:rPr lang="en-US" dirty="0"/>
              <a:t>you can use git diff command to see those changes who have not been committed yet.</a:t>
            </a:r>
            <a:r>
              <a:rPr lang="en-US" b="1" dirty="0"/>
              <a:t> </a:t>
            </a:r>
          </a:p>
          <a:p>
            <a:r>
              <a:rPr lang="en-US" b="1" dirty="0"/>
              <a:t>tag : </a:t>
            </a:r>
            <a:r>
              <a:rPr lang="en-US" dirty="0"/>
              <a:t>you can add tags to some extent of your project in-order to capture the specific point in history that is further used to point to a released version.</a:t>
            </a:r>
            <a:r>
              <a:rPr lang="en-US" b="1" dirty="0"/>
              <a:t> </a:t>
            </a:r>
            <a:r>
              <a:rPr lang="en-US" dirty="0"/>
              <a:t>Using git tag v1.0</a:t>
            </a:r>
          </a:p>
        </p:txBody>
      </p:sp>
    </p:spTree>
    <p:extLst>
      <p:ext uri="{BB962C8B-B14F-4D97-AF65-F5344CB8AC3E}">
        <p14:creationId xmlns:p14="http://schemas.microsoft.com/office/powerpoint/2010/main" val="31356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697C-2E36-CC53-84C4-1D0D8BD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746-DD13-7624-8996-6242AAE1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git branch &lt;branchname&gt; “SHA”</a:t>
            </a:r>
            <a:r>
              <a:rPr lang="en-US" dirty="0"/>
              <a:t> to go back to previous commit.</a:t>
            </a:r>
          </a:p>
          <a:p>
            <a:r>
              <a:rPr lang="en-US" dirty="0"/>
              <a:t>Use </a:t>
            </a:r>
            <a:r>
              <a:rPr lang="en-US" b="1" dirty="0"/>
              <a:t>git branch –d &lt;branchname&gt; </a:t>
            </a:r>
            <a:r>
              <a:rPr lang="en-US" dirty="0"/>
              <a:t>to delete a branch.</a:t>
            </a:r>
          </a:p>
          <a:p>
            <a:r>
              <a:rPr lang="en-US" dirty="0"/>
              <a:t>Use </a:t>
            </a:r>
            <a:r>
              <a:rPr lang="en-US" b="1" dirty="0"/>
              <a:t>git merge &lt;</a:t>
            </a:r>
            <a:r>
              <a:rPr lang="en-US" b="1" dirty="0" err="1"/>
              <a:t>nameOfBranchToMergeIn</a:t>
            </a:r>
            <a:r>
              <a:rPr lang="en-US" b="1" dirty="0"/>
              <a:t>&gt;</a:t>
            </a:r>
            <a:r>
              <a:rPr lang="en-US" dirty="0"/>
              <a:t> to merge branches.</a:t>
            </a:r>
          </a:p>
          <a:p>
            <a:r>
              <a:rPr lang="en-US" dirty="0"/>
              <a:t>In-order to undo the merge use </a:t>
            </a:r>
            <a:r>
              <a:rPr lang="en-US" b="1" dirty="0"/>
              <a:t>git reset --hard</a:t>
            </a:r>
          </a:p>
        </p:txBody>
      </p:sp>
    </p:spTree>
    <p:extLst>
      <p:ext uri="{BB962C8B-B14F-4D97-AF65-F5344CB8AC3E}">
        <p14:creationId xmlns:p14="http://schemas.microsoft.com/office/powerpoint/2010/main" val="1129768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</TotalTime>
  <Words>693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</vt:lpstr>
      <vt:lpstr>Century Gothic</vt:lpstr>
      <vt:lpstr>Open Sans</vt:lpstr>
      <vt:lpstr>Wingdings 3</vt:lpstr>
      <vt:lpstr>Wisp</vt:lpstr>
      <vt:lpstr>Version Control with Git.</vt:lpstr>
      <vt:lpstr>What is version control?</vt:lpstr>
      <vt:lpstr>Popular version control systems..</vt:lpstr>
      <vt:lpstr>Popular Git Commands…</vt:lpstr>
      <vt:lpstr>Popular Git Commands…</vt:lpstr>
      <vt:lpstr>Popular flags with git log…</vt:lpstr>
      <vt:lpstr>Use of “SHA”</vt:lpstr>
      <vt:lpstr>Popular Git Commands…</vt:lpstr>
      <vt:lpstr>Popular Git Commands…</vt:lpstr>
      <vt:lpstr>Merge Conflict Indicators Explanation</vt:lpstr>
      <vt:lpstr>Popular Git Commands…</vt:lpstr>
      <vt:lpstr>Relative Commit References…</vt:lpstr>
      <vt:lpstr>Git Reset's Flags..</vt:lpstr>
      <vt:lpstr>Any Questions?????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Git.</dc:title>
  <dc:creator>Shamook Saad</dc:creator>
  <cp:lastModifiedBy>Shamook Saad</cp:lastModifiedBy>
  <cp:revision>4</cp:revision>
  <dcterms:created xsi:type="dcterms:W3CDTF">2022-09-01T10:54:25Z</dcterms:created>
  <dcterms:modified xsi:type="dcterms:W3CDTF">2022-09-05T07:34:38Z</dcterms:modified>
</cp:coreProperties>
</file>