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02-Sep-22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94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02-Sep-22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912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02-Sep-22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70654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02-Sep-22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6665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02-Sep-22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398742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02-Sep-22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99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02-Sep-22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92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02-Sep-22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02-Sep-22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9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02-Sep-22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8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02-Sep-22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5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02-Sep-22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0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02-Sep-22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4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02-Sep-22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6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02-Sep-22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45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02-Sep-22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3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02-Sep-22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03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Version Control with Git.</a:t>
            </a: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4506-7987-3641-45AB-3F7F98CD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 Indicators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DB4D0-7F70-0EF2-6CDC-1B2114C4D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&lt;&lt;&lt;&lt;&lt;&lt;&lt; HEAD everything below this line (until the next indicator) shows you what's on the current branch.</a:t>
            </a:r>
          </a:p>
          <a:p>
            <a:r>
              <a:rPr lang="en-US" dirty="0"/>
              <a:t>||||||| merged common ancestors everything below this line (until the next indicator) shows you what the original lines were.</a:t>
            </a:r>
          </a:p>
          <a:p>
            <a:r>
              <a:rPr lang="en-US" dirty="0"/>
              <a:t>======= is the end of the original lines, everything that follows (until the next indicator) is what's on the branch that's being merged in.</a:t>
            </a:r>
          </a:p>
          <a:p>
            <a:r>
              <a:rPr lang="en-US" dirty="0"/>
              <a:t>&gt;&gt;&gt;&gt;&gt;&gt;&gt; heading-update is the ending indicator of what's on the branch that's being merged in (in this case, the heading-update branch).</a:t>
            </a:r>
          </a:p>
        </p:txBody>
      </p:sp>
    </p:spTree>
    <p:extLst>
      <p:ext uri="{BB962C8B-B14F-4D97-AF65-F5344CB8AC3E}">
        <p14:creationId xmlns:p14="http://schemas.microsoft.com/office/powerpoint/2010/main" val="4217638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6893-B1E7-73EB-2DDF-ADCF7D36A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Git Commands…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FB50E-061F-20C0-1DC9-08B8C69A5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You can use </a:t>
            </a:r>
            <a:r>
              <a:rPr lang="en-US" b="1" dirty="0"/>
              <a:t>git commit - -amend –m “new message”</a:t>
            </a:r>
            <a:r>
              <a:rPr lang="en-US" dirty="0"/>
              <a:t> to amend the most recent commit you have made.</a:t>
            </a:r>
          </a:p>
          <a:p>
            <a:r>
              <a:rPr lang="en-US" dirty="0"/>
              <a:t>You can use </a:t>
            </a:r>
            <a:r>
              <a:rPr lang="en-US" b="1" dirty="0"/>
              <a:t>git revert “SHA-of-commit-to-revert”</a:t>
            </a:r>
            <a:r>
              <a:rPr lang="en-US" dirty="0"/>
              <a:t> in-order to reverse the given commit.</a:t>
            </a:r>
          </a:p>
          <a:p>
            <a:r>
              <a:rPr lang="en-US" dirty="0"/>
              <a:t>You can use </a:t>
            </a:r>
            <a:r>
              <a:rPr lang="en-US" b="1" dirty="0"/>
              <a:t>git reset &lt;reference-to-commit&gt; </a:t>
            </a:r>
            <a:r>
              <a:rPr lang="en-US" dirty="0"/>
              <a:t>in-order to erase the commit.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992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B538-E2AF-1EF9-87E9-DEFFF333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Commit References…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ED2EF-ABE9-18E7-19B5-26CF46DD6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A202C"/>
                </a:solidFill>
                <a:latin typeface="Open Sans" panose="020B0606030504020204" pitchFamily="34" charset="0"/>
              </a:rPr>
              <a:t>T</a:t>
            </a:r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he parent commit :	           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HEAD^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HEAD~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HEAD~1</a:t>
            </a:r>
          </a:p>
          <a:p>
            <a:r>
              <a:rPr lang="en-US" dirty="0">
                <a:solidFill>
                  <a:srgbClr val="1A202C"/>
                </a:solidFill>
                <a:latin typeface="Open Sans" panose="020B0606030504020204" pitchFamily="34" charset="0"/>
              </a:rPr>
              <a:t>T</a:t>
            </a:r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he grandparent commit: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HEAD^^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HEAD~2</a:t>
            </a:r>
          </a:p>
          <a:p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The great-grandparent commit: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HEAD^^^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HEAD~3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18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E1504-8D89-CAED-E408-BBC144124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Reset's Flags..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A301A-F263-5ADB-0EA3-DD9BC984A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--mixed : </a:t>
            </a:r>
            <a:r>
              <a:rPr lang="en-US" dirty="0"/>
              <a:t>It is a </a:t>
            </a:r>
            <a:r>
              <a:rPr lang="en-US" b="1" dirty="0"/>
              <a:t> “default” </a:t>
            </a:r>
            <a:r>
              <a:rPr lang="en-US" dirty="0"/>
              <a:t> tag as well. Though - -mixed tag commits ahead moves to the working-directory.</a:t>
            </a:r>
            <a:endParaRPr lang="en-US" b="1" dirty="0"/>
          </a:p>
          <a:p>
            <a:r>
              <a:rPr lang="en-US" b="1" dirty="0"/>
              <a:t>--soft : </a:t>
            </a:r>
            <a:r>
              <a:rPr lang="en-US" dirty="0"/>
              <a:t>Though - -soft tag commits ahead moves to the stagging-directory.</a:t>
            </a:r>
            <a:endParaRPr lang="en-US" b="1" dirty="0"/>
          </a:p>
          <a:p>
            <a:r>
              <a:rPr lang="en-US" b="1" dirty="0"/>
              <a:t>--hard : </a:t>
            </a:r>
            <a:r>
              <a:rPr lang="en-US" dirty="0"/>
              <a:t>Though - -mixed tag commits ahead moves to the trash.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6210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CE6B-3F64-3594-52F1-371DB981F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429000"/>
            <a:ext cx="8911687" cy="2592976"/>
          </a:xfrm>
        </p:spPr>
        <p:txBody>
          <a:bodyPr/>
          <a:lstStyle/>
          <a:p>
            <a:pPr algn="ctr"/>
            <a:r>
              <a:rPr lang="en-US" dirty="0"/>
              <a:t>Any Questions?????</a:t>
            </a:r>
          </a:p>
        </p:txBody>
      </p:sp>
    </p:spTree>
    <p:extLst>
      <p:ext uri="{BB962C8B-B14F-4D97-AF65-F5344CB8AC3E}">
        <p14:creationId xmlns:p14="http://schemas.microsoft.com/office/powerpoint/2010/main" val="91191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4ACB-C3E0-425C-1251-606A5DE13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2CFD3-54B4-BCAB-C7BE-E84CCB616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4D4D"/>
                </a:solidFill>
                <a:effectLst/>
                <a:latin typeface="-apple-system"/>
              </a:rPr>
              <a:t>Version control, also known as source control, is the practice of tracking and managing changes to software code. </a:t>
            </a:r>
          </a:p>
          <a:p>
            <a:r>
              <a:rPr lang="en-US" b="0" i="0" dirty="0">
                <a:solidFill>
                  <a:srgbClr val="4D4D4D"/>
                </a:solidFill>
                <a:effectLst/>
                <a:latin typeface="-apple-system"/>
              </a:rPr>
              <a:t>It is a software tools that help software teams manage changes to source code over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50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7993-0836-54F9-0D1E-2796A230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version control systems..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AE1D9-17B9-E045-C12C-A02B5B0FC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</a:t>
            </a:r>
          </a:p>
          <a:p>
            <a:r>
              <a:rPr lang="en-US" dirty="0"/>
              <a:t>CVS (concurrent version system)</a:t>
            </a:r>
          </a:p>
          <a:p>
            <a:r>
              <a:rPr lang="en-US" dirty="0"/>
              <a:t>SVN</a:t>
            </a:r>
          </a:p>
        </p:txBody>
      </p:sp>
    </p:spTree>
    <p:extLst>
      <p:ext uri="{BB962C8B-B14F-4D97-AF65-F5344CB8AC3E}">
        <p14:creationId xmlns:p14="http://schemas.microsoft.com/office/powerpoint/2010/main" val="422608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63856-9F23-5106-8F81-567AFF67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Git Commands…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8D830-2AC8-90DE-545D-2BC572BF1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init :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git init command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creates a new Git repository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It can be used to convert an existing, unversioned project to a Git repository or initialize a new, empty repository.</a:t>
            </a:r>
          </a:p>
          <a:p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clone : 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The git clone can be used to 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copy a existing project 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on you local computer.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5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75D6-6BE0-7E83-D24A-C1AC32CE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Git Commands…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99F9B-42CE-3D39-9180-63C3C43F1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log : </a:t>
            </a:r>
            <a:r>
              <a:rPr lang="en-US" dirty="0"/>
              <a:t>git log command is used to see the commits with their author name, date and the SHA(unique for every single commit).</a:t>
            </a:r>
          </a:p>
          <a:p>
            <a:r>
              <a:rPr lang="en-US" b="1" dirty="0"/>
              <a:t>show : </a:t>
            </a:r>
            <a:r>
              <a:rPr lang="en-US" dirty="0"/>
              <a:t>git show is the same as the git log. Although you can also see what changes or modification happens with the file with git show.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646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99A9-D2E6-6B9B-F1FF-41433034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flags with git log…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D1B68-6B31-3DCE-0ED5-88BA154B2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--oneline : </a:t>
            </a:r>
            <a:r>
              <a:rPr lang="en-US" dirty="0"/>
              <a:t>using git log - -oneline you can see all info of individual commit in a single line.</a:t>
            </a:r>
          </a:p>
          <a:p>
            <a:r>
              <a:rPr lang="en-US" b="1" dirty="0"/>
              <a:t> --stat : </a:t>
            </a:r>
            <a:r>
              <a:rPr lang="en-US" dirty="0"/>
              <a:t>using git log - -stat you can see the number of lines added or removed.</a:t>
            </a:r>
          </a:p>
          <a:p>
            <a:r>
              <a:rPr lang="en-US" b="1" dirty="0"/>
              <a:t> --path or –p : </a:t>
            </a:r>
            <a:r>
              <a:rPr lang="en-US" dirty="0"/>
              <a:t>git log - - patch command is used to see what actual changes made to the file.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946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460A-2D19-86CA-0886-9FB4EC640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“SHA”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193D2-376C-1AC6-33DD-C5A63DD22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You can use git log “SHA” or git show “SHA” as well to see the info regarding that particular commit.</a:t>
            </a:r>
          </a:p>
        </p:txBody>
      </p:sp>
    </p:spTree>
    <p:extLst>
      <p:ext uri="{BB962C8B-B14F-4D97-AF65-F5344CB8AC3E}">
        <p14:creationId xmlns:p14="http://schemas.microsoft.com/office/powerpoint/2010/main" val="3044191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26C8-9928-D100-1B1E-811AD4A2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Git Commands…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74DB2-935F-4165-FDB8-836CAD7D2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Add : </a:t>
            </a:r>
            <a:r>
              <a:rPr lang="en-US" dirty="0"/>
              <a:t>using git add you can add the modified files into the staged files.</a:t>
            </a:r>
          </a:p>
          <a:p>
            <a:r>
              <a:rPr lang="en-US" b="1" dirty="0"/>
              <a:t>Commit : </a:t>
            </a:r>
            <a:r>
              <a:rPr lang="en-US" dirty="0"/>
              <a:t>After staging the files you can commit them using </a:t>
            </a:r>
            <a:r>
              <a:rPr lang="en-US" b="1" dirty="0"/>
              <a:t>git commit –m “appropriate message foe that commit” .</a:t>
            </a:r>
          </a:p>
          <a:p>
            <a:r>
              <a:rPr lang="en-US" b="1" dirty="0"/>
              <a:t>diff : </a:t>
            </a:r>
            <a:r>
              <a:rPr lang="en-US" dirty="0"/>
              <a:t>you can use git diff command to see those changes who have not been committed yet.</a:t>
            </a:r>
            <a:r>
              <a:rPr lang="en-US" b="1" dirty="0"/>
              <a:t> </a:t>
            </a:r>
          </a:p>
          <a:p>
            <a:r>
              <a:rPr lang="en-US" b="1" dirty="0"/>
              <a:t>tag : </a:t>
            </a:r>
            <a:r>
              <a:rPr lang="en-US" dirty="0"/>
              <a:t>you can add tags to some extent of your project in-order to capture the specific point in history that is further used to point to a released version.</a:t>
            </a:r>
            <a:r>
              <a:rPr lang="en-US" b="1" dirty="0"/>
              <a:t> </a:t>
            </a:r>
            <a:r>
              <a:rPr lang="en-US" dirty="0"/>
              <a:t>Using git tag v1.0</a:t>
            </a:r>
          </a:p>
        </p:txBody>
      </p:sp>
    </p:spTree>
    <p:extLst>
      <p:ext uri="{BB962C8B-B14F-4D97-AF65-F5344CB8AC3E}">
        <p14:creationId xmlns:p14="http://schemas.microsoft.com/office/powerpoint/2010/main" val="3135641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697C-2E36-CC53-84C4-1D0D8BD42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Git Commands…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6E746-DD13-7624-8996-6242AAE1F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Use </a:t>
            </a:r>
            <a:r>
              <a:rPr lang="en-US" b="1" dirty="0"/>
              <a:t>git branch &lt;branchname&gt; “SHA”</a:t>
            </a:r>
            <a:r>
              <a:rPr lang="en-US" dirty="0"/>
              <a:t> to go back to previous commit.</a:t>
            </a:r>
          </a:p>
          <a:p>
            <a:r>
              <a:rPr lang="en-US" dirty="0"/>
              <a:t>Use </a:t>
            </a:r>
            <a:r>
              <a:rPr lang="en-US" b="1" dirty="0"/>
              <a:t>git branch –d &lt;branchname&gt; </a:t>
            </a:r>
            <a:r>
              <a:rPr lang="en-US" dirty="0"/>
              <a:t>to delete a branch.</a:t>
            </a:r>
          </a:p>
          <a:p>
            <a:r>
              <a:rPr lang="en-US" dirty="0"/>
              <a:t>Use </a:t>
            </a:r>
            <a:r>
              <a:rPr lang="en-US" b="1" dirty="0"/>
              <a:t>git merge &lt;</a:t>
            </a:r>
            <a:r>
              <a:rPr lang="en-US" b="1" dirty="0" err="1"/>
              <a:t>nameOfBranchToMergeIn</a:t>
            </a:r>
            <a:r>
              <a:rPr lang="en-US" b="1" dirty="0"/>
              <a:t>&gt;</a:t>
            </a:r>
            <a:r>
              <a:rPr lang="en-US" dirty="0"/>
              <a:t> to merge branches.</a:t>
            </a:r>
          </a:p>
          <a:p>
            <a:r>
              <a:rPr lang="en-US" dirty="0"/>
              <a:t>In-order to undo the merge use </a:t>
            </a:r>
            <a:r>
              <a:rPr lang="en-US" b="1" dirty="0"/>
              <a:t>git reset --hard</a:t>
            </a:r>
          </a:p>
        </p:txBody>
      </p:sp>
    </p:spTree>
    <p:extLst>
      <p:ext uri="{BB962C8B-B14F-4D97-AF65-F5344CB8AC3E}">
        <p14:creationId xmlns:p14="http://schemas.microsoft.com/office/powerpoint/2010/main" val="11297683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206</TotalTime>
  <Words>684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Arial</vt:lpstr>
      <vt:lpstr>Century Gothic</vt:lpstr>
      <vt:lpstr>Open Sans</vt:lpstr>
      <vt:lpstr>Wingdings 3</vt:lpstr>
      <vt:lpstr>Wisp</vt:lpstr>
      <vt:lpstr>Version Control with Git.</vt:lpstr>
      <vt:lpstr>What is version control?</vt:lpstr>
      <vt:lpstr>Popular version control systems..</vt:lpstr>
      <vt:lpstr>Popular Git Commands…</vt:lpstr>
      <vt:lpstr>Popular Git Commands…</vt:lpstr>
      <vt:lpstr>Popular flags with git log…</vt:lpstr>
      <vt:lpstr>Use of “SHA”</vt:lpstr>
      <vt:lpstr>Popular Git Commands…</vt:lpstr>
      <vt:lpstr>Popular Git Commands…</vt:lpstr>
      <vt:lpstr>Merge Conflict Indicators Explanation</vt:lpstr>
      <vt:lpstr>Popular Git Commands…</vt:lpstr>
      <vt:lpstr>Relative Commit References…</vt:lpstr>
      <vt:lpstr>Git Reset's Flags..</vt:lpstr>
      <vt:lpstr>Any Questions?????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with Git.</dc:title>
  <dc:creator>Shamook Saad</dc:creator>
  <cp:lastModifiedBy>Shamook Saad</cp:lastModifiedBy>
  <cp:revision>3</cp:revision>
  <dcterms:created xsi:type="dcterms:W3CDTF">2022-09-01T10:54:25Z</dcterms:created>
  <dcterms:modified xsi:type="dcterms:W3CDTF">2022-09-02T06:12:27Z</dcterms:modified>
</cp:coreProperties>
</file>