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52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278273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Development Community </a:t>
            </a:r>
            <a:r>
              <a:rPr lang="en-IN" dirty="0"/>
              <a:t>Tool by 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FF0000"/>
                </a:solidFill>
              </a:rPr>
              <a:t>codeXsite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dirty="0" smtClean="0"/>
              <a:t>We are the team of codeXsite.</a:t>
            </a:r>
            <a:endParaRPr lang="en-IN" sz="2400" dirty="0"/>
          </a:p>
          <a:p>
            <a:pPr algn="ctr"/>
            <a:r>
              <a:rPr lang="en-IN" sz="2400" dirty="0"/>
              <a:t>http</a:t>
            </a:r>
            <a:r>
              <a:rPr lang="en-IN" sz="2400" dirty="0" smtClean="0"/>
              <a:t>://</a:t>
            </a:r>
            <a:r>
              <a:rPr lang="en-IN" sz="2400" dirty="0" smtClean="0"/>
              <a:t>/</a:t>
            </a:r>
            <a:r>
              <a:rPr lang="en-IN" sz="2400" dirty="0"/>
              <a:t>codexsite.com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4889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Project Partners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343955"/>
            <a:ext cx="8595360" cy="3836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1. Parth Parma (</a:t>
            </a:r>
            <a:r>
              <a:rPr lang="en-IN" sz="2400" dirty="0" smtClean="0"/>
              <a:t>195353693043)</a:t>
            </a:r>
            <a:endParaRPr lang="en-IN" sz="2400" dirty="0" smtClean="0"/>
          </a:p>
          <a:p>
            <a:pPr marL="457200" indent="-457200">
              <a:buAutoNum type="arabicPeriod"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2. Pawan Singh </a:t>
            </a:r>
            <a:r>
              <a:rPr lang="en-IN" sz="2400" dirty="0"/>
              <a:t>(</a:t>
            </a:r>
            <a:r>
              <a:rPr lang="en-IN" sz="2400" dirty="0" smtClean="0"/>
              <a:t>195353693083)</a:t>
            </a:r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3. Saad Mansuri </a:t>
            </a:r>
            <a:r>
              <a:rPr lang="en-IN" sz="2400" dirty="0"/>
              <a:t>(195353693034)</a:t>
            </a:r>
          </a:p>
        </p:txBody>
      </p:sp>
    </p:spTree>
    <p:extLst>
      <p:ext uri="{BB962C8B-B14F-4D97-AF65-F5344CB8AC3E}">
        <p14:creationId xmlns:p14="http://schemas.microsoft.com/office/powerpoint/2010/main" val="77241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Project 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150772"/>
            <a:ext cx="8595360" cy="4029365"/>
          </a:xfrm>
        </p:spPr>
        <p:txBody>
          <a:bodyPr>
            <a:normAutofit/>
          </a:bodyPr>
          <a:lstStyle/>
          <a:p>
            <a:r>
              <a:rPr lang="en-US" sz="2400" dirty="0"/>
              <a:t>codeXsite is well known to craft the most innovative software </a:t>
            </a:r>
            <a:r>
              <a:rPr lang="en-US" sz="2400" dirty="0" smtClean="0"/>
              <a:t>development.</a:t>
            </a:r>
          </a:p>
          <a:p>
            <a:r>
              <a:rPr lang="en-US" sz="2400" dirty="0" smtClean="0"/>
              <a:t>We </a:t>
            </a:r>
            <a:r>
              <a:rPr lang="en-US" sz="2400" dirty="0"/>
              <a:t>offer mobile apps like (Android apps, </a:t>
            </a:r>
            <a:r>
              <a:rPr lang="en-US" sz="2400" dirty="0" smtClean="0"/>
              <a:t>IOS </a:t>
            </a:r>
            <a:r>
              <a:rPr lang="en-US" sz="2400" dirty="0"/>
              <a:t>app), website development and Windows apps development. </a:t>
            </a:r>
            <a:endParaRPr lang="en-US" sz="2400" dirty="0" smtClean="0"/>
          </a:p>
          <a:p>
            <a:r>
              <a:rPr lang="en-US" sz="2400" dirty="0" smtClean="0"/>
              <a:t>Our </a:t>
            </a:r>
            <a:r>
              <a:rPr lang="en-US" sz="2400" dirty="0"/>
              <a:t>skilled team &amp; our products are engineered to bring growth to your business. We believe in delivering the services without compromising on time and quality.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69908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360" cy="1089553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Project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312" y="2369713"/>
            <a:ext cx="8401919" cy="3810424"/>
          </a:xfrm>
        </p:spPr>
        <p:txBody>
          <a:bodyPr>
            <a:normAutofit/>
          </a:bodyPr>
          <a:lstStyle/>
          <a:p>
            <a:r>
              <a:rPr lang="en-US" sz="2800" dirty="0"/>
              <a:t>In today's world of automation, a lot of peoples want to bring their business as the digital or online so we think about and we started to create a web app where they can easily contact us and we try to build </a:t>
            </a:r>
            <a:r>
              <a:rPr lang="en-US" sz="2400" dirty="0"/>
              <a:t>their</a:t>
            </a:r>
            <a:r>
              <a:rPr lang="en-US" sz="2800" dirty="0"/>
              <a:t> business as online.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160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Project 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202287"/>
            <a:ext cx="8595360" cy="397785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Admin</a:t>
            </a:r>
          </a:p>
          <a:p>
            <a:endParaRPr lang="en-IN" sz="2400" dirty="0" smtClean="0"/>
          </a:p>
          <a:p>
            <a:r>
              <a:rPr lang="en-IN" sz="2400" dirty="0" smtClean="0"/>
              <a:t>Visitors</a:t>
            </a:r>
          </a:p>
          <a:p>
            <a:endParaRPr lang="en-IN" sz="2400" dirty="0"/>
          </a:p>
          <a:p>
            <a:r>
              <a:rPr lang="en-IN" sz="2400" dirty="0" smtClean="0"/>
              <a:t>Clients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5725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526" y="365759"/>
            <a:ext cx="10109200" cy="1038037"/>
          </a:xfrm>
        </p:spPr>
        <p:txBody>
          <a:bodyPr/>
          <a:lstStyle/>
          <a:p>
            <a:pPr algn="ctr"/>
            <a:r>
              <a:rPr lang="en-IN" dirty="0" smtClean="0"/>
              <a:t>The list of Tools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183031"/>
              </p:ext>
            </p:extLst>
          </p:nvPr>
        </p:nvGraphicFramePr>
        <p:xfrm>
          <a:off x="1262063" y="1828798"/>
          <a:ext cx="8594724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4908">
                  <a:extLst>
                    <a:ext uri="{9D8B030D-6E8A-4147-A177-3AD203B41FA5}">
                      <a16:colId xmlns:a16="http://schemas.microsoft.com/office/drawing/2014/main" val="3532174472"/>
                    </a:ext>
                  </a:extLst>
                </a:gridCol>
                <a:gridCol w="2864908">
                  <a:extLst>
                    <a:ext uri="{9D8B030D-6E8A-4147-A177-3AD203B41FA5}">
                      <a16:colId xmlns:a16="http://schemas.microsoft.com/office/drawing/2014/main" val="562857550"/>
                    </a:ext>
                  </a:extLst>
                </a:gridCol>
                <a:gridCol w="2864908">
                  <a:extLst>
                    <a:ext uri="{9D8B030D-6E8A-4147-A177-3AD203B41FA5}">
                      <a16:colId xmlns:a16="http://schemas.microsoft.com/office/drawing/2014/main" val="437184837"/>
                    </a:ext>
                  </a:extLst>
                </a:gridCol>
              </a:tblGrid>
              <a:tr h="984887">
                <a:tc>
                  <a:txBody>
                    <a:bodyPr/>
                    <a:lstStyle/>
                    <a:p>
                      <a:pPr algn="ctr"/>
                      <a:endParaRPr lang="en-IN" sz="2400" dirty="0" smtClean="0"/>
                    </a:p>
                    <a:p>
                      <a:pPr algn="ctr"/>
                      <a:r>
                        <a:rPr lang="en-IN" sz="2400" dirty="0" smtClean="0"/>
                        <a:t>Front-end</a:t>
                      </a:r>
                    </a:p>
                    <a:p>
                      <a:pPr algn="ctr"/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 smtClean="0"/>
                    </a:p>
                    <a:p>
                      <a:pPr algn="ctr"/>
                      <a:r>
                        <a:rPr lang="en-IN" sz="2400" dirty="0" smtClean="0"/>
                        <a:t>Back-end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Types of</a:t>
                      </a:r>
                      <a:r>
                        <a:rPr lang="en-IN" sz="2400" baseline="0" dirty="0" smtClean="0"/>
                        <a:t>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029955"/>
                  </a:ext>
                </a:extLst>
              </a:tr>
              <a:tr h="2428016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dirty="0" smtClean="0"/>
                        <a:t>HTML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N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dirty="0" smtClean="0"/>
                        <a:t>CSS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N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IN" dirty="0" smtClean="0"/>
                        <a:t>BOOTSTRAP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N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IN" dirty="0" smtClean="0"/>
                        <a:t>JAVASCRIPT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dirty="0" smtClean="0"/>
                        <a:t>Python(Django)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N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dirty="0" smtClean="0"/>
                        <a:t>Web</a:t>
                      </a:r>
                      <a:r>
                        <a:rPr lang="en-IN" baseline="0" dirty="0" smtClean="0"/>
                        <a:t> Application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160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082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User and Actors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189" y="2034862"/>
            <a:ext cx="9911323" cy="41452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/>
              <a:t>Can fill the Contact-form.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IN" dirty="0" smtClean="0"/>
          </a:p>
          <a:p>
            <a:pPr lvl="3">
              <a:buFont typeface="Wingdings" panose="05000000000000000000" pitchFamily="2" charset="2"/>
              <a:buChar char="§"/>
            </a:pPr>
            <a:r>
              <a:rPr lang="en-IN" sz="1800" dirty="0" smtClean="0"/>
              <a:t>Company or user name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n-IN" sz="1800" dirty="0" smtClean="0"/>
          </a:p>
          <a:p>
            <a:pPr lvl="3">
              <a:buFont typeface="Wingdings" panose="05000000000000000000" pitchFamily="2" charset="2"/>
              <a:buChar char="§"/>
            </a:pPr>
            <a:r>
              <a:rPr lang="en-IN" sz="1800" dirty="0" smtClean="0"/>
              <a:t>Contact Number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n-IN" sz="1800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en-IN" sz="1800" dirty="0" smtClean="0"/>
              <a:t>Approx Budget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n-IN" sz="1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/>
              <a:t>Can select the Services in which they want to build their projects.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858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Our Mainly 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112135"/>
            <a:ext cx="8595360" cy="4068002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IN" sz="2400" dirty="0" smtClean="0"/>
              <a:t>Website Development</a:t>
            </a:r>
          </a:p>
          <a:p>
            <a:pPr marL="342900" indent="-342900">
              <a:buAutoNum type="arabicPeriod"/>
            </a:pPr>
            <a:endParaRPr lang="en-IN" sz="2400" dirty="0" smtClean="0"/>
          </a:p>
          <a:p>
            <a:pPr marL="342900" indent="-342900">
              <a:buAutoNum type="arabicPeriod"/>
            </a:pPr>
            <a:r>
              <a:rPr lang="en-IN" sz="2400" dirty="0" smtClean="0"/>
              <a:t>Mobile App Development</a:t>
            </a:r>
          </a:p>
          <a:p>
            <a:pPr marL="342900" indent="-342900">
              <a:buAutoNum type="arabicPeriod"/>
            </a:pPr>
            <a:endParaRPr lang="en-IN" sz="2400" dirty="0" smtClean="0"/>
          </a:p>
          <a:p>
            <a:pPr marL="342900" indent="-342900">
              <a:buAutoNum type="arabicPeriod"/>
            </a:pPr>
            <a:r>
              <a:rPr lang="en-IN" sz="2400" dirty="0" smtClean="0"/>
              <a:t>Window Application</a:t>
            </a:r>
          </a:p>
          <a:p>
            <a:pPr marL="342900" indent="-342900">
              <a:buAutoNum type="arabicPeriod"/>
            </a:pPr>
            <a:endParaRPr lang="en-IN" sz="2400" dirty="0" smtClean="0"/>
          </a:p>
          <a:p>
            <a:pPr marL="342900" indent="-342900">
              <a:buAutoNum type="arabicPeriod"/>
            </a:pPr>
            <a:r>
              <a:rPr lang="en-IN" sz="2400" dirty="0" smtClean="0"/>
              <a:t>IOS Application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023936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2263</TotalTime>
  <Words>212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Schoolbook</vt:lpstr>
      <vt:lpstr>Wingdings</vt:lpstr>
      <vt:lpstr>Wingdings 2</vt:lpstr>
      <vt:lpstr>View</vt:lpstr>
      <vt:lpstr>Development Community Tool by  codeXsite</vt:lpstr>
      <vt:lpstr>Project Partners</vt:lpstr>
      <vt:lpstr>Project Definition</vt:lpstr>
      <vt:lpstr>Project Scope</vt:lpstr>
      <vt:lpstr>Project Modules</vt:lpstr>
      <vt:lpstr>The list of Tools</vt:lpstr>
      <vt:lpstr>User and Actors</vt:lpstr>
      <vt:lpstr>Our Mainly 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Community Tool by     codeXsite</dc:title>
  <dc:creator>Saad Mansuri</dc:creator>
  <cp:lastModifiedBy>Saad Mansuri</cp:lastModifiedBy>
  <cp:revision>16</cp:revision>
  <dcterms:created xsi:type="dcterms:W3CDTF">2020-09-23T18:49:30Z</dcterms:created>
  <dcterms:modified xsi:type="dcterms:W3CDTF">2020-09-30T08:05:06Z</dcterms:modified>
</cp:coreProperties>
</file>