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313131"/>
    <a:srgbClr val="211508"/>
    <a:srgbClr val="2F2F2F"/>
    <a:srgbClr val="FEC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773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Aharoni</vt:lpstr>
      <vt:lpstr>Aptos</vt:lpstr>
      <vt:lpstr>Aptos Display</vt:lpstr>
      <vt:lpstr>Arial</vt:lpstr>
      <vt:lpstr>Bahnschrift SemiBold SemiConden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Saad Ouafir</dc:creator>
  <cp:lastModifiedBy>Saad Ouafir</cp:lastModifiedBy>
  <cp:revision>44</cp:revision>
  <dcterms:created xsi:type="dcterms:W3CDTF">2024-12-25T13:44:42Z</dcterms:created>
  <dcterms:modified xsi:type="dcterms:W3CDTF">2024-12-26T11:29:09Z</dcterms:modified>
</cp:coreProperties>
</file>