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4" r:id="rId8"/>
    <p:sldId id="262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AFA458-28AD-4AE7-BD39-B858DCF52E1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CE27A64-6F8B-4617-8BB3-A7F96DA903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Indus 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; Shahar Yar</a:t>
            </a:r>
          </a:p>
          <a:p>
            <a:r>
              <a:rPr lang="en-US" dirty="0" smtClean="0"/>
              <a:t>                        2019-ag-8973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4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89560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River Capacity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/>
              <a:t>A</a:t>
            </a:r>
            <a:r>
              <a:rPr lang="en-US" dirty="0" smtClean="0"/>
              <a:t>rea Irrigated by </a:t>
            </a:r>
            <a:r>
              <a:rPr lang="en-US" dirty="0"/>
              <a:t>Indus </a:t>
            </a:r>
            <a:r>
              <a:rPr lang="en-US" dirty="0" smtClean="0"/>
              <a:t>River</a:t>
            </a:r>
          </a:p>
          <a:p>
            <a:r>
              <a:rPr lang="en-US" dirty="0"/>
              <a:t>Pollution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 River is a great trans-Himalayan river of South Asia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longest rivers with </a:t>
            </a:r>
            <a:r>
              <a:rPr lang="en-US" dirty="0"/>
              <a:t>a length of some 2,000 miles (3,200 km</a:t>
            </a:r>
            <a:r>
              <a:rPr lang="en-US" dirty="0" smtClean="0"/>
              <a:t>).</a:t>
            </a:r>
          </a:p>
          <a:p>
            <a:r>
              <a:rPr lang="en-US" dirty="0"/>
              <a:t>T</a:t>
            </a:r>
            <a:r>
              <a:rPr lang="en-US" dirty="0" smtClean="0"/>
              <a:t>otal </a:t>
            </a:r>
            <a:r>
              <a:rPr lang="en-US" dirty="0"/>
              <a:t>drainage area is about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450,000 </a:t>
            </a:r>
            <a:r>
              <a:rPr lang="en-US" dirty="0"/>
              <a:t>square miles.</a:t>
            </a:r>
          </a:p>
          <a:p>
            <a:r>
              <a:rPr lang="en-US" dirty="0" smtClean="0"/>
              <a:t>Annual </a:t>
            </a:r>
            <a:r>
              <a:rPr lang="en-US" dirty="0"/>
              <a:t>flow </a:t>
            </a:r>
            <a:r>
              <a:rPr lang="en-US" dirty="0" smtClean="0"/>
              <a:t>58 </a:t>
            </a:r>
            <a:r>
              <a:rPr lang="en-US" dirty="0"/>
              <a:t>cubic miles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Shahar Yar\Downloads\Map-of-the-Indus-R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59100"/>
            <a:ext cx="359115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 River originates </a:t>
            </a:r>
            <a:r>
              <a:rPr lang="en-US" dirty="0"/>
              <a:t>in </a:t>
            </a:r>
            <a:r>
              <a:rPr lang="en-US" dirty="0" smtClean="0"/>
              <a:t>Tibet.</a:t>
            </a:r>
          </a:p>
          <a:p>
            <a:r>
              <a:rPr lang="en-US" dirty="0" smtClean="0"/>
              <a:t>At </a:t>
            </a:r>
            <a:r>
              <a:rPr lang="en-US" dirty="0"/>
              <a:t>least 8,000 years </a:t>
            </a:r>
            <a:r>
              <a:rPr lang="en-US" dirty="0" smtClean="0"/>
              <a:t>old.</a:t>
            </a:r>
          </a:p>
          <a:p>
            <a:r>
              <a:rPr lang="en-US" dirty="0" smtClean="0"/>
              <a:t>The </a:t>
            </a:r>
            <a:r>
              <a:rPr lang="en-US" dirty="0"/>
              <a:t>river's conventional name derives from the Tibetan and Sanskrit name </a:t>
            </a:r>
            <a:r>
              <a:rPr lang="en-US" dirty="0" err="1"/>
              <a:t>Sindhu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Shahar Yar\Downloads\Indus River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867400" cy="310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4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</a:t>
            </a:r>
            <a:r>
              <a:rPr lang="en-US" dirty="0"/>
              <a:t>an average annual water inflow of about 146 </a:t>
            </a:r>
            <a:r>
              <a:rPr lang="en-US" dirty="0" smtClean="0"/>
              <a:t>MAF.</a:t>
            </a:r>
          </a:p>
          <a:p>
            <a:r>
              <a:rPr lang="en-US" dirty="0"/>
              <a:t>M</a:t>
            </a:r>
            <a:r>
              <a:rPr lang="en-US" dirty="0" smtClean="0"/>
              <a:t>ostly </a:t>
            </a:r>
            <a:r>
              <a:rPr lang="en-US" dirty="0"/>
              <a:t>derived from snow and glacial melting</a:t>
            </a:r>
            <a:r>
              <a:rPr lang="en-US" dirty="0" smtClean="0"/>
              <a:t>.</a:t>
            </a:r>
          </a:p>
          <a:p>
            <a:r>
              <a:rPr lang="en-US" dirty="0"/>
              <a:t>Pakistan's current water availability at various canal head works is about 97.71 MAF with estimated annual losses of 48.29 MAF.</a:t>
            </a:r>
          </a:p>
        </p:txBody>
      </p:sp>
      <p:pic>
        <p:nvPicPr>
          <p:cNvPr id="5122" name="Picture 2" descr="C:\Users\Shahar Yar\Downloads\280px-Indus_flooding_2010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3657600"/>
            <a:ext cx="3213100" cy="27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5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Pakistan currently there are six barrages on the </a:t>
            </a:r>
            <a:r>
              <a:rPr lang="en-US" dirty="0" smtClean="0"/>
              <a:t>Indus.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Guddu</a:t>
            </a:r>
            <a:r>
              <a:rPr lang="en-US" dirty="0" smtClean="0"/>
              <a:t> </a:t>
            </a:r>
            <a:r>
              <a:rPr lang="en-US" dirty="0"/>
              <a:t>Barrage, </a:t>
            </a:r>
            <a:r>
              <a:rPr lang="en-US" dirty="0" err="1"/>
              <a:t>Sukkur</a:t>
            </a:r>
            <a:r>
              <a:rPr lang="en-US" dirty="0"/>
              <a:t> Barrage, </a:t>
            </a:r>
            <a:r>
              <a:rPr lang="en-US" dirty="0" err="1"/>
              <a:t>Kotri</a:t>
            </a:r>
            <a:r>
              <a:rPr lang="en-US" dirty="0"/>
              <a:t> </a:t>
            </a:r>
            <a:r>
              <a:rPr lang="en-US" dirty="0" smtClean="0"/>
              <a:t>Barrage, </a:t>
            </a:r>
            <a:r>
              <a:rPr lang="en-US" dirty="0" err="1" smtClean="0"/>
              <a:t>Taunsa</a:t>
            </a:r>
            <a:r>
              <a:rPr lang="en-US" dirty="0" smtClean="0"/>
              <a:t>        Barrage</a:t>
            </a:r>
            <a:r>
              <a:rPr lang="en-US" dirty="0"/>
              <a:t>, </a:t>
            </a:r>
            <a:r>
              <a:rPr lang="en-US" dirty="0" err="1"/>
              <a:t>Chashma</a:t>
            </a:r>
            <a:r>
              <a:rPr lang="en-US" dirty="0"/>
              <a:t> Barrage and Jinnah </a:t>
            </a:r>
            <a:r>
              <a:rPr lang="en-US" dirty="0" smtClean="0"/>
              <a:t>Barrage)</a:t>
            </a:r>
          </a:p>
          <a:p>
            <a:r>
              <a:rPr lang="en-US" dirty="0" err="1" smtClean="0"/>
              <a:t>Tarbela</a:t>
            </a:r>
            <a:r>
              <a:rPr lang="en-US" dirty="0" smtClean="0"/>
              <a:t> is only reservoir on Indus River.</a:t>
            </a:r>
          </a:p>
          <a:p>
            <a:endParaRPr lang="en-US" dirty="0"/>
          </a:p>
        </p:txBody>
      </p:sp>
      <p:pic>
        <p:nvPicPr>
          <p:cNvPr id="3074" name="Picture 2" descr="C:\Users\Shahar Yar\Downloads\Indus-River-basin-system-in-Pakis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0"/>
            <a:ext cx="3200400" cy="31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4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Irrigated by Indus 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 River System (IRS) was developed into a complex network of </a:t>
            </a:r>
            <a:r>
              <a:rPr lang="en-US" dirty="0" smtClean="0"/>
              <a:t>canals.</a:t>
            </a:r>
            <a:endParaRPr lang="en-US" dirty="0"/>
          </a:p>
          <a:p>
            <a:r>
              <a:rPr lang="en-US" dirty="0"/>
              <a:t>74% of its water was utilized for </a:t>
            </a:r>
            <a:r>
              <a:rPr lang="en-US" dirty="0" smtClean="0"/>
              <a:t>irrigation</a:t>
            </a:r>
          </a:p>
          <a:p>
            <a:r>
              <a:rPr lang="en-US" dirty="0" smtClean="0"/>
              <a:t>During </a:t>
            </a:r>
            <a:r>
              <a:rPr lang="en-US" dirty="0"/>
              <a:t>the period of British administration, large canal systems were constructed</a:t>
            </a:r>
            <a:r>
              <a:rPr lang="en-US" dirty="0" smtClean="0"/>
              <a:t>.</a:t>
            </a:r>
          </a:p>
          <a:p>
            <a:r>
              <a:rPr lang="en-US" dirty="0"/>
              <a:t>8.5 to 18.2 MH in Pakistan and 2.02 to 8.5 MH in India.</a:t>
            </a:r>
          </a:p>
        </p:txBody>
      </p:sp>
    </p:spTree>
    <p:extLst>
      <p:ext uri="{BB962C8B-B14F-4D97-AF65-F5344CB8AC3E}">
        <p14:creationId xmlns:p14="http://schemas.microsoft.com/office/powerpoint/2010/main" val="55531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Indus River is the second most polluted river with plastic in the </a:t>
            </a:r>
            <a:r>
              <a:rPr lang="en-US" dirty="0" smtClean="0"/>
              <a:t>world.</a:t>
            </a:r>
          </a:p>
          <a:p>
            <a:r>
              <a:rPr lang="en-US" dirty="0"/>
              <a:t>C</a:t>
            </a:r>
            <a:r>
              <a:rPr lang="en-US" dirty="0" smtClean="0"/>
              <a:t>ontributes </a:t>
            </a:r>
            <a:r>
              <a:rPr lang="en-US" dirty="0"/>
              <a:t>164,332 </a:t>
            </a:r>
            <a:r>
              <a:rPr lang="en-US" dirty="0" err="1"/>
              <a:t>tonnes</a:t>
            </a:r>
            <a:r>
              <a:rPr lang="en-US" dirty="0"/>
              <a:t> of plastic waste (to the sea) annually.</a:t>
            </a:r>
            <a:endParaRPr lang="en-US" dirty="0"/>
          </a:p>
          <a:p>
            <a:r>
              <a:rPr lang="en-US" dirty="0" smtClean="0"/>
              <a:t>Return </a:t>
            </a:r>
            <a:r>
              <a:rPr lang="en-US" dirty="0"/>
              <a:t>flow from </a:t>
            </a:r>
            <a:r>
              <a:rPr lang="en-US" dirty="0" smtClean="0"/>
              <a:t>agriculture.</a:t>
            </a:r>
          </a:p>
          <a:p>
            <a:endParaRPr lang="en-US" dirty="0"/>
          </a:p>
        </p:txBody>
      </p:sp>
      <p:pic>
        <p:nvPicPr>
          <p:cNvPr id="4098" name="Picture 2" descr="C:\Users\Shahar Yar\Downloads\Pol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09999"/>
            <a:ext cx="5473700" cy="26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2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Flow Discharge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5799792" cy="418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4357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135</TotalTime>
  <Words>264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Thatch</vt:lpstr>
      <vt:lpstr>Indus River</vt:lpstr>
      <vt:lpstr>Contents</vt:lpstr>
      <vt:lpstr>Introduction</vt:lpstr>
      <vt:lpstr>History</vt:lpstr>
      <vt:lpstr>River Capacity</vt:lpstr>
      <vt:lpstr>Structure</vt:lpstr>
      <vt:lpstr>Area Irrigated by Indus River</vt:lpstr>
      <vt:lpstr>Pollution</vt:lpstr>
      <vt:lpstr>Maximum Flow Discharge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2022-05-24T03:14:34Z</dcterms:created>
  <dcterms:modified xsi:type="dcterms:W3CDTF">2022-05-24T05:30:08Z</dcterms:modified>
</cp:coreProperties>
</file>