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0" r:id="rId8"/>
    <p:sldId id="262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outlineViewPr>
    <p:cViewPr>
      <p:scale>
        <a:sx n="33" d="100"/>
        <a:sy n="33" d="100"/>
      </p:scale>
      <p:origin x="0" y="-1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B84F-E63D-B4AC-87DC-F23AE8315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Mastering Django From Scratch – Step By Step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7EB6-7764-C496-4434-233CB9B48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KAMESWARA SARMA UPPULURI</a:t>
            </a:r>
          </a:p>
          <a:p>
            <a:r>
              <a:rPr lang="en-IN" dirty="0"/>
              <a:t>MICROSOFT CERTIFIED TRAINER</a:t>
            </a:r>
          </a:p>
        </p:txBody>
      </p:sp>
    </p:spTree>
    <p:extLst>
      <p:ext uri="{BB962C8B-B14F-4D97-AF65-F5344CB8AC3E}">
        <p14:creationId xmlns:p14="http://schemas.microsoft.com/office/powerpoint/2010/main" val="172905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71D5-03C3-6B0D-255B-87D1281C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MVT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9C943-8782-D529-537D-7C8126717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MVT architecture is a software design pattern used by the Django web framework.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MVT stands for Model – View – Template.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Model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Model in MVT, much like in MVC, provides the interface for data stored in the database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Views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Views in Django serve as the bridge between the Model data and Templates.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3.Templates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Templates are responsible for the entire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User Interface.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38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0ACA-96E9-6D48-58E6-D0BA5D0C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MVT Design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F5398B-AECF-689F-6396-8F8328AE8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270" y="2160588"/>
            <a:ext cx="6153497" cy="3881437"/>
          </a:xfrm>
          <a:effectLst>
            <a:innerShdw blurRad="63500" dist="50800">
              <a:prstClr val="black">
                <a:alpha val="50000"/>
              </a:prstClr>
            </a:innerShdw>
            <a:softEdge rad="63500"/>
          </a:effectLst>
          <a:scene3d>
            <a:camera prst="perspectiveBelow"/>
            <a:lightRig rig="twoPt" dir="t"/>
          </a:scene3d>
          <a:sp3d prstMaterial="powder">
            <a:bevelT w="139700" h="139700" prst="divot"/>
            <a:bevelB w="101600" prst="riblet"/>
          </a:sp3d>
        </p:spPr>
      </p:pic>
    </p:spTree>
    <p:extLst>
      <p:ext uri="{BB962C8B-B14F-4D97-AF65-F5344CB8AC3E}">
        <p14:creationId xmlns:p14="http://schemas.microsoft.com/office/powerpoint/2010/main" val="87593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792F-0E6D-184F-7126-D892B33D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Version History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3AF5D2-0949-EA05-EF70-82CA868AF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521122"/>
              </p:ext>
            </p:extLst>
          </p:nvPr>
        </p:nvGraphicFramePr>
        <p:xfrm>
          <a:off x="677863" y="2160588"/>
          <a:ext cx="533993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81">
                  <a:extLst>
                    <a:ext uri="{9D8B030D-6E8A-4147-A177-3AD203B41FA5}">
                      <a16:colId xmlns:a16="http://schemas.microsoft.com/office/drawing/2014/main" val="105128879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867073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3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1994-01-26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38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2000-10-16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83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2018-12-03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1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2019-10-14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2020-10-05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8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2021-10-04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82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2022-10-24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7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2023-10-02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845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00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20F-5468-4717-2843-F37EE2FD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Django Version History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ED2297-47E7-6799-3CCF-235917C14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303904"/>
              </p:ext>
            </p:extLst>
          </p:nvPr>
        </p:nvGraphicFramePr>
        <p:xfrm>
          <a:off x="677863" y="2160588"/>
          <a:ext cx="533993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781">
                  <a:extLst>
                    <a:ext uri="{9D8B030D-6E8A-4147-A177-3AD203B41FA5}">
                      <a16:colId xmlns:a16="http://schemas.microsoft.com/office/drawing/2014/main" val="206133307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10885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3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16-Nov-2005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9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3-Sep-2008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99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2-Dec-2017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2-Dec-2019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39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4-Aug-2020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0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7-Dec-2021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7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4-Dec-2023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80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59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70F3-6205-1BA6-75E2-EF167502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Sites developed using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4587-B525-B2A6-1BA0-19E5A0407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Disqus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Instagram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Knight Foundation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MacArthur Foundation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Mozilla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National Geographic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Open Knowledge Foundation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Pinterest</a:t>
            </a:r>
          </a:p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Open Stack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2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76A8-9387-9665-1A5A-632A689E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8DFA-65FC-9A17-AC04-11AA0D65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It is a space that allows you to isolate the dependencies and configurations of one project from another.</a:t>
            </a:r>
          </a:p>
          <a:p>
            <a:r>
              <a:rPr lang="en-IN" dirty="0"/>
              <a:t>With this, we can create different projects with different versions of libraries on the same system and they wont interfere with each other.</a:t>
            </a:r>
          </a:p>
          <a:p>
            <a:r>
              <a:rPr lang="en-IN" dirty="0" err="1"/>
              <a:t>Venv</a:t>
            </a:r>
            <a:r>
              <a:rPr lang="en-IN" dirty="0"/>
              <a:t> is an in-built module that comes with Python versions 3.3 and later.</a:t>
            </a:r>
          </a:p>
          <a:p>
            <a:r>
              <a:rPr lang="en-IN" dirty="0"/>
              <a:t>It is a simple and lightweight way to create virtual environment.</a:t>
            </a:r>
          </a:p>
          <a:p>
            <a:pPr lvl="1"/>
            <a:r>
              <a:rPr lang="en-IN" b="1" dirty="0"/>
              <a:t>python –m </a:t>
            </a:r>
            <a:r>
              <a:rPr lang="en-IN" b="1" dirty="0" err="1"/>
              <a:t>venv</a:t>
            </a:r>
            <a:r>
              <a:rPr lang="en-IN" b="1" dirty="0"/>
              <a:t> </a:t>
            </a:r>
            <a:r>
              <a:rPr lang="en-IN" b="1" dirty="0" err="1"/>
              <a:t>myenv</a:t>
            </a:r>
            <a:r>
              <a:rPr lang="en-IN" b="1" dirty="0"/>
              <a:t> (-m stands for Module)</a:t>
            </a:r>
          </a:p>
          <a:p>
            <a:r>
              <a:rPr lang="en-IN" dirty="0"/>
              <a:t>Always use lower case letters at the time of naming VE and avoid spaces. Dashes are allowed though.</a:t>
            </a:r>
          </a:p>
          <a:p>
            <a:r>
              <a:rPr lang="en-IN" dirty="0"/>
              <a:t>Run \Scripts\activate.bat file to active the VE.</a:t>
            </a:r>
          </a:p>
          <a:p>
            <a:r>
              <a:rPr lang="en-IN" dirty="0"/>
              <a:t>Run \Scripts\deactivate.bat file to deactivate the VE.</a:t>
            </a:r>
          </a:p>
        </p:txBody>
      </p:sp>
    </p:spTree>
    <p:extLst>
      <p:ext uri="{BB962C8B-B14F-4D97-AF65-F5344CB8AC3E}">
        <p14:creationId xmlns:p14="http://schemas.microsoft.com/office/powerpoint/2010/main" val="101410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8CEC-E095-0626-3878-5D8A3392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5C70-7B89-DF06-ED9E-269F3034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Isolation of Dependencies</a:t>
            </a:r>
          </a:p>
          <a:p>
            <a:r>
              <a:rPr lang="en-IN" dirty="0"/>
              <a:t>Version Compatibility</a:t>
            </a:r>
          </a:p>
          <a:p>
            <a:r>
              <a:rPr lang="en-IN" dirty="0"/>
              <a:t>Ease of 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61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A8AC-39EF-6D78-819C-5FA6BF28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PIP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48340-C85D-C4A8-1673-2E11E11FC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is a Package Installer for Python.</a:t>
            </a:r>
          </a:p>
          <a:p>
            <a:r>
              <a:rPr lang="en-IN" dirty="0"/>
              <a:t>It is used to download, install and manage software packages.</a:t>
            </a:r>
          </a:p>
          <a:p>
            <a:r>
              <a:rPr lang="en-IN" dirty="0"/>
              <a:t>Pip is included by default, if we have python version 3.4 or later.</a:t>
            </a:r>
          </a:p>
          <a:p>
            <a:r>
              <a:rPr lang="en-IN" dirty="0"/>
              <a:t>It is almost like </a:t>
            </a:r>
            <a:r>
              <a:rPr lang="en-IN" dirty="0" err="1"/>
              <a:t>NPM,Nuget,gem</a:t>
            </a:r>
            <a:r>
              <a:rPr lang="en-IN" dirty="0"/>
              <a:t> package managers.</a:t>
            </a:r>
          </a:p>
          <a:p>
            <a:r>
              <a:rPr lang="en-IN" dirty="0"/>
              <a:t>Pip --version</a:t>
            </a:r>
          </a:p>
        </p:txBody>
      </p:sp>
    </p:spTree>
    <p:extLst>
      <p:ext uri="{BB962C8B-B14F-4D97-AF65-F5344CB8AC3E}">
        <p14:creationId xmlns:p14="http://schemas.microsoft.com/office/powerpoint/2010/main" val="28125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EE59-5590-AD65-E0DA-6E51B9A0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Django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4696-7927-5FFD-F65B-5C61EE36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install </a:t>
            </a:r>
            <a:r>
              <a:rPr lang="en-IN" dirty="0" err="1"/>
              <a:t>django</a:t>
            </a:r>
            <a:r>
              <a:rPr lang="en-IN" dirty="0"/>
              <a:t>==5.0</a:t>
            </a:r>
          </a:p>
          <a:p>
            <a:r>
              <a:rPr lang="en-IN" dirty="0"/>
              <a:t>Python –m </a:t>
            </a:r>
            <a:r>
              <a:rPr lang="en-IN" dirty="0" err="1"/>
              <a:t>django</a:t>
            </a:r>
            <a:r>
              <a:rPr lang="en-IN" dirty="0"/>
              <a:t> –-version</a:t>
            </a:r>
          </a:p>
          <a:p>
            <a:r>
              <a:rPr lang="en-IN" dirty="0"/>
              <a:t>Pip uninstall Django==5.0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83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FEE9-56CD-723F-106A-F349F075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Installed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14E5-6162-7304-AE8B-BAB74134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freeze</a:t>
            </a:r>
          </a:p>
          <a:p>
            <a:pPr lvl="1"/>
            <a:r>
              <a:rPr lang="en-US" b="0" i="0" dirty="0">
                <a:solidFill>
                  <a:srgbClr val="3B4045"/>
                </a:solidFill>
                <a:effectLst/>
                <a:latin typeface="-apple-system"/>
              </a:rPr>
              <a:t>Outputs installed packages in requirements format.</a:t>
            </a:r>
            <a:endParaRPr lang="en-IN" dirty="0"/>
          </a:p>
          <a:p>
            <a:r>
              <a:rPr lang="en-IN" dirty="0"/>
              <a:t>Pip list</a:t>
            </a:r>
          </a:p>
          <a:p>
            <a:pPr lvl="1"/>
            <a:r>
              <a:rPr lang="en-US" b="0" i="0" dirty="0">
                <a:solidFill>
                  <a:srgbClr val="3B4045"/>
                </a:solidFill>
                <a:effectLst/>
                <a:latin typeface="-apple-system"/>
              </a:rPr>
              <a:t>Lists installed packages</a:t>
            </a:r>
          </a:p>
          <a:p>
            <a:r>
              <a:rPr lang="en-IN" dirty="0"/>
              <a:t>Pip freeze &gt; requirements.txt</a:t>
            </a:r>
          </a:p>
          <a:p>
            <a:r>
              <a:rPr lang="en-US" dirty="0"/>
              <a:t>pip list --format=freeze &gt; requirements.txt</a:t>
            </a:r>
            <a:endParaRPr lang="en-IN" dirty="0"/>
          </a:p>
          <a:p>
            <a:r>
              <a:rPr lang="en-IN" dirty="0"/>
              <a:t>Pip install –r requirements.txt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5841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408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Inter</vt:lpstr>
      <vt:lpstr>Trebuchet MS</vt:lpstr>
      <vt:lpstr>Wingdings 3</vt:lpstr>
      <vt:lpstr>Facet</vt:lpstr>
      <vt:lpstr>Mastering Django From Scratch – Step By Step</vt:lpstr>
      <vt:lpstr>Python Version History</vt:lpstr>
      <vt:lpstr>Django Version History</vt:lpstr>
      <vt:lpstr>Sites developed using Django</vt:lpstr>
      <vt:lpstr>Virtual Environment</vt:lpstr>
      <vt:lpstr>Advantages of Virtual Environment</vt:lpstr>
      <vt:lpstr>Overview of PIP</vt:lpstr>
      <vt:lpstr>Django Installation</vt:lpstr>
      <vt:lpstr>List Of Installed Packages</vt:lpstr>
      <vt:lpstr>MVT Design Pattern</vt:lpstr>
      <vt:lpstr>MVT Design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Kameswara Sarma U</dc:creator>
  <cp:lastModifiedBy>DJangoKameswaraSarma</cp:lastModifiedBy>
  <cp:revision>53</cp:revision>
  <dcterms:created xsi:type="dcterms:W3CDTF">2023-12-14T04:17:31Z</dcterms:created>
  <dcterms:modified xsi:type="dcterms:W3CDTF">2023-12-14T11:08:55Z</dcterms:modified>
</cp:coreProperties>
</file>