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258" r:id="rId5"/>
    <p:sldId id="259"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9" r:id="rId20"/>
    <p:sldId id="280" r:id="rId21"/>
    <p:sldId id="281" r:id="rId22"/>
    <p:sldId id="282" r:id="rId23"/>
    <p:sldId id="278"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3" autoAdjust="0"/>
    <p:restoredTop sz="94660"/>
  </p:normalViewPr>
  <p:slideViewPr>
    <p:cSldViewPr snapToGrid="0" showGuides="1">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76648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185981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1351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2874988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283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420659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1258541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318798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190251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706D-4CCC-46DC-AC61-602A3328CA5A}"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63100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A706D-4CCC-46DC-AC61-602A3328CA5A}"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303248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AA706D-4CCC-46DC-AC61-602A3328CA5A}"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326919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AA706D-4CCC-46DC-AC61-602A3328CA5A}"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259404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A706D-4CCC-46DC-AC61-602A3328CA5A}"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9336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AA706D-4CCC-46DC-AC61-602A3328CA5A}"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195859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A706D-4CCC-46DC-AC61-602A3328CA5A}"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3C4E0-F62E-46F4-AA94-2D8AB0BD84A3}" type="slidenum">
              <a:rPr lang="en-US" smtClean="0"/>
              <a:t>‹#›</a:t>
            </a:fld>
            <a:endParaRPr lang="en-US"/>
          </a:p>
        </p:txBody>
      </p:sp>
    </p:spTree>
    <p:extLst>
      <p:ext uri="{BB962C8B-B14F-4D97-AF65-F5344CB8AC3E}">
        <p14:creationId xmlns:p14="http://schemas.microsoft.com/office/powerpoint/2010/main" val="308094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AA706D-4CCC-46DC-AC61-602A3328CA5A}" type="datetimeFigureOut">
              <a:rPr lang="en-US" smtClean="0"/>
              <a:t>6/26/2019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A3C4E0-F62E-46F4-AA94-2D8AB0BD84A3}" type="slidenum">
              <a:rPr lang="en-US" smtClean="0"/>
              <a:t>‹#›</a:t>
            </a:fld>
            <a:endParaRPr lang="en-US"/>
          </a:p>
        </p:txBody>
      </p:sp>
    </p:spTree>
    <p:extLst>
      <p:ext uri="{BB962C8B-B14F-4D97-AF65-F5344CB8AC3E}">
        <p14:creationId xmlns:p14="http://schemas.microsoft.com/office/powerpoint/2010/main" val="4250256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EB32F1-B3ED-45D9-BE5F-4E8D7C4D49DA}"/>
              </a:ext>
            </a:extLst>
          </p:cNvPr>
          <p:cNvSpPr>
            <a:spLocks noGrp="1"/>
          </p:cNvSpPr>
          <p:nvPr>
            <p:ph type="ctrTitle"/>
          </p:nvPr>
        </p:nvSpPr>
        <p:spPr>
          <a:xfrm>
            <a:off x="677335" y="1282701"/>
            <a:ext cx="5096060" cy="4307148"/>
          </a:xfrm>
        </p:spPr>
        <p:txBody>
          <a:bodyPr anchor="ctr">
            <a:normAutofit/>
          </a:bodyPr>
          <a:lstStyle/>
          <a:p>
            <a:r>
              <a:rPr lang="en-US" dirty="0"/>
              <a:t>GIT COURSE</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54192611-7DD3-4685-B4A0-F5D0E68D6A29}"/>
              </a:ext>
            </a:extLst>
          </p:cNvPr>
          <p:cNvSpPr>
            <a:spLocks noGrp="1"/>
          </p:cNvSpPr>
          <p:nvPr>
            <p:ph type="subTitle" idx="1"/>
          </p:nvPr>
        </p:nvSpPr>
        <p:spPr>
          <a:xfrm>
            <a:off x="7821120" y="2510119"/>
            <a:ext cx="3602567" cy="1829292"/>
          </a:xfrm>
        </p:spPr>
        <p:txBody>
          <a:bodyPr anchor="ctr">
            <a:normAutofit/>
          </a:bodyPr>
          <a:lstStyle/>
          <a:p>
            <a:pPr algn="l"/>
            <a:r>
              <a:rPr lang="en-US" dirty="0">
                <a:solidFill>
                  <a:srgbClr val="FFFFFF"/>
                </a:solidFill>
              </a:rPr>
              <a:t>Your guide to git essential </a:t>
            </a:r>
          </a:p>
        </p:txBody>
      </p:sp>
    </p:spTree>
    <p:extLst>
      <p:ext uri="{BB962C8B-B14F-4D97-AF65-F5344CB8AC3E}">
        <p14:creationId xmlns:p14="http://schemas.microsoft.com/office/powerpoint/2010/main" val="94600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32F1-B3ED-45D9-BE5F-4E8D7C4D49DA}"/>
              </a:ext>
            </a:extLst>
          </p:cNvPr>
          <p:cNvSpPr>
            <a:spLocks noGrp="1"/>
          </p:cNvSpPr>
          <p:nvPr>
            <p:ph type="ctrTitle"/>
          </p:nvPr>
        </p:nvSpPr>
        <p:spPr/>
        <p:txBody>
          <a:bodyPr/>
          <a:lstStyle/>
          <a:p>
            <a:r>
              <a:rPr lang="en-US" dirty="0"/>
              <a:t>Branches</a:t>
            </a:r>
          </a:p>
        </p:txBody>
      </p:sp>
      <p:sp>
        <p:nvSpPr>
          <p:cNvPr id="3" name="Subtitle 2">
            <a:extLst>
              <a:ext uri="{FF2B5EF4-FFF2-40B4-BE49-F238E27FC236}">
                <a16:creationId xmlns:a16="http://schemas.microsoft.com/office/drawing/2014/main" id="{54192611-7DD3-4685-B4A0-F5D0E68D6A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596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F52C-7553-4905-A205-4AB68E73DD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C7B60D-9A5D-41D0-826B-A1936ADB107F}"/>
              </a:ext>
            </a:extLst>
          </p:cNvPr>
          <p:cNvSpPr>
            <a:spLocks noGrp="1"/>
          </p:cNvSpPr>
          <p:nvPr>
            <p:ph idx="1"/>
          </p:nvPr>
        </p:nvSpPr>
        <p:spPr>
          <a:xfrm>
            <a:off x="838200" y="2612571"/>
            <a:ext cx="10515600" cy="3564392"/>
          </a:xfrm>
        </p:spPr>
        <p:txBody>
          <a:bodyPr>
            <a:normAutofit/>
          </a:bodyPr>
          <a:lstStyle/>
          <a:p>
            <a:pPr marL="0" indent="0">
              <a:buNone/>
            </a:pPr>
            <a:r>
              <a:rPr lang="ar-SA" sz="3600" dirty="0" err="1"/>
              <a:t>الفكره</a:t>
            </a:r>
            <a:r>
              <a:rPr lang="ar-SA" sz="3600" dirty="0"/>
              <a:t> بكل بساطة انه نعمل فروع من نفس تطبيقنا الاساسي عشان اذا جينا نعدل عليه او نسوي تحديث جديد </a:t>
            </a:r>
            <a:r>
              <a:rPr lang="ar-SA" sz="3600" dirty="0" err="1"/>
              <a:t>مايصير</a:t>
            </a:r>
            <a:r>
              <a:rPr lang="ar-SA" sz="3600" dirty="0"/>
              <a:t> شي لكودنا الاساسي</a:t>
            </a:r>
            <a:endParaRPr lang="en-US" sz="3600" dirty="0"/>
          </a:p>
        </p:txBody>
      </p:sp>
    </p:spTree>
    <p:extLst>
      <p:ext uri="{BB962C8B-B14F-4D97-AF65-F5344CB8AC3E}">
        <p14:creationId xmlns:p14="http://schemas.microsoft.com/office/powerpoint/2010/main" val="358535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9D8E-024C-494D-A02B-C6AEA0A9D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292DD4-187E-4B40-B49E-2E38D3B42E23}"/>
              </a:ext>
            </a:extLst>
          </p:cNvPr>
          <p:cNvSpPr>
            <a:spLocks noGrp="1"/>
          </p:cNvSpPr>
          <p:nvPr>
            <p:ph idx="1"/>
          </p:nvPr>
        </p:nvSpPr>
        <p:spPr/>
        <p:txBody>
          <a:bodyPr>
            <a:normAutofit/>
          </a:bodyPr>
          <a:lstStyle/>
          <a:p>
            <a:pPr marL="0" indent="0">
              <a:buNone/>
            </a:pPr>
            <a:r>
              <a:rPr lang="en-US" sz="2400" dirty="0"/>
              <a:t>Git branch </a:t>
            </a:r>
          </a:p>
          <a:p>
            <a:pPr marL="0" indent="0">
              <a:buNone/>
            </a:pPr>
            <a:endParaRPr lang="en-US" sz="2400" dirty="0"/>
          </a:p>
          <a:p>
            <a:pPr marL="0" indent="0">
              <a:buNone/>
            </a:pPr>
            <a:r>
              <a:rPr lang="ar-SA" sz="2400" dirty="0"/>
              <a:t>عشان اشوف الفروع اللي عندي والفرع اللي عليه نجمه هو الي قاعد اشتغل عليه</a:t>
            </a:r>
          </a:p>
          <a:p>
            <a:pPr marL="0" indent="0">
              <a:buNone/>
            </a:pPr>
            <a:endParaRPr lang="ar-SA" sz="2400" dirty="0"/>
          </a:p>
          <a:p>
            <a:pPr marL="0" indent="0">
              <a:buNone/>
            </a:pPr>
            <a:r>
              <a:rPr lang="en-US" sz="2400" dirty="0"/>
              <a:t>Git branch </a:t>
            </a:r>
            <a:r>
              <a:rPr lang="ar-SA" sz="2400" dirty="0"/>
              <a:t> </a:t>
            </a:r>
            <a:r>
              <a:rPr lang="en-US" sz="2400" dirty="0" err="1"/>
              <a:t>branchName</a:t>
            </a:r>
            <a:endParaRPr lang="en-US" sz="2400" dirty="0"/>
          </a:p>
          <a:p>
            <a:pPr marL="0" indent="0">
              <a:buNone/>
            </a:pPr>
            <a:endParaRPr lang="en-US" sz="2400" dirty="0"/>
          </a:p>
          <a:p>
            <a:pPr marL="0" indent="0">
              <a:buNone/>
            </a:pPr>
            <a:r>
              <a:rPr lang="ar-SA" sz="2400" dirty="0"/>
              <a:t>هنا عشان اضيف فرع جديد ولازم كلمة وحدة يكون الاسم</a:t>
            </a:r>
            <a:endParaRPr lang="en-US" sz="2400" dirty="0"/>
          </a:p>
          <a:p>
            <a:pPr marL="0" indent="0">
              <a:buNone/>
            </a:pPr>
            <a:endParaRPr lang="en-US" sz="2400" dirty="0"/>
          </a:p>
        </p:txBody>
      </p:sp>
    </p:spTree>
    <p:extLst>
      <p:ext uri="{BB962C8B-B14F-4D97-AF65-F5344CB8AC3E}">
        <p14:creationId xmlns:p14="http://schemas.microsoft.com/office/powerpoint/2010/main" val="269991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2BBE-9DF6-40DE-8655-A5079DEF91B4}"/>
              </a:ext>
            </a:extLst>
          </p:cNvPr>
          <p:cNvSpPr>
            <a:spLocks noGrp="1"/>
          </p:cNvSpPr>
          <p:nvPr>
            <p:ph type="title"/>
          </p:nvPr>
        </p:nvSpPr>
        <p:spPr/>
        <p:txBody>
          <a:bodyPr/>
          <a:lstStyle/>
          <a:p>
            <a:pPr algn="ctr"/>
            <a:r>
              <a:rPr lang="en-US" dirty="0"/>
              <a:t>Change branch</a:t>
            </a:r>
          </a:p>
        </p:txBody>
      </p:sp>
      <p:sp>
        <p:nvSpPr>
          <p:cNvPr id="3" name="Content Placeholder 2">
            <a:extLst>
              <a:ext uri="{FF2B5EF4-FFF2-40B4-BE49-F238E27FC236}">
                <a16:creationId xmlns:a16="http://schemas.microsoft.com/office/drawing/2014/main" id="{5CD14EEE-9078-498D-B50B-F460CFE8B427}"/>
              </a:ext>
            </a:extLst>
          </p:cNvPr>
          <p:cNvSpPr>
            <a:spLocks noGrp="1"/>
          </p:cNvSpPr>
          <p:nvPr>
            <p:ph idx="1"/>
          </p:nvPr>
        </p:nvSpPr>
        <p:spPr/>
        <p:txBody>
          <a:bodyPr>
            <a:normAutofit/>
          </a:bodyPr>
          <a:lstStyle/>
          <a:p>
            <a:pPr marL="0" indent="0">
              <a:buNone/>
            </a:pPr>
            <a:r>
              <a:rPr lang="en-US" sz="2800" dirty="0"/>
              <a:t>Git checkout </a:t>
            </a:r>
            <a:r>
              <a:rPr lang="en-US" sz="2800" dirty="0" err="1"/>
              <a:t>branchName</a:t>
            </a:r>
            <a:endParaRPr lang="en-US" sz="2800" dirty="0"/>
          </a:p>
          <a:p>
            <a:pPr marL="0" indent="0">
              <a:buNone/>
            </a:pPr>
            <a:endParaRPr lang="en-US" sz="2800" dirty="0"/>
          </a:p>
          <a:p>
            <a:pPr marL="0" indent="0">
              <a:buNone/>
            </a:pPr>
            <a:r>
              <a:rPr lang="ar-SA" sz="2800" dirty="0"/>
              <a:t>عشان انتقل على الفرع اللي </a:t>
            </a:r>
            <a:r>
              <a:rPr lang="ar-SA" sz="2800" dirty="0" err="1"/>
              <a:t>ابغاه</a:t>
            </a:r>
            <a:endParaRPr lang="en-US" sz="2800" dirty="0"/>
          </a:p>
          <a:p>
            <a:pPr marL="0" indent="0">
              <a:buNone/>
            </a:pPr>
            <a:endParaRPr lang="en-US" sz="2800" dirty="0"/>
          </a:p>
          <a:p>
            <a:pPr marL="0" indent="0">
              <a:buNone/>
            </a:pPr>
            <a:r>
              <a:rPr lang="en-US" sz="2800" dirty="0"/>
              <a:t>Git checkout –b </a:t>
            </a:r>
            <a:r>
              <a:rPr lang="en-US" sz="2800" dirty="0" err="1"/>
              <a:t>branchName</a:t>
            </a:r>
            <a:endParaRPr lang="en-US" sz="2800" dirty="0"/>
          </a:p>
          <a:p>
            <a:pPr marL="0" indent="0">
              <a:buNone/>
            </a:pPr>
            <a:r>
              <a:rPr lang="ar-SA" sz="2800" dirty="0"/>
              <a:t>تسوي برانش جديد وتنتقل عليه مباشره</a:t>
            </a:r>
            <a:endParaRPr lang="en-US" sz="2800" dirty="0"/>
          </a:p>
          <a:p>
            <a:pPr marL="0" indent="0">
              <a:buNone/>
            </a:pPr>
            <a:endParaRPr lang="en-US" sz="2800" dirty="0"/>
          </a:p>
        </p:txBody>
      </p:sp>
    </p:spTree>
    <p:extLst>
      <p:ext uri="{BB962C8B-B14F-4D97-AF65-F5344CB8AC3E}">
        <p14:creationId xmlns:p14="http://schemas.microsoft.com/office/powerpoint/2010/main" val="240707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58BF-FE12-4DD1-93F9-9D4F9B9D694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D5A824-E8EA-42C4-A5F5-5CD361E216CA}"/>
              </a:ext>
            </a:extLst>
          </p:cNvPr>
          <p:cNvSpPr>
            <a:spLocks noGrp="1"/>
          </p:cNvSpPr>
          <p:nvPr>
            <p:ph idx="1"/>
          </p:nvPr>
        </p:nvSpPr>
        <p:spPr/>
        <p:txBody>
          <a:bodyPr>
            <a:normAutofit/>
          </a:bodyPr>
          <a:lstStyle/>
          <a:p>
            <a:pPr marL="0" indent="0">
              <a:buNone/>
            </a:pPr>
            <a:r>
              <a:rPr lang="en-US" sz="3200" dirty="0"/>
              <a:t>Git branch –a</a:t>
            </a:r>
          </a:p>
          <a:p>
            <a:pPr marL="0" indent="0">
              <a:buNone/>
            </a:pPr>
            <a:endParaRPr lang="ar-SA" sz="3200" dirty="0"/>
          </a:p>
          <a:p>
            <a:pPr marL="0" indent="0">
              <a:buNone/>
            </a:pPr>
            <a:r>
              <a:rPr lang="ar-SA" sz="3200" dirty="0"/>
              <a:t>راح تشوف كل الفروع حتى اللي ماهي بجهازك بسيرفر مثلا</a:t>
            </a:r>
            <a:endParaRPr lang="en-US" sz="3200" dirty="0"/>
          </a:p>
          <a:p>
            <a:pPr marL="0" indent="0">
              <a:buNone/>
            </a:pPr>
            <a:endParaRPr lang="en-US" sz="3200" dirty="0"/>
          </a:p>
        </p:txBody>
      </p:sp>
    </p:spTree>
    <p:extLst>
      <p:ext uri="{BB962C8B-B14F-4D97-AF65-F5344CB8AC3E}">
        <p14:creationId xmlns:p14="http://schemas.microsoft.com/office/powerpoint/2010/main" val="426356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0B44-1461-43DB-ACE8-CBB634F6CF33}"/>
              </a:ext>
            </a:extLst>
          </p:cNvPr>
          <p:cNvSpPr>
            <a:spLocks noGrp="1"/>
          </p:cNvSpPr>
          <p:nvPr>
            <p:ph type="title"/>
          </p:nvPr>
        </p:nvSpPr>
        <p:spPr/>
        <p:txBody>
          <a:bodyPr/>
          <a:lstStyle/>
          <a:p>
            <a:r>
              <a:rPr lang="en-US" dirty="0"/>
              <a:t>Delete branch</a:t>
            </a:r>
          </a:p>
        </p:txBody>
      </p:sp>
      <p:sp>
        <p:nvSpPr>
          <p:cNvPr id="3" name="Content Placeholder 2">
            <a:extLst>
              <a:ext uri="{FF2B5EF4-FFF2-40B4-BE49-F238E27FC236}">
                <a16:creationId xmlns:a16="http://schemas.microsoft.com/office/drawing/2014/main" id="{3ECB2E1B-31F9-4096-A369-2D0A23F613AC}"/>
              </a:ext>
            </a:extLst>
          </p:cNvPr>
          <p:cNvSpPr>
            <a:spLocks noGrp="1"/>
          </p:cNvSpPr>
          <p:nvPr>
            <p:ph idx="1"/>
          </p:nvPr>
        </p:nvSpPr>
        <p:spPr/>
        <p:txBody>
          <a:bodyPr>
            <a:normAutofit/>
          </a:bodyPr>
          <a:lstStyle/>
          <a:p>
            <a:pPr marL="0" indent="0">
              <a:buNone/>
            </a:pPr>
            <a:r>
              <a:rPr lang="en-US" sz="4400" dirty="0"/>
              <a:t>Git branch –d </a:t>
            </a:r>
            <a:r>
              <a:rPr lang="en-US" sz="4400" dirty="0" err="1"/>
              <a:t>branchName</a:t>
            </a:r>
            <a:endParaRPr lang="en-US" sz="4400" dirty="0"/>
          </a:p>
          <a:p>
            <a:pPr marL="0" indent="0">
              <a:buNone/>
            </a:pPr>
            <a:endParaRPr lang="en-US" sz="4400" dirty="0"/>
          </a:p>
          <a:p>
            <a:pPr marL="0" indent="0">
              <a:buNone/>
            </a:pPr>
            <a:r>
              <a:rPr lang="en-US" sz="4400" dirty="0"/>
              <a:t>Git branch –D </a:t>
            </a:r>
            <a:r>
              <a:rPr lang="en-US" sz="4400" dirty="0" err="1"/>
              <a:t>branchName</a:t>
            </a:r>
            <a:endParaRPr lang="en-US" sz="4400" dirty="0"/>
          </a:p>
          <a:p>
            <a:pPr marL="0" indent="0">
              <a:buNone/>
            </a:pPr>
            <a:endParaRPr lang="en-US" sz="4400" dirty="0"/>
          </a:p>
        </p:txBody>
      </p:sp>
    </p:spTree>
    <p:extLst>
      <p:ext uri="{BB962C8B-B14F-4D97-AF65-F5344CB8AC3E}">
        <p14:creationId xmlns:p14="http://schemas.microsoft.com/office/powerpoint/2010/main" val="144595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C925-17A6-4ABD-B72D-5D88BD0F7717}"/>
              </a:ext>
            </a:extLst>
          </p:cNvPr>
          <p:cNvSpPr>
            <a:spLocks noGrp="1"/>
          </p:cNvSpPr>
          <p:nvPr>
            <p:ph type="title"/>
          </p:nvPr>
        </p:nvSpPr>
        <p:spPr/>
        <p:txBody>
          <a:bodyPr/>
          <a:lstStyle/>
          <a:p>
            <a:pPr algn="ctr"/>
            <a:r>
              <a:rPr lang="en-US" dirty="0"/>
              <a:t>Rename branch </a:t>
            </a:r>
          </a:p>
        </p:txBody>
      </p:sp>
      <p:sp>
        <p:nvSpPr>
          <p:cNvPr id="3" name="Content Placeholder 2">
            <a:extLst>
              <a:ext uri="{FF2B5EF4-FFF2-40B4-BE49-F238E27FC236}">
                <a16:creationId xmlns:a16="http://schemas.microsoft.com/office/drawing/2014/main" id="{CF78F9A0-FB3E-43EB-9687-FB3E963F649C}"/>
              </a:ext>
            </a:extLst>
          </p:cNvPr>
          <p:cNvSpPr>
            <a:spLocks noGrp="1"/>
          </p:cNvSpPr>
          <p:nvPr>
            <p:ph idx="1"/>
          </p:nvPr>
        </p:nvSpPr>
        <p:spPr/>
        <p:txBody>
          <a:bodyPr>
            <a:normAutofit/>
          </a:bodyPr>
          <a:lstStyle/>
          <a:p>
            <a:r>
              <a:rPr lang="en-US" sz="3200" dirty="0"/>
              <a:t>git branch -m </a:t>
            </a:r>
            <a:r>
              <a:rPr lang="en-US" sz="3200" dirty="0" err="1"/>
              <a:t>brancOld</a:t>
            </a:r>
            <a:r>
              <a:rPr lang="en-US" sz="3200" dirty="0"/>
              <a:t> </a:t>
            </a:r>
            <a:r>
              <a:rPr lang="en-US" sz="3200" dirty="0" err="1"/>
              <a:t>branchNew</a:t>
            </a:r>
            <a:endParaRPr lang="en-US" sz="3200" dirty="0"/>
          </a:p>
        </p:txBody>
      </p:sp>
    </p:spTree>
    <p:extLst>
      <p:ext uri="{BB962C8B-B14F-4D97-AF65-F5344CB8AC3E}">
        <p14:creationId xmlns:p14="http://schemas.microsoft.com/office/powerpoint/2010/main" val="90820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169A-1C3F-4B7E-AF60-82AB4B9A4D9D}"/>
              </a:ext>
            </a:extLst>
          </p:cNvPr>
          <p:cNvSpPr>
            <a:spLocks noGrp="1"/>
          </p:cNvSpPr>
          <p:nvPr>
            <p:ph type="title"/>
          </p:nvPr>
        </p:nvSpPr>
        <p:spPr/>
        <p:txBody>
          <a:bodyPr/>
          <a:lstStyle/>
          <a:p>
            <a:r>
              <a:rPr lang="en-US" dirty="0"/>
              <a:t>Merge branches</a:t>
            </a:r>
          </a:p>
        </p:txBody>
      </p:sp>
      <p:sp>
        <p:nvSpPr>
          <p:cNvPr id="3" name="Content Placeholder 2">
            <a:extLst>
              <a:ext uri="{FF2B5EF4-FFF2-40B4-BE49-F238E27FC236}">
                <a16:creationId xmlns:a16="http://schemas.microsoft.com/office/drawing/2014/main" id="{D283C2A8-F294-4474-A028-031A2F039E49}"/>
              </a:ext>
            </a:extLst>
          </p:cNvPr>
          <p:cNvSpPr>
            <a:spLocks noGrp="1"/>
          </p:cNvSpPr>
          <p:nvPr>
            <p:ph idx="1"/>
          </p:nvPr>
        </p:nvSpPr>
        <p:spPr/>
        <p:txBody>
          <a:bodyPr>
            <a:normAutofit/>
          </a:bodyPr>
          <a:lstStyle/>
          <a:p>
            <a:r>
              <a:rPr lang="en-US" sz="4000" dirty="0"/>
              <a:t>git merge </a:t>
            </a:r>
            <a:r>
              <a:rPr lang="en-US" sz="4000" dirty="0" err="1"/>
              <a:t>branchName</a:t>
            </a:r>
            <a:endParaRPr lang="en-US" sz="4000" dirty="0"/>
          </a:p>
        </p:txBody>
      </p:sp>
    </p:spTree>
    <p:extLst>
      <p:ext uri="{BB962C8B-B14F-4D97-AF65-F5344CB8AC3E}">
        <p14:creationId xmlns:p14="http://schemas.microsoft.com/office/powerpoint/2010/main" val="7135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01AE-403C-4202-9700-D8DA0763571B}"/>
              </a:ext>
            </a:extLst>
          </p:cNvPr>
          <p:cNvSpPr>
            <a:spLocks noGrp="1"/>
          </p:cNvSpPr>
          <p:nvPr>
            <p:ph type="title"/>
          </p:nvPr>
        </p:nvSpPr>
        <p:spPr/>
        <p:txBody>
          <a:bodyPr/>
          <a:lstStyle/>
          <a:p>
            <a:pPr algn="ctr"/>
            <a:r>
              <a:rPr lang="en-US" dirty="0"/>
              <a:t>Temporary save</a:t>
            </a:r>
          </a:p>
        </p:txBody>
      </p:sp>
      <p:sp>
        <p:nvSpPr>
          <p:cNvPr id="3" name="Content Placeholder 2">
            <a:extLst>
              <a:ext uri="{FF2B5EF4-FFF2-40B4-BE49-F238E27FC236}">
                <a16:creationId xmlns:a16="http://schemas.microsoft.com/office/drawing/2014/main" id="{A7711778-93C9-4DAD-9AD6-F084E723C019}"/>
              </a:ext>
            </a:extLst>
          </p:cNvPr>
          <p:cNvSpPr>
            <a:spLocks noGrp="1"/>
          </p:cNvSpPr>
          <p:nvPr>
            <p:ph idx="1"/>
          </p:nvPr>
        </p:nvSpPr>
        <p:spPr/>
        <p:txBody>
          <a:bodyPr>
            <a:normAutofit lnSpcReduction="10000"/>
          </a:bodyPr>
          <a:lstStyle/>
          <a:p>
            <a:pPr marL="0" indent="0">
              <a:buNone/>
            </a:pPr>
            <a:r>
              <a:rPr lang="en-US" sz="2400" dirty="0"/>
              <a:t>git stash</a:t>
            </a:r>
          </a:p>
          <a:p>
            <a:pPr marL="0" indent="0">
              <a:buNone/>
            </a:pPr>
            <a:r>
              <a:rPr lang="ar-SA" sz="2400" dirty="0"/>
              <a:t>عشان تحفظ شغلك بشكل مؤقت بدون التغيير على الملف </a:t>
            </a:r>
            <a:endParaRPr lang="en-US" sz="2400" dirty="0"/>
          </a:p>
          <a:p>
            <a:pPr marL="0" indent="0">
              <a:buNone/>
            </a:pPr>
            <a:endParaRPr lang="ar-SA" sz="2400" dirty="0"/>
          </a:p>
          <a:p>
            <a:pPr marL="0" indent="0">
              <a:buNone/>
            </a:pPr>
            <a:r>
              <a:rPr lang="en-US" sz="2400" dirty="0"/>
              <a:t>Git stash list</a:t>
            </a:r>
          </a:p>
          <a:p>
            <a:pPr marL="0" indent="0">
              <a:buNone/>
            </a:pPr>
            <a:r>
              <a:rPr lang="ar-SA" sz="2400" dirty="0"/>
              <a:t>عشان تشوف </a:t>
            </a:r>
            <a:r>
              <a:rPr lang="ar-SA" sz="2400" dirty="0" err="1"/>
              <a:t>ايش</a:t>
            </a:r>
            <a:r>
              <a:rPr lang="ar-SA" sz="2400" dirty="0"/>
              <a:t> الملفات </a:t>
            </a:r>
            <a:r>
              <a:rPr lang="ar-SA" sz="2400" dirty="0" err="1"/>
              <a:t>المحفوظه</a:t>
            </a:r>
            <a:r>
              <a:rPr lang="ar-SA" sz="2400" dirty="0"/>
              <a:t> مؤقتا</a:t>
            </a:r>
            <a:endParaRPr lang="en-US" sz="2400" dirty="0"/>
          </a:p>
          <a:p>
            <a:pPr marL="0" indent="0">
              <a:buNone/>
            </a:pPr>
            <a:endParaRPr lang="ar-SA" sz="2400" dirty="0"/>
          </a:p>
          <a:p>
            <a:pPr marL="0" indent="0">
              <a:buNone/>
            </a:pPr>
            <a:r>
              <a:rPr lang="en-US" sz="2400" dirty="0"/>
              <a:t>git stash pop</a:t>
            </a:r>
            <a:endParaRPr lang="ar-SA" sz="2400" dirty="0"/>
          </a:p>
          <a:p>
            <a:pPr marL="0" indent="0">
              <a:buNone/>
            </a:pPr>
            <a:r>
              <a:rPr lang="ar-SA" sz="2400" dirty="0"/>
              <a:t>ترجع تكمل شغلك على الملف</a:t>
            </a:r>
            <a:endParaRPr lang="en-US" sz="2400" dirty="0"/>
          </a:p>
        </p:txBody>
      </p:sp>
    </p:spTree>
    <p:extLst>
      <p:ext uri="{BB962C8B-B14F-4D97-AF65-F5344CB8AC3E}">
        <p14:creationId xmlns:p14="http://schemas.microsoft.com/office/powerpoint/2010/main" val="3140836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A7D8-8287-4E18-93F1-56DEDE9209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8603B5-BF03-49DA-BD34-F15BA21B44A3}"/>
              </a:ext>
            </a:extLst>
          </p:cNvPr>
          <p:cNvSpPr>
            <a:spLocks noGrp="1"/>
          </p:cNvSpPr>
          <p:nvPr>
            <p:ph idx="1"/>
          </p:nvPr>
        </p:nvSpPr>
        <p:spPr>
          <a:xfrm>
            <a:off x="677334" y="2160589"/>
            <a:ext cx="8596668" cy="4436154"/>
          </a:xfrm>
        </p:spPr>
        <p:txBody>
          <a:bodyPr>
            <a:normAutofit/>
          </a:bodyPr>
          <a:lstStyle/>
          <a:p>
            <a:pPr marL="0" indent="0">
              <a:buNone/>
            </a:pPr>
            <a:r>
              <a:rPr lang="en-US" sz="3600" dirty="0"/>
              <a:t>Git checkout filename</a:t>
            </a:r>
          </a:p>
          <a:p>
            <a:pPr marL="0" indent="0">
              <a:buNone/>
            </a:pPr>
            <a:endParaRPr lang="en-US" sz="3600" dirty="0"/>
          </a:p>
          <a:p>
            <a:pPr marL="0" indent="0">
              <a:buNone/>
            </a:pPr>
            <a:r>
              <a:rPr lang="en-US" sz="3600" dirty="0"/>
              <a:t>Git reset –-hard</a:t>
            </a:r>
          </a:p>
          <a:p>
            <a:pPr marL="0" indent="0">
              <a:buNone/>
            </a:pPr>
            <a:endParaRPr lang="en-US" sz="3600" dirty="0"/>
          </a:p>
          <a:p>
            <a:pPr marL="0" indent="0">
              <a:buNone/>
            </a:pPr>
            <a:r>
              <a:rPr lang="ar-SA" sz="3600" dirty="0"/>
              <a:t>عشان نرجع الملف لحالته </a:t>
            </a:r>
            <a:r>
              <a:rPr lang="ar-SA" sz="3600" dirty="0" err="1"/>
              <a:t>السابقه</a:t>
            </a:r>
            <a:endParaRPr lang="ar-SA" sz="3600" dirty="0"/>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371061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1763-CD17-4C2D-8CD6-55E9E4B09BB8}"/>
              </a:ext>
            </a:extLst>
          </p:cNvPr>
          <p:cNvSpPr>
            <a:spLocks noGrp="1"/>
          </p:cNvSpPr>
          <p:nvPr>
            <p:ph type="title"/>
          </p:nvPr>
        </p:nvSpPr>
        <p:spPr/>
        <p:txBody>
          <a:bodyPr/>
          <a:lstStyle/>
          <a:p>
            <a:r>
              <a:rPr lang="en-US" dirty="0"/>
              <a:t>What is git ?</a:t>
            </a:r>
          </a:p>
        </p:txBody>
      </p:sp>
      <p:sp>
        <p:nvSpPr>
          <p:cNvPr id="3" name="Content Placeholder 2">
            <a:extLst>
              <a:ext uri="{FF2B5EF4-FFF2-40B4-BE49-F238E27FC236}">
                <a16:creationId xmlns:a16="http://schemas.microsoft.com/office/drawing/2014/main" id="{C08DF4BC-A94E-42BA-96A8-2FEF93C6AB71}"/>
              </a:ext>
            </a:extLst>
          </p:cNvPr>
          <p:cNvSpPr>
            <a:spLocks noGrp="1"/>
          </p:cNvSpPr>
          <p:nvPr>
            <p:ph idx="1"/>
          </p:nvPr>
        </p:nvSpPr>
        <p:spPr>
          <a:xfrm>
            <a:off x="677334" y="3237722"/>
            <a:ext cx="8596668" cy="2803640"/>
          </a:xfrm>
        </p:spPr>
        <p:txBody>
          <a:bodyPr/>
          <a:lstStyle/>
          <a:p>
            <a:pPr marL="0" indent="0" algn="ctr">
              <a:buNone/>
            </a:pPr>
            <a:r>
              <a:rPr lang="ar-SA" dirty="0"/>
              <a:t>جت هو برنامج على الحاسب الآلي لإدارة الإصدارات من البرنامج ويطلع عليه أيضا "إدارة النسخ المتعددة". يتيح جت للمطورين العمل بشكل جماعي على مشروع برمجي واحد كما يساعد المطورين بالقدرة على إدارة الملفات البرمجية بشكل احترافي.</a:t>
            </a:r>
            <a:endParaRPr lang="en-US" dirty="0"/>
          </a:p>
        </p:txBody>
      </p:sp>
    </p:spTree>
    <p:extLst>
      <p:ext uri="{BB962C8B-B14F-4D97-AF65-F5344CB8AC3E}">
        <p14:creationId xmlns:p14="http://schemas.microsoft.com/office/powerpoint/2010/main" val="97773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ACF1-02F0-4008-BBB3-8E944B5CC538}"/>
              </a:ext>
            </a:extLst>
          </p:cNvPr>
          <p:cNvSpPr>
            <a:spLocks noGrp="1"/>
          </p:cNvSpPr>
          <p:nvPr>
            <p:ph type="title"/>
          </p:nvPr>
        </p:nvSpPr>
        <p:spPr/>
        <p:txBody>
          <a:bodyPr/>
          <a:lstStyle/>
          <a:p>
            <a:r>
              <a:rPr lang="en-US" dirty="0"/>
              <a:t>Delete  files</a:t>
            </a:r>
          </a:p>
        </p:txBody>
      </p:sp>
      <p:sp>
        <p:nvSpPr>
          <p:cNvPr id="3" name="Content Placeholder 2">
            <a:extLst>
              <a:ext uri="{FF2B5EF4-FFF2-40B4-BE49-F238E27FC236}">
                <a16:creationId xmlns:a16="http://schemas.microsoft.com/office/drawing/2014/main" id="{1B14FB8A-EA70-4298-A54F-F3DC82B6B572}"/>
              </a:ext>
            </a:extLst>
          </p:cNvPr>
          <p:cNvSpPr>
            <a:spLocks noGrp="1"/>
          </p:cNvSpPr>
          <p:nvPr>
            <p:ph idx="1"/>
          </p:nvPr>
        </p:nvSpPr>
        <p:spPr/>
        <p:txBody>
          <a:bodyPr/>
          <a:lstStyle/>
          <a:p>
            <a:r>
              <a:rPr lang="en-US" dirty="0"/>
              <a:t>Git clean –f -d</a:t>
            </a:r>
          </a:p>
        </p:txBody>
      </p:sp>
    </p:spTree>
    <p:extLst>
      <p:ext uri="{BB962C8B-B14F-4D97-AF65-F5344CB8AC3E}">
        <p14:creationId xmlns:p14="http://schemas.microsoft.com/office/powerpoint/2010/main" val="3336518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2FD5-CE1C-40F2-9A03-2F57087CE79A}"/>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E6DBCD88-1AFA-404C-ADCB-8B16794E8653}"/>
              </a:ext>
            </a:extLst>
          </p:cNvPr>
          <p:cNvSpPr>
            <a:spLocks noGrp="1"/>
          </p:cNvSpPr>
          <p:nvPr>
            <p:ph idx="1"/>
          </p:nvPr>
        </p:nvSpPr>
        <p:spPr/>
        <p:txBody>
          <a:bodyPr/>
          <a:lstStyle/>
          <a:p>
            <a:pPr marL="0" indent="0">
              <a:buNone/>
            </a:pPr>
            <a:r>
              <a:rPr lang="en-US" dirty="0"/>
              <a:t>git tag -a "Release_1.0.0" -m "First version“</a:t>
            </a:r>
          </a:p>
          <a:p>
            <a:pPr marL="0" indent="0">
              <a:buNone/>
            </a:pPr>
            <a:endParaRPr lang="en-US" dirty="0"/>
          </a:p>
          <a:p>
            <a:pPr marL="0" indent="0">
              <a:buNone/>
            </a:pPr>
            <a:r>
              <a:rPr lang="en-US" dirty="0"/>
              <a:t>Git tag –l</a:t>
            </a:r>
          </a:p>
          <a:p>
            <a:pPr marL="0" indent="0">
              <a:buNone/>
            </a:pPr>
            <a:endParaRPr lang="en-US" dirty="0"/>
          </a:p>
          <a:p>
            <a:pPr marL="0" indent="0">
              <a:buNone/>
            </a:pPr>
            <a:r>
              <a:rPr lang="en-US" dirty="0"/>
              <a:t>Git tag -d</a:t>
            </a:r>
          </a:p>
        </p:txBody>
      </p:sp>
    </p:spTree>
    <p:extLst>
      <p:ext uri="{BB962C8B-B14F-4D97-AF65-F5344CB8AC3E}">
        <p14:creationId xmlns:p14="http://schemas.microsoft.com/office/powerpoint/2010/main" val="287573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DD80-5AF2-49FA-9BED-5EFD446CBFB4}"/>
              </a:ext>
            </a:extLst>
          </p:cNvPr>
          <p:cNvSpPr>
            <a:spLocks noGrp="1"/>
          </p:cNvSpPr>
          <p:nvPr>
            <p:ph type="title"/>
          </p:nvPr>
        </p:nvSpPr>
        <p:spPr/>
        <p:txBody>
          <a:bodyPr/>
          <a:lstStyle/>
          <a:p>
            <a:r>
              <a:rPr lang="en-US" dirty="0"/>
              <a:t>conflict</a:t>
            </a:r>
          </a:p>
        </p:txBody>
      </p:sp>
      <p:sp>
        <p:nvSpPr>
          <p:cNvPr id="3" name="Content Placeholder 2">
            <a:extLst>
              <a:ext uri="{FF2B5EF4-FFF2-40B4-BE49-F238E27FC236}">
                <a16:creationId xmlns:a16="http://schemas.microsoft.com/office/drawing/2014/main" id="{8240DA3A-1CA5-41BC-ADB1-A5B3CEC7CF4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997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19D9-B717-4D1A-B1C3-AAB07D0FF5A3}"/>
              </a:ext>
            </a:extLst>
          </p:cNvPr>
          <p:cNvSpPr>
            <a:spLocks noGrp="1"/>
          </p:cNvSpPr>
          <p:nvPr>
            <p:ph type="title"/>
          </p:nvPr>
        </p:nvSpPr>
        <p:spPr/>
        <p:txBody>
          <a:bodyPr/>
          <a:lstStyle/>
          <a:p>
            <a:r>
              <a:rPr lang="en-US" dirty="0"/>
              <a:t>Clone</a:t>
            </a:r>
          </a:p>
        </p:txBody>
      </p:sp>
      <p:sp>
        <p:nvSpPr>
          <p:cNvPr id="3" name="Content Placeholder 2">
            <a:extLst>
              <a:ext uri="{FF2B5EF4-FFF2-40B4-BE49-F238E27FC236}">
                <a16:creationId xmlns:a16="http://schemas.microsoft.com/office/drawing/2014/main" id="{DCC478F7-D5A4-429B-9C3A-B35469FDF944}"/>
              </a:ext>
            </a:extLst>
          </p:cNvPr>
          <p:cNvSpPr>
            <a:spLocks noGrp="1"/>
          </p:cNvSpPr>
          <p:nvPr>
            <p:ph idx="1"/>
          </p:nvPr>
        </p:nvSpPr>
        <p:spPr/>
        <p:txBody>
          <a:bodyPr>
            <a:normAutofit/>
          </a:bodyPr>
          <a:lstStyle/>
          <a:p>
            <a:pPr marL="0" indent="0">
              <a:buNone/>
            </a:pPr>
            <a:r>
              <a:rPr lang="en-US" sz="3200" dirty="0"/>
              <a:t>Git clone </a:t>
            </a:r>
            <a:r>
              <a:rPr lang="en-US" sz="3200" dirty="0" err="1"/>
              <a:t>url</a:t>
            </a:r>
            <a:endParaRPr lang="en-US" sz="3200" dirty="0"/>
          </a:p>
          <a:p>
            <a:pPr marL="0" indent="0">
              <a:buNone/>
            </a:pPr>
            <a:endParaRPr lang="en-US" sz="3200" dirty="0"/>
          </a:p>
          <a:p>
            <a:pPr marL="0" indent="0">
              <a:buNone/>
            </a:pPr>
            <a:r>
              <a:rPr lang="ar-SA" sz="3200" dirty="0"/>
              <a:t>هذا الامر عشان تسحب مستودع من القيت هب لجهازك</a:t>
            </a:r>
            <a:endParaRPr lang="en-US" sz="3200" dirty="0"/>
          </a:p>
        </p:txBody>
      </p:sp>
    </p:spTree>
    <p:extLst>
      <p:ext uri="{BB962C8B-B14F-4D97-AF65-F5344CB8AC3E}">
        <p14:creationId xmlns:p14="http://schemas.microsoft.com/office/powerpoint/2010/main" val="69711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6B69-06A6-4D8E-A0A2-7EB631698077}"/>
              </a:ext>
            </a:extLst>
          </p:cNvPr>
          <p:cNvSpPr>
            <a:spLocks noGrp="1"/>
          </p:cNvSpPr>
          <p:nvPr>
            <p:ph type="title"/>
          </p:nvPr>
        </p:nvSpPr>
        <p:spPr/>
        <p:txBody>
          <a:bodyPr/>
          <a:lstStyle/>
          <a:p>
            <a:pPr algn="ctr"/>
            <a:r>
              <a:rPr lang="en-US" dirty="0"/>
              <a:t>remote</a:t>
            </a:r>
          </a:p>
        </p:txBody>
      </p:sp>
      <p:sp>
        <p:nvSpPr>
          <p:cNvPr id="3" name="Content Placeholder 2">
            <a:extLst>
              <a:ext uri="{FF2B5EF4-FFF2-40B4-BE49-F238E27FC236}">
                <a16:creationId xmlns:a16="http://schemas.microsoft.com/office/drawing/2014/main" id="{272701BC-4736-4DFB-AAFD-0354F18538A8}"/>
              </a:ext>
            </a:extLst>
          </p:cNvPr>
          <p:cNvSpPr>
            <a:spLocks noGrp="1"/>
          </p:cNvSpPr>
          <p:nvPr>
            <p:ph idx="1"/>
          </p:nvPr>
        </p:nvSpPr>
        <p:spPr/>
        <p:txBody>
          <a:bodyPr>
            <a:normAutofit/>
          </a:bodyPr>
          <a:lstStyle/>
          <a:p>
            <a:pPr marL="0" indent="0">
              <a:buNone/>
            </a:pPr>
            <a:r>
              <a:rPr lang="en-US" sz="3200" dirty="0"/>
              <a:t>git remote add origin  </a:t>
            </a:r>
            <a:r>
              <a:rPr lang="en-US" sz="3200" dirty="0" err="1"/>
              <a:t>url</a:t>
            </a:r>
            <a:endParaRPr lang="en-US" sz="3200" dirty="0"/>
          </a:p>
          <a:p>
            <a:pPr marL="0" indent="0">
              <a:buNone/>
            </a:pPr>
            <a:endParaRPr lang="en-US" sz="3200" dirty="0"/>
          </a:p>
          <a:p>
            <a:pPr marL="0" indent="0">
              <a:buNone/>
            </a:pPr>
            <a:r>
              <a:rPr lang="ar-SA" sz="3200" dirty="0"/>
              <a:t>عشان تقدر تشتغل على مستودعك في قت هب </a:t>
            </a:r>
          </a:p>
          <a:p>
            <a:pPr marL="0" indent="0">
              <a:buNone/>
            </a:pPr>
            <a:r>
              <a:rPr lang="en-US" sz="3200" dirty="0"/>
              <a:t>Remote –v</a:t>
            </a:r>
            <a:endParaRPr lang="ar-SA" sz="3200" dirty="0"/>
          </a:p>
          <a:p>
            <a:pPr marL="0" indent="0">
              <a:buNone/>
            </a:pPr>
            <a:r>
              <a:rPr lang="ar-SA" sz="3200" dirty="0"/>
              <a:t>تشوف هل تمت اضافة مستودعك او لا</a:t>
            </a:r>
            <a:endParaRPr lang="en-US" sz="3200" dirty="0"/>
          </a:p>
          <a:p>
            <a:pPr marL="0" indent="0">
              <a:buNone/>
            </a:pPr>
            <a:endParaRPr lang="en-US" sz="3200" dirty="0"/>
          </a:p>
        </p:txBody>
      </p:sp>
    </p:spTree>
    <p:extLst>
      <p:ext uri="{BB962C8B-B14F-4D97-AF65-F5344CB8AC3E}">
        <p14:creationId xmlns:p14="http://schemas.microsoft.com/office/powerpoint/2010/main" val="74196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B0C9-EFB6-44EF-98A7-BC4DF515530F}"/>
              </a:ext>
            </a:extLst>
          </p:cNvPr>
          <p:cNvSpPr>
            <a:spLocks noGrp="1"/>
          </p:cNvSpPr>
          <p:nvPr>
            <p:ph type="title"/>
          </p:nvPr>
        </p:nvSpPr>
        <p:spPr/>
        <p:txBody>
          <a:bodyPr/>
          <a:lstStyle/>
          <a:p>
            <a:pPr algn="ctr"/>
            <a:r>
              <a:rPr lang="en-US" dirty="0"/>
              <a:t>Git pull</a:t>
            </a:r>
          </a:p>
        </p:txBody>
      </p:sp>
      <p:sp>
        <p:nvSpPr>
          <p:cNvPr id="3" name="Content Placeholder 2">
            <a:extLst>
              <a:ext uri="{FF2B5EF4-FFF2-40B4-BE49-F238E27FC236}">
                <a16:creationId xmlns:a16="http://schemas.microsoft.com/office/drawing/2014/main" id="{CDE52180-E161-4AA4-8FB2-3856F14A3DFC}"/>
              </a:ext>
            </a:extLst>
          </p:cNvPr>
          <p:cNvSpPr>
            <a:spLocks noGrp="1"/>
          </p:cNvSpPr>
          <p:nvPr>
            <p:ph idx="1"/>
          </p:nvPr>
        </p:nvSpPr>
        <p:spPr/>
        <p:txBody>
          <a:bodyPr/>
          <a:lstStyle/>
          <a:p>
            <a:pPr marL="0" indent="0">
              <a:buNone/>
            </a:pPr>
            <a:r>
              <a:rPr lang="en-US" dirty="0"/>
              <a:t>Git pull</a:t>
            </a:r>
          </a:p>
          <a:p>
            <a:pPr marL="0" indent="0">
              <a:buNone/>
            </a:pPr>
            <a:endParaRPr lang="en-US" dirty="0"/>
          </a:p>
          <a:p>
            <a:pPr marL="0" indent="0">
              <a:buNone/>
            </a:pPr>
            <a:r>
              <a:rPr lang="en-US" dirty="0"/>
              <a:t>Git pull origin master</a:t>
            </a:r>
          </a:p>
          <a:p>
            <a:pPr marL="0" indent="0">
              <a:buNone/>
            </a:pPr>
            <a:endParaRPr lang="en-US" dirty="0"/>
          </a:p>
          <a:p>
            <a:pPr marL="0" indent="0">
              <a:buNone/>
            </a:pPr>
            <a:r>
              <a:rPr lang="en-US" dirty="0"/>
              <a:t>Git pull origin master –allow-unrelated-histories</a:t>
            </a:r>
          </a:p>
          <a:p>
            <a:pPr marL="0" indent="0">
              <a:buNone/>
            </a:pPr>
            <a:endParaRPr lang="en-US" dirty="0"/>
          </a:p>
          <a:p>
            <a:pPr marL="0" indent="0">
              <a:buNone/>
            </a:pPr>
            <a:endParaRPr lang="en-US" dirty="0"/>
          </a:p>
          <a:p>
            <a:pPr marL="0" indent="0">
              <a:buNone/>
            </a:pPr>
            <a:r>
              <a:rPr lang="ar-SA" dirty="0"/>
              <a:t>هذه الاوامر عشان تجيب المستودع اللي في قت هب وتزامنه مع تطبيقك</a:t>
            </a:r>
            <a:endParaRPr lang="en-US" dirty="0"/>
          </a:p>
        </p:txBody>
      </p:sp>
    </p:spTree>
    <p:extLst>
      <p:ext uri="{BB962C8B-B14F-4D97-AF65-F5344CB8AC3E}">
        <p14:creationId xmlns:p14="http://schemas.microsoft.com/office/powerpoint/2010/main" val="374821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0C6C-1F5C-40E7-A0C4-7A1F50E18768}"/>
              </a:ext>
            </a:extLst>
          </p:cNvPr>
          <p:cNvSpPr>
            <a:spLocks noGrp="1"/>
          </p:cNvSpPr>
          <p:nvPr>
            <p:ph type="title"/>
          </p:nvPr>
        </p:nvSpPr>
        <p:spPr/>
        <p:txBody>
          <a:bodyPr/>
          <a:lstStyle/>
          <a:p>
            <a:pPr algn="ctr"/>
            <a:r>
              <a:rPr lang="en-US" dirty="0"/>
              <a:t>Push</a:t>
            </a:r>
          </a:p>
        </p:txBody>
      </p:sp>
      <p:sp>
        <p:nvSpPr>
          <p:cNvPr id="3" name="Content Placeholder 2">
            <a:extLst>
              <a:ext uri="{FF2B5EF4-FFF2-40B4-BE49-F238E27FC236}">
                <a16:creationId xmlns:a16="http://schemas.microsoft.com/office/drawing/2014/main" id="{69A09423-73AD-4764-AD13-2F2604B26041}"/>
              </a:ext>
            </a:extLst>
          </p:cNvPr>
          <p:cNvSpPr>
            <a:spLocks noGrp="1"/>
          </p:cNvSpPr>
          <p:nvPr>
            <p:ph idx="1"/>
          </p:nvPr>
        </p:nvSpPr>
        <p:spPr/>
        <p:txBody>
          <a:bodyPr/>
          <a:lstStyle/>
          <a:p>
            <a:pPr marL="0" indent="0">
              <a:buNone/>
            </a:pPr>
            <a:r>
              <a:rPr lang="en-US" dirty="0"/>
              <a:t>Git push</a:t>
            </a:r>
          </a:p>
          <a:p>
            <a:pPr marL="0" indent="0">
              <a:buNone/>
            </a:pPr>
            <a:endParaRPr lang="en-US" dirty="0"/>
          </a:p>
          <a:p>
            <a:pPr marL="0" indent="0">
              <a:buNone/>
            </a:pPr>
            <a:r>
              <a:rPr lang="en-US" dirty="0"/>
              <a:t>git push --set-upstream origin master  </a:t>
            </a:r>
          </a:p>
          <a:p>
            <a:pPr marL="0" indent="0">
              <a:buNone/>
            </a:pPr>
            <a:endParaRPr lang="ar-SA" dirty="0"/>
          </a:p>
          <a:p>
            <a:pPr marL="0" indent="0">
              <a:buNone/>
            </a:pPr>
            <a:endParaRPr lang="ar-SA" dirty="0"/>
          </a:p>
          <a:p>
            <a:pPr marL="0" indent="0">
              <a:buNone/>
            </a:pPr>
            <a:r>
              <a:rPr lang="ar-SA" dirty="0"/>
              <a:t>هذه الاوامر عشان ترفع كل مشروعك على مستودعك في قت هب</a:t>
            </a:r>
            <a:endParaRPr lang="en-US" dirty="0"/>
          </a:p>
        </p:txBody>
      </p:sp>
    </p:spTree>
    <p:extLst>
      <p:ext uri="{BB962C8B-B14F-4D97-AF65-F5344CB8AC3E}">
        <p14:creationId xmlns:p14="http://schemas.microsoft.com/office/powerpoint/2010/main" val="69824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4D83-04F1-458E-8D0D-152F03FAE5E8}"/>
              </a:ext>
            </a:extLst>
          </p:cNvPr>
          <p:cNvSpPr>
            <a:spLocks noGrp="1"/>
          </p:cNvSpPr>
          <p:nvPr>
            <p:ph type="title"/>
          </p:nvPr>
        </p:nvSpPr>
        <p:spPr/>
        <p:txBody>
          <a:bodyPr>
            <a:normAutofit/>
          </a:bodyPr>
          <a:lstStyle/>
          <a:p>
            <a:pPr algn="ctr"/>
            <a:r>
              <a:rPr lang="en-US" sz="6600" dirty="0"/>
              <a:t>initialize</a:t>
            </a:r>
          </a:p>
        </p:txBody>
      </p:sp>
      <p:sp>
        <p:nvSpPr>
          <p:cNvPr id="3" name="Content Placeholder 2">
            <a:extLst>
              <a:ext uri="{FF2B5EF4-FFF2-40B4-BE49-F238E27FC236}">
                <a16:creationId xmlns:a16="http://schemas.microsoft.com/office/drawing/2014/main" id="{88E150D5-0350-4EB4-99CF-595B3CEBE9F5}"/>
              </a:ext>
            </a:extLst>
          </p:cNvPr>
          <p:cNvSpPr>
            <a:spLocks noGrp="1"/>
          </p:cNvSpPr>
          <p:nvPr>
            <p:ph idx="1"/>
          </p:nvPr>
        </p:nvSpPr>
        <p:spPr/>
        <p:txBody>
          <a:bodyPr>
            <a:normAutofit fontScale="92500" lnSpcReduction="10000"/>
          </a:bodyPr>
          <a:lstStyle/>
          <a:p>
            <a:pPr marL="0" indent="0">
              <a:buNone/>
            </a:pPr>
            <a:r>
              <a:rPr lang="en-US" sz="4400" dirty="0"/>
              <a:t>Write this command “ git </a:t>
            </a:r>
            <a:r>
              <a:rPr lang="en-US" sz="4400" dirty="0" err="1"/>
              <a:t>init</a:t>
            </a:r>
            <a:r>
              <a:rPr lang="en-US" sz="4400" dirty="0"/>
              <a:t> ” .</a:t>
            </a:r>
          </a:p>
          <a:p>
            <a:pPr marL="0" indent="0">
              <a:buNone/>
            </a:pPr>
            <a:endParaRPr lang="ar-SA" sz="4400" dirty="0"/>
          </a:p>
          <a:p>
            <a:pPr marL="0" indent="0">
              <a:buNone/>
            </a:pPr>
            <a:endParaRPr lang="ar-SA" sz="4400" dirty="0"/>
          </a:p>
          <a:p>
            <a:pPr marL="0" indent="0">
              <a:buNone/>
            </a:pPr>
            <a:r>
              <a:rPr lang="ar-SA" sz="4400" dirty="0"/>
              <a:t>عشان ابني مستودع جديد اروح للمجلد اللي فيه مشروعي وابني فيه هذا المستودع</a:t>
            </a:r>
            <a:endParaRPr lang="en-US" sz="4400" dirty="0"/>
          </a:p>
          <a:p>
            <a:pPr marL="0" indent="0">
              <a:buNone/>
            </a:pPr>
            <a:endParaRPr lang="en-US" sz="4400" dirty="0"/>
          </a:p>
        </p:txBody>
      </p:sp>
    </p:spTree>
    <p:extLst>
      <p:ext uri="{BB962C8B-B14F-4D97-AF65-F5344CB8AC3E}">
        <p14:creationId xmlns:p14="http://schemas.microsoft.com/office/powerpoint/2010/main" val="349621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1A96-1270-42F9-85CF-1B8E3CA11BC1}"/>
              </a:ext>
            </a:extLst>
          </p:cNvPr>
          <p:cNvSpPr>
            <a:spLocks noGrp="1"/>
          </p:cNvSpPr>
          <p:nvPr>
            <p:ph type="title"/>
          </p:nvPr>
        </p:nvSpPr>
        <p:spPr/>
        <p:txBody>
          <a:bodyPr/>
          <a:lstStyle/>
          <a:p>
            <a:pPr algn="ctr"/>
            <a:r>
              <a:rPr lang="en-US" dirty="0"/>
              <a:t>Status</a:t>
            </a:r>
          </a:p>
        </p:txBody>
      </p:sp>
      <p:sp>
        <p:nvSpPr>
          <p:cNvPr id="3" name="Content Placeholder 2">
            <a:extLst>
              <a:ext uri="{FF2B5EF4-FFF2-40B4-BE49-F238E27FC236}">
                <a16:creationId xmlns:a16="http://schemas.microsoft.com/office/drawing/2014/main" id="{F6DA1547-4F58-498B-B760-358CD2AE1E44}"/>
              </a:ext>
            </a:extLst>
          </p:cNvPr>
          <p:cNvSpPr>
            <a:spLocks noGrp="1"/>
          </p:cNvSpPr>
          <p:nvPr>
            <p:ph idx="1"/>
          </p:nvPr>
        </p:nvSpPr>
        <p:spPr/>
        <p:txBody>
          <a:bodyPr/>
          <a:lstStyle/>
          <a:p>
            <a:pPr marL="0" indent="0">
              <a:buNone/>
            </a:pPr>
            <a:r>
              <a:rPr lang="en-US" sz="3200" dirty="0"/>
              <a:t>Git status </a:t>
            </a:r>
          </a:p>
          <a:p>
            <a:pPr marL="0" indent="0" algn="ctr">
              <a:buNone/>
            </a:pPr>
            <a:endParaRPr lang="en-US" sz="3600" dirty="0"/>
          </a:p>
          <a:p>
            <a:pPr marL="0" indent="0" algn="ctr">
              <a:buNone/>
            </a:pPr>
            <a:r>
              <a:rPr lang="ar-SA" sz="3600" dirty="0"/>
              <a:t>هذا الامر مرره مهم عشان اعرف حالة المستودع انا في اي جزء من المشروع ؟</a:t>
            </a:r>
          </a:p>
          <a:p>
            <a:pPr marL="0" indent="0" algn="ctr">
              <a:buNone/>
            </a:pPr>
            <a:r>
              <a:rPr lang="ar-SA" sz="3600" dirty="0"/>
              <a:t>هل  فيه ملفات تم التعديل عليها </a:t>
            </a:r>
            <a:r>
              <a:rPr lang="ar-SA" sz="3600" dirty="0" err="1"/>
              <a:t>وماتم</a:t>
            </a:r>
            <a:r>
              <a:rPr lang="ar-SA" sz="3600" dirty="0"/>
              <a:t> ذكر هذا الشي </a:t>
            </a:r>
            <a:endParaRPr lang="en-US" sz="3600" dirty="0"/>
          </a:p>
        </p:txBody>
      </p:sp>
    </p:spTree>
    <p:extLst>
      <p:ext uri="{BB962C8B-B14F-4D97-AF65-F5344CB8AC3E}">
        <p14:creationId xmlns:p14="http://schemas.microsoft.com/office/powerpoint/2010/main" val="167985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12B3-88A1-4460-994A-3FBED10BCDB4}"/>
              </a:ext>
            </a:extLst>
          </p:cNvPr>
          <p:cNvSpPr>
            <a:spLocks noGrp="1"/>
          </p:cNvSpPr>
          <p:nvPr>
            <p:ph type="title"/>
          </p:nvPr>
        </p:nvSpPr>
        <p:spPr/>
        <p:txBody>
          <a:bodyPr/>
          <a:lstStyle/>
          <a:p>
            <a:pPr algn="ctr"/>
            <a:r>
              <a:rPr lang="en-US" dirty="0"/>
              <a:t>Add Files</a:t>
            </a:r>
          </a:p>
        </p:txBody>
      </p:sp>
      <p:sp>
        <p:nvSpPr>
          <p:cNvPr id="3" name="Content Placeholder 2">
            <a:extLst>
              <a:ext uri="{FF2B5EF4-FFF2-40B4-BE49-F238E27FC236}">
                <a16:creationId xmlns:a16="http://schemas.microsoft.com/office/drawing/2014/main" id="{E13F5C44-EA20-4A79-B6F7-625263DC07A1}"/>
              </a:ext>
            </a:extLst>
          </p:cNvPr>
          <p:cNvSpPr>
            <a:spLocks noGrp="1"/>
          </p:cNvSpPr>
          <p:nvPr>
            <p:ph idx="1"/>
          </p:nvPr>
        </p:nvSpPr>
        <p:spPr/>
        <p:txBody>
          <a:bodyPr>
            <a:normAutofit fontScale="77500" lnSpcReduction="20000"/>
          </a:bodyPr>
          <a:lstStyle/>
          <a:p>
            <a:pPr marL="0" indent="0">
              <a:buNone/>
            </a:pPr>
            <a:r>
              <a:rPr lang="en-US" sz="4000" dirty="0"/>
              <a:t>git add “ file name “</a:t>
            </a:r>
          </a:p>
          <a:p>
            <a:pPr marL="0" indent="0">
              <a:buNone/>
            </a:pPr>
            <a:endParaRPr lang="en-US" sz="4000" dirty="0"/>
          </a:p>
          <a:p>
            <a:pPr marL="0" indent="0">
              <a:buNone/>
            </a:pPr>
            <a:r>
              <a:rPr lang="en-US" sz="4000" dirty="0"/>
              <a:t>Or git add .   For all news file </a:t>
            </a:r>
            <a:endParaRPr lang="ar-SA" sz="4000" dirty="0"/>
          </a:p>
          <a:p>
            <a:pPr marL="0" indent="0">
              <a:buNone/>
            </a:pPr>
            <a:endParaRPr lang="ar-SA" sz="4000" dirty="0"/>
          </a:p>
          <a:p>
            <a:pPr marL="0" indent="0">
              <a:buNone/>
            </a:pPr>
            <a:r>
              <a:rPr lang="ar-SA" sz="4000" dirty="0"/>
              <a:t>طريقتين عشان اضيف الملفات </a:t>
            </a:r>
            <a:r>
              <a:rPr lang="ar-SA" sz="4000" dirty="0" err="1"/>
              <a:t>الجديده</a:t>
            </a:r>
            <a:r>
              <a:rPr lang="ar-SA" sz="4000" dirty="0"/>
              <a:t> اللي </a:t>
            </a:r>
            <a:r>
              <a:rPr lang="ar-SA" sz="4000" dirty="0" err="1"/>
              <a:t>سوويتها</a:t>
            </a:r>
            <a:endParaRPr lang="ar-SA" sz="4000" dirty="0"/>
          </a:p>
          <a:p>
            <a:pPr marL="0" indent="0">
              <a:buNone/>
            </a:pPr>
            <a:r>
              <a:rPr lang="ar-SA" sz="4000" dirty="0"/>
              <a:t>وحده احط اسم الملف </a:t>
            </a:r>
            <a:r>
              <a:rPr lang="ar-SA" sz="4000" dirty="0" err="1"/>
              <a:t>والثانيه</a:t>
            </a:r>
            <a:r>
              <a:rPr lang="ar-SA" sz="4000" dirty="0"/>
              <a:t> كل الملفات </a:t>
            </a:r>
            <a:r>
              <a:rPr lang="ar-SA" sz="4000" dirty="0" err="1"/>
              <a:t>الجديده</a:t>
            </a:r>
            <a:endParaRPr lang="en-US" sz="4000" dirty="0"/>
          </a:p>
          <a:p>
            <a:pPr marL="0" indent="0">
              <a:buNone/>
            </a:pPr>
            <a:endParaRPr lang="en-US" sz="4000" dirty="0"/>
          </a:p>
        </p:txBody>
      </p:sp>
    </p:spTree>
    <p:extLst>
      <p:ext uri="{BB962C8B-B14F-4D97-AF65-F5344CB8AC3E}">
        <p14:creationId xmlns:p14="http://schemas.microsoft.com/office/powerpoint/2010/main" val="422917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35C8-AEB3-4D26-8B68-9BB4A78AC664}"/>
              </a:ext>
            </a:extLst>
          </p:cNvPr>
          <p:cNvSpPr>
            <a:spLocks noGrp="1"/>
          </p:cNvSpPr>
          <p:nvPr>
            <p:ph type="title"/>
          </p:nvPr>
        </p:nvSpPr>
        <p:spPr/>
        <p:txBody>
          <a:bodyPr/>
          <a:lstStyle/>
          <a:p>
            <a:pPr algn="ctr"/>
            <a:r>
              <a:rPr lang="en-US" dirty="0"/>
              <a:t>Commit your work </a:t>
            </a:r>
          </a:p>
        </p:txBody>
      </p:sp>
      <p:sp>
        <p:nvSpPr>
          <p:cNvPr id="3" name="Content Placeholder 2">
            <a:extLst>
              <a:ext uri="{FF2B5EF4-FFF2-40B4-BE49-F238E27FC236}">
                <a16:creationId xmlns:a16="http://schemas.microsoft.com/office/drawing/2014/main" id="{537428A5-D9EB-4EFC-BD60-BB73A8738D05}"/>
              </a:ext>
            </a:extLst>
          </p:cNvPr>
          <p:cNvSpPr>
            <a:spLocks noGrp="1"/>
          </p:cNvSpPr>
          <p:nvPr>
            <p:ph idx="1"/>
          </p:nvPr>
        </p:nvSpPr>
        <p:spPr/>
        <p:txBody>
          <a:bodyPr/>
          <a:lstStyle/>
          <a:p>
            <a:pPr marL="0" indent="0">
              <a:buNone/>
            </a:pPr>
            <a:r>
              <a:rPr lang="en-US" dirty="0"/>
              <a:t>Git commit </a:t>
            </a:r>
          </a:p>
          <a:p>
            <a:pPr marL="0" indent="0">
              <a:buNone/>
            </a:pPr>
            <a:endParaRPr lang="en-US" dirty="0"/>
          </a:p>
          <a:p>
            <a:pPr marL="0" indent="0">
              <a:buNone/>
            </a:pPr>
            <a:endParaRPr lang="en-US" dirty="0"/>
          </a:p>
          <a:p>
            <a:pPr marL="0" indent="0">
              <a:buNone/>
            </a:pPr>
            <a:r>
              <a:rPr lang="en-US" dirty="0"/>
              <a:t>Git commit –m “ the description of project”</a:t>
            </a:r>
          </a:p>
          <a:p>
            <a:pPr marL="0" indent="0">
              <a:buNone/>
            </a:pPr>
            <a:endParaRPr lang="en-US" dirty="0"/>
          </a:p>
          <a:p>
            <a:pPr marL="0" indent="0">
              <a:buNone/>
            </a:pPr>
            <a:r>
              <a:rPr lang="en-US" dirty="0"/>
              <a:t>Git commit  –a  –m “ the description of project”</a:t>
            </a:r>
          </a:p>
          <a:p>
            <a:pPr marL="0" indent="0">
              <a:buNone/>
            </a:pPr>
            <a:endParaRPr lang="ar-SA" dirty="0"/>
          </a:p>
          <a:p>
            <a:pPr marL="0" indent="0">
              <a:buNone/>
            </a:pPr>
            <a:r>
              <a:rPr lang="ar-SA" dirty="0"/>
              <a:t>هذا الامر عشان احفظ , الشغل اللي سويته واوصف التعديل اللي عدلته ع الملف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6521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FF51-1F55-4120-8B19-56F7DA4646BA}"/>
              </a:ext>
            </a:extLst>
          </p:cNvPr>
          <p:cNvSpPr>
            <a:spLocks noGrp="1"/>
          </p:cNvSpPr>
          <p:nvPr>
            <p:ph type="title"/>
          </p:nvPr>
        </p:nvSpPr>
        <p:spPr/>
        <p:txBody>
          <a:bodyPr/>
          <a:lstStyle/>
          <a:p>
            <a:pPr algn="ctr"/>
            <a:r>
              <a:rPr lang="en-US" dirty="0"/>
              <a:t>Diff</a:t>
            </a:r>
          </a:p>
        </p:txBody>
      </p:sp>
      <p:sp>
        <p:nvSpPr>
          <p:cNvPr id="3" name="Content Placeholder 2">
            <a:extLst>
              <a:ext uri="{FF2B5EF4-FFF2-40B4-BE49-F238E27FC236}">
                <a16:creationId xmlns:a16="http://schemas.microsoft.com/office/drawing/2014/main" id="{610F2FFD-EF3D-4F95-9398-93DC5C7F9F93}"/>
              </a:ext>
            </a:extLst>
          </p:cNvPr>
          <p:cNvSpPr>
            <a:spLocks noGrp="1"/>
          </p:cNvSpPr>
          <p:nvPr>
            <p:ph idx="1"/>
          </p:nvPr>
        </p:nvSpPr>
        <p:spPr/>
        <p:txBody>
          <a:bodyPr/>
          <a:lstStyle/>
          <a:p>
            <a:pPr marL="0" indent="0">
              <a:buNone/>
            </a:pPr>
            <a:r>
              <a:rPr lang="en-US" sz="3200" dirty="0"/>
              <a:t>Git diff </a:t>
            </a:r>
          </a:p>
          <a:p>
            <a:pPr marL="0" indent="0">
              <a:buNone/>
            </a:pPr>
            <a:endParaRPr lang="en-US" dirty="0"/>
          </a:p>
          <a:p>
            <a:pPr marL="0" indent="0">
              <a:buNone/>
            </a:pPr>
            <a:r>
              <a:rPr lang="ar-SA" dirty="0"/>
              <a:t>هذا العنصر هو زي </a:t>
            </a:r>
            <a:r>
              <a:rPr lang="ar-SA" dirty="0" err="1"/>
              <a:t>الملقوف</a:t>
            </a:r>
            <a:r>
              <a:rPr lang="ar-SA" dirty="0"/>
              <a:t> اللي يشوف الملف حقك </a:t>
            </a:r>
            <a:r>
              <a:rPr lang="ar-SA" dirty="0" err="1"/>
              <a:t>ايش</a:t>
            </a:r>
            <a:r>
              <a:rPr lang="ar-SA" dirty="0"/>
              <a:t> تعدل عليه </a:t>
            </a:r>
          </a:p>
          <a:p>
            <a:pPr marL="0" indent="0">
              <a:buNone/>
            </a:pPr>
            <a:r>
              <a:rPr lang="ar-SA" dirty="0"/>
              <a:t>حتى لو نزل سطر راح يعتبره تعديل </a:t>
            </a:r>
          </a:p>
        </p:txBody>
      </p:sp>
    </p:spTree>
    <p:extLst>
      <p:ext uri="{BB962C8B-B14F-4D97-AF65-F5344CB8AC3E}">
        <p14:creationId xmlns:p14="http://schemas.microsoft.com/office/powerpoint/2010/main" val="36150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8E33-73BA-4197-97F4-6AD9938ADCFE}"/>
              </a:ext>
            </a:extLst>
          </p:cNvPr>
          <p:cNvSpPr>
            <a:spLocks noGrp="1"/>
          </p:cNvSpPr>
          <p:nvPr>
            <p:ph type="title"/>
          </p:nvPr>
        </p:nvSpPr>
        <p:spPr/>
        <p:txBody>
          <a:bodyPr/>
          <a:lstStyle/>
          <a:p>
            <a:pPr algn="ctr"/>
            <a:r>
              <a:rPr lang="en-US" dirty="0"/>
              <a:t>Log</a:t>
            </a:r>
          </a:p>
        </p:txBody>
      </p:sp>
      <p:sp>
        <p:nvSpPr>
          <p:cNvPr id="3" name="Content Placeholder 2">
            <a:extLst>
              <a:ext uri="{FF2B5EF4-FFF2-40B4-BE49-F238E27FC236}">
                <a16:creationId xmlns:a16="http://schemas.microsoft.com/office/drawing/2014/main" id="{EA93E841-7657-461E-B975-58007FB4944D}"/>
              </a:ext>
            </a:extLst>
          </p:cNvPr>
          <p:cNvSpPr>
            <a:spLocks noGrp="1"/>
          </p:cNvSpPr>
          <p:nvPr>
            <p:ph idx="1"/>
          </p:nvPr>
        </p:nvSpPr>
        <p:spPr/>
        <p:txBody>
          <a:bodyPr/>
          <a:lstStyle/>
          <a:p>
            <a:pPr marL="0" indent="0">
              <a:buNone/>
            </a:pPr>
            <a:r>
              <a:rPr lang="en-US" dirty="0"/>
              <a:t>Git log </a:t>
            </a:r>
          </a:p>
          <a:p>
            <a:pPr marL="0" indent="0">
              <a:buNone/>
            </a:pPr>
            <a:endParaRPr lang="en-US" dirty="0"/>
          </a:p>
          <a:p>
            <a:pPr marL="0" indent="0">
              <a:buNone/>
            </a:pPr>
            <a:r>
              <a:rPr lang="ar-SA" dirty="0"/>
              <a:t>هذا الامر يعرض لك جميع عمليات الحفظ اللي سويتها </a:t>
            </a:r>
          </a:p>
          <a:p>
            <a:pPr marL="0" indent="0">
              <a:buNone/>
            </a:pPr>
            <a:endParaRPr lang="ar-SA" dirty="0"/>
          </a:p>
          <a:p>
            <a:pPr marL="0" indent="0">
              <a:buNone/>
            </a:pPr>
            <a:r>
              <a:rPr lang="en-US" dirty="0"/>
              <a:t> </a:t>
            </a:r>
            <a:r>
              <a:rPr lang="ar-SA" dirty="0"/>
              <a:t>= عمليات الحفظ </a:t>
            </a:r>
            <a:r>
              <a:rPr lang="en-US" dirty="0"/>
              <a:t>commit</a:t>
            </a:r>
          </a:p>
        </p:txBody>
      </p:sp>
    </p:spTree>
    <p:extLst>
      <p:ext uri="{BB962C8B-B14F-4D97-AF65-F5344CB8AC3E}">
        <p14:creationId xmlns:p14="http://schemas.microsoft.com/office/powerpoint/2010/main" val="342577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4DC4-4118-4710-8B45-E38100ED4D6A}"/>
              </a:ext>
            </a:extLst>
          </p:cNvPr>
          <p:cNvSpPr>
            <a:spLocks noGrp="1"/>
          </p:cNvSpPr>
          <p:nvPr>
            <p:ph type="title"/>
          </p:nvPr>
        </p:nvSpPr>
        <p:spPr/>
        <p:txBody>
          <a:bodyPr/>
          <a:lstStyle/>
          <a:p>
            <a:pPr algn="ctr"/>
            <a:r>
              <a:rPr lang="en-US" dirty="0"/>
              <a:t>Log(cont’d)</a:t>
            </a:r>
          </a:p>
        </p:txBody>
      </p:sp>
      <p:sp>
        <p:nvSpPr>
          <p:cNvPr id="3" name="Content Placeholder 2">
            <a:extLst>
              <a:ext uri="{FF2B5EF4-FFF2-40B4-BE49-F238E27FC236}">
                <a16:creationId xmlns:a16="http://schemas.microsoft.com/office/drawing/2014/main" id="{6E0E1908-916E-4858-AE1B-A25F99373659}"/>
              </a:ext>
            </a:extLst>
          </p:cNvPr>
          <p:cNvSpPr>
            <a:spLocks noGrp="1"/>
          </p:cNvSpPr>
          <p:nvPr>
            <p:ph idx="1"/>
          </p:nvPr>
        </p:nvSpPr>
        <p:spPr/>
        <p:txBody>
          <a:bodyPr/>
          <a:lstStyle/>
          <a:p>
            <a:pPr marL="0" indent="0">
              <a:buNone/>
            </a:pPr>
            <a:r>
              <a:rPr lang="en-US" dirty="0"/>
              <a:t>git log --</a:t>
            </a:r>
            <a:r>
              <a:rPr lang="en-US" dirty="0" err="1"/>
              <a:t>oneline</a:t>
            </a:r>
            <a:endParaRPr lang="en-US" dirty="0"/>
          </a:p>
          <a:p>
            <a:pPr marL="0" indent="0">
              <a:buNone/>
            </a:pPr>
            <a:endParaRPr lang="en-US" dirty="0"/>
          </a:p>
          <a:p>
            <a:pPr marL="0" indent="0">
              <a:buNone/>
            </a:pPr>
            <a:r>
              <a:rPr lang="ar-SA" dirty="0"/>
              <a:t>هذا راح يعرض لك جميع عمليات الحفظ بدون تفاصيل</a:t>
            </a:r>
            <a:endParaRPr lang="en-US" dirty="0"/>
          </a:p>
          <a:p>
            <a:pPr marL="0" indent="0">
              <a:buNone/>
            </a:pPr>
            <a:endParaRPr lang="en-US" dirty="0"/>
          </a:p>
        </p:txBody>
      </p:sp>
    </p:spTree>
    <p:extLst>
      <p:ext uri="{BB962C8B-B14F-4D97-AF65-F5344CB8AC3E}">
        <p14:creationId xmlns:p14="http://schemas.microsoft.com/office/powerpoint/2010/main" val="8658268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11886</TotalTime>
  <Words>500</Words>
  <Application>Microsoft Office PowerPoint</Application>
  <PresentationFormat>Widescreen</PresentationFormat>
  <Paragraphs>121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GIT COURSE</vt:lpstr>
      <vt:lpstr>What is git ?</vt:lpstr>
      <vt:lpstr>initialize</vt:lpstr>
      <vt:lpstr>Status</vt:lpstr>
      <vt:lpstr>Add Files</vt:lpstr>
      <vt:lpstr>Commit your work </vt:lpstr>
      <vt:lpstr>Diff</vt:lpstr>
      <vt:lpstr>Log</vt:lpstr>
      <vt:lpstr>Log(cont’d)</vt:lpstr>
      <vt:lpstr>Branches</vt:lpstr>
      <vt:lpstr>PowerPoint Presentation</vt:lpstr>
      <vt:lpstr>PowerPoint Presentation</vt:lpstr>
      <vt:lpstr>Change branch</vt:lpstr>
      <vt:lpstr>PowerPoint Presentation</vt:lpstr>
      <vt:lpstr>Delete branch</vt:lpstr>
      <vt:lpstr>Rename branch </vt:lpstr>
      <vt:lpstr>Merge branches</vt:lpstr>
      <vt:lpstr>Temporary save</vt:lpstr>
      <vt:lpstr>PowerPoint Presentation</vt:lpstr>
      <vt:lpstr>Delete  files</vt:lpstr>
      <vt:lpstr>Tagging</vt:lpstr>
      <vt:lpstr>conflict</vt:lpstr>
      <vt:lpstr>Clone</vt:lpstr>
      <vt:lpstr>remote</vt:lpstr>
      <vt:lpstr>Git pull</vt:lpstr>
      <vt:lpstr>Push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COURSE</dc:title>
  <dc:creator>Abdulelah Mohammed</dc:creator>
  <cp:lastModifiedBy>Abdulelah Mohammed</cp:lastModifiedBy>
  <cp:revision>15</cp:revision>
  <dcterms:created xsi:type="dcterms:W3CDTF">2019-06-27T09:18:05Z</dcterms:created>
  <dcterms:modified xsi:type="dcterms:W3CDTF">2019-07-05T15:25:02Z</dcterms:modified>
</cp:coreProperties>
</file>