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7"/>
  </p:notesMasterIdLst>
  <p:handoutMasterIdLst>
    <p:handoutMasterId r:id="rId8"/>
  </p:handoutMasterIdLst>
  <p:sldIdLst>
    <p:sldId id="256" r:id="rId2"/>
    <p:sldId id="367" r:id="rId3"/>
    <p:sldId id="363" r:id="rId4"/>
    <p:sldId id="379" r:id="rId5"/>
    <p:sldId id="3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CF0"/>
    <a:srgbClr val="D9B4E0"/>
    <a:srgbClr val="D123C9"/>
    <a:srgbClr val="F8D4F6"/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F14CA107-A9D6-41DA-B7F0-1B9AA070D326}"/>
    <pc:docChg chg="delSld modSld">
      <pc:chgData name="Mauricio Maroto Arrieta" userId="5e943b85a0b1e353" providerId="LiveId" clId="{F14CA107-A9D6-41DA-B7F0-1B9AA070D326}" dt="2017-08-26T01:24:31.249" v="33"/>
      <pc:docMkLst>
        <pc:docMk/>
      </pc:docMkLst>
      <pc:sldChg chg="modSp modAnim">
        <pc:chgData name="Mauricio Maroto Arrieta" userId="5e943b85a0b1e353" providerId="LiveId" clId="{F14CA107-A9D6-41DA-B7F0-1B9AA070D326}" dt="2017-08-26T01:24:31.249" v="33"/>
        <pc:sldMkLst>
          <pc:docMk/>
          <pc:sldMk cId="64087715" sldId="363"/>
        </pc:sldMkLst>
        <pc:spChg chg="mod">
          <ac:chgData name="Mauricio Maroto Arrieta" userId="5e943b85a0b1e353" providerId="LiveId" clId="{F14CA107-A9D6-41DA-B7F0-1B9AA070D326}" dt="2017-08-26T01:24:31.249" v="33"/>
          <ac:spMkLst>
            <pc:docMk/>
            <pc:sldMk cId="64087715" sldId="363"/>
            <ac:spMk id="12" creationId="{00000000-0000-0000-0000-000000000000}"/>
          </ac:spMkLst>
        </pc:spChg>
      </pc:sldChg>
      <pc:sldChg chg="modAnim">
        <pc:chgData name="Mauricio Maroto Arrieta" userId="5e943b85a0b1e353" providerId="LiveId" clId="{F14CA107-A9D6-41DA-B7F0-1B9AA070D326}" dt="2017-08-26T01:20:16.898" v="26"/>
        <pc:sldMkLst>
          <pc:docMk/>
          <pc:sldMk cId="1147736602" sldId="379"/>
        </pc:sldMkLst>
      </pc:sldChg>
      <pc:sldChg chg="del">
        <pc:chgData name="Mauricio Maroto Arrieta" userId="5e943b85a0b1e353" providerId="LiveId" clId="{F14CA107-A9D6-41DA-B7F0-1B9AA070D326}" dt="2017-08-26T01:21:59.682" v="29" actId="2696"/>
        <pc:sldMkLst>
          <pc:docMk/>
          <pc:sldMk cId="3752218627" sldId="381"/>
        </pc:sldMkLst>
      </pc:sldChg>
      <pc:sldChg chg="modAnim">
        <pc:chgData name="Mauricio Maroto Arrieta" userId="5e943b85a0b1e353" providerId="LiveId" clId="{F14CA107-A9D6-41DA-B7F0-1B9AA070D326}" dt="2017-08-26T01:21:09.693" v="28"/>
        <pc:sldMkLst>
          <pc:docMk/>
          <pc:sldMk cId="1616576262" sldId="3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Neural Networks (NN)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Epochs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is the Learning Process of NNs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By repeating FFPs and BP-GDs</a:t>
            </a:r>
          </a:p>
          <a:p>
            <a:pPr lvl="1"/>
            <a:endParaRPr lang="en-US">
              <a:ea typeface="Verdana" panose="020B0604030504040204" pitchFamily="34" charset="0"/>
            </a:endParaRPr>
          </a:p>
          <a:p>
            <a:r>
              <a:rPr lang="en-US">
                <a:ea typeface="Verdana" panose="020B0604030504040204" pitchFamily="34" charset="0"/>
              </a:rPr>
              <a:t>Until Convergence of accuracy metrics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Keep an eye on training and validation results</a:t>
            </a:r>
          </a:p>
          <a:p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64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Epochs</a:t>
            </a:r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6038992" y="318358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6038992" y="434450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22">
            <a:extLst/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814156" y="3096900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/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814156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30">
            <a:extLst/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814156" y="3640784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33">
            <a:extLst/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4814156" y="4801704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6">
            <a:extLst/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814156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9">
            <a:extLst/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4814156" y="3096900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42">
            <a:extLst/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6974083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45">
            <a:extLst/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6974083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647606" y="5402513"/>
            <a:ext cx="16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  <a:p>
            <a:pPr algn="ctr"/>
            <a:r>
              <a:rPr lang="en-US" sz="1400" dirty="0"/>
              <a:t>(Hidden Layers)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8192024" y="4833799"/>
            <a:ext cx="1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38231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8231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8231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47" y="288143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7" y="403841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12574" y="4018434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Y^</a:t>
            </a:r>
          </a:p>
        </p:txBody>
      </p:sp>
      <p:cxnSp>
        <p:nvCxnSpPr>
          <p:cNvPr id="32" name="Straight Connector 7"/>
          <p:cNvCxnSpPr>
            <a:cxnSpLocks/>
          </p:cNvCxnSpPr>
          <p:nvPr/>
        </p:nvCxnSpPr>
        <p:spPr>
          <a:xfrm>
            <a:off x="6634158" y="3201584"/>
            <a:ext cx="0" cy="8686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5"/>
          <p:cNvCxnSpPr>
            <a:cxnSpLocks/>
          </p:cNvCxnSpPr>
          <p:nvPr/>
        </p:nvCxnSpPr>
        <p:spPr>
          <a:xfrm>
            <a:off x="6634158" y="4362504"/>
            <a:ext cx="0" cy="8686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0"/>
          <p:cNvSpPr txBox="1"/>
          <p:nvPr/>
        </p:nvSpPr>
        <p:spPr>
          <a:xfrm>
            <a:off x="6617766" y="3435580"/>
            <a:ext cx="41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f()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6617766" y="4619992"/>
            <a:ext cx="41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f()</a:t>
            </a:r>
          </a:p>
        </p:txBody>
      </p:sp>
      <p:cxnSp>
        <p:nvCxnSpPr>
          <p:cNvPr id="38" name="Straight Connector 38"/>
          <p:cNvCxnSpPr>
            <a:cxnSpLocks/>
          </p:cNvCxnSpPr>
          <p:nvPr/>
        </p:nvCxnSpPr>
        <p:spPr>
          <a:xfrm>
            <a:off x="6038992" y="3640784"/>
            <a:ext cx="5964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6"/>
          <p:cNvCxnSpPr>
            <a:cxnSpLocks/>
          </p:cNvCxnSpPr>
          <p:nvPr/>
        </p:nvCxnSpPr>
        <p:spPr>
          <a:xfrm>
            <a:off x="6037817" y="4806076"/>
            <a:ext cx="597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977521" y="4058004"/>
            <a:ext cx="1936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i="1"/>
              <a:t># times until convergence</a:t>
            </a:r>
            <a:endParaRPr lang="es-CR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58900" y="3345980"/>
                <a:ext cx="467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1400" dirty="0"/>
                  <a:t>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0" y="3345980"/>
                <a:ext cx="467629" cy="215444"/>
              </a:xfrm>
              <a:prstGeom prst="rect">
                <a:avLst/>
              </a:prstGeom>
              <a:blipFill>
                <a:blip r:embed="rId2"/>
                <a:stretch>
                  <a:fillRect l="-23377" t="-25714" r="-6494" b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6158900" y="4538780"/>
                <a:ext cx="467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1400" dirty="0"/>
                  <a:t>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0" y="4538780"/>
                <a:ext cx="467629" cy="215444"/>
              </a:xfrm>
              <a:prstGeom prst="rect">
                <a:avLst/>
              </a:prstGeom>
              <a:blipFill>
                <a:blip r:embed="rId3"/>
                <a:stretch>
                  <a:fillRect l="-23377" t="-28571" r="-7792" b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6265387" y="3684684"/>
                <a:ext cx="27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87" y="3684684"/>
                <a:ext cx="277447" cy="276999"/>
              </a:xfrm>
              <a:prstGeom prst="rect">
                <a:avLst/>
              </a:prstGeom>
              <a:blipFill>
                <a:blip r:embed="rId4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6260641" y="4870058"/>
                <a:ext cx="282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41" y="4870058"/>
                <a:ext cx="282770" cy="276999"/>
              </a:xfrm>
              <a:prstGeom prst="rect">
                <a:avLst/>
              </a:prstGeom>
              <a:blipFill>
                <a:blip r:embed="rId5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13">
            <a:extLst/>
          </p:cNvPr>
          <p:cNvSpPr/>
          <p:nvPr/>
        </p:nvSpPr>
        <p:spPr>
          <a:xfrm>
            <a:off x="9698231" y="3767236"/>
            <a:ext cx="935091" cy="9144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4706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40" name="TextBox 31"/>
          <p:cNvSpPr txBox="1"/>
          <p:nvPr/>
        </p:nvSpPr>
        <p:spPr>
          <a:xfrm>
            <a:off x="9753826" y="3852426"/>
            <a:ext cx="7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 Value</a:t>
            </a:r>
          </a:p>
          <a:p>
            <a:pPr algn="ctr"/>
            <a:r>
              <a:rPr lang="en-US" sz="1600" b="1" dirty="0"/>
              <a:t>Y</a:t>
            </a:r>
          </a:p>
        </p:txBody>
      </p:sp>
      <p:sp>
        <p:nvSpPr>
          <p:cNvPr id="46" name="TextBox 31"/>
          <p:cNvSpPr txBox="1"/>
          <p:nvPr/>
        </p:nvSpPr>
        <p:spPr>
          <a:xfrm>
            <a:off x="9278322" y="3611727"/>
            <a:ext cx="26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,</a:t>
            </a:r>
          </a:p>
        </p:txBody>
      </p:sp>
      <p:sp>
        <p:nvSpPr>
          <p:cNvPr id="48" name="Oval 13">
            <a:extLst/>
          </p:cNvPr>
          <p:cNvSpPr/>
          <p:nvPr/>
        </p:nvSpPr>
        <p:spPr>
          <a:xfrm>
            <a:off x="8755232" y="5648775"/>
            <a:ext cx="131382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Loss(Y^, Y)</a:t>
            </a:r>
          </a:p>
        </p:txBody>
      </p:sp>
      <p:sp>
        <p:nvSpPr>
          <p:cNvPr id="5" name="Abrir llave 4"/>
          <p:cNvSpPr/>
          <p:nvPr/>
        </p:nvSpPr>
        <p:spPr>
          <a:xfrm rot="16200000">
            <a:off x="9209376" y="3794707"/>
            <a:ext cx="359974" cy="3014470"/>
          </a:xfrm>
          <a:prstGeom prst="leftBrace">
            <a:avLst>
              <a:gd name="adj1" fmla="val 6675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" name="Oval 13">
            <a:extLst/>
          </p:cNvPr>
          <p:cNvSpPr/>
          <p:nvPr/>
        </p:nvSpPr>
        <p:spPr>
          <a:xfrm>
            <a:off x="10431712" y="5651255"/>
            <a:ext cx="84284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GD</a:t>
            </a:r>
          </a:p>
        </p:txBody>
      </p:sp>
      <p:cxnSp>
        <p:nvCxnSpPr>
          <p:cNvPr id="8" name="Conector recto de flecha 7"/>
          <p:cNvCxnSpPr>
            <a:stCxn id="48" idx="3"/>
            <a:endCxn id="49" idx="1"/>
          </p:cNvCxnSpPr>
          <p:nvPr/>
        </p:nvCxnSpPr>
        <p:spPr>
          <a:xfrm>
            <a:off x="10069052" y="5837449"/>
            <a:ext cx="362660" cy="2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13">
            <a:extLst/>
          </p:cNvPr>
          <p:cNvSpPr/>
          <p:nvPr/>
        </p:nvSpPr>
        <p:spPr>
          <a:xfrm>
            <a:off x="10896598" y="4079250"/>
            <a:ext cx="575255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BP</a:t>
            </a:r>
          </a:p>
        </p:txBody>
      </p:sp>
      <p:cxnSp>
        <p:nvCxnSpPr>
          <p:cNvPr id="37" name="Conector: angular 36"/>
          <p:cNvCxnSpPr>
            <a:stCxn id="49" idx="3"/>
            <a:endCxn id="47" idx="3"/>
          </p:cNvCxnSpPr>
          <p:nvPr/>
        </p:nvCxnSpPr>
        <p:spPr>
          <a:xfrm flipV="1">
            <a:off x="11274552" y="4267924"/>
            <a:ext cx="197301" cy="1572005"/>
          </a:xfrm>
          <a:prstGeom prst="bentConnector3">
            <a:avLst>
              <a:gd name="adj1" fmla="val 18805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Forma libre: forma 59"/>
          <p:cNvSpPr/>
          <p:nvPr/>
        </p:nvSpPr>
        <p:spPr>
          <a:xfrm>
            <a:off x="7309800" y="3006599"/>
            <a:ext cx="3891600" cy="1062481"/>
          </a:xfrm>
          <a:custGeom>
            <a:avLst/>
            <a:gdLst>
              <a:gd name="connsiteX0" fmla="*/ 3891600 w 3891600"/>
              <a:gd name="connsiteY0" fmla="*/ 1062481 h 1062481"/>
              <a:gd name="connsiteX1" fmla="*/ 471744 w 3891600"/>
              <a:gd name="connsiteY1" fmla="*/ 1777 h 1062481"/>
              <a:gd name="connsiteX2" fmla="*/ 115128 w 3891600"/>
              <a:gd name="connsiteY2" fmla="*/ 861313 h 10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600" h="1062481">
                <a:moveTo>
                  <a:pt x="3891600" y="1062481"/>
                </a:moveTo>
                <a:cubicBezTo>
                  <a:pt x="2496378" y="548893"/>
                  <a:pt x="1101156" y="35305"/>
                  <a:pt x="471744" y="1777"/>
                </a:cubicBezTo>
                <a:cubicBezTo>
                  <a:pt x="-157668" y="-31751"/>
                  <a:pt x="-21270" y="414781"/>
                  <a:pt x="115128" y="861313"/>
                </a:cubicBezTo>
              </a:path>
            </a:pathLst>
          </a:cu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2" name="Forma libre: forma 61"/>
          <p:cNvSpPr/>
          <p:nvPr/>
        </p:nvSpPr>
        <p:spPr>
          <a:xfrm>
            <a:off x="5013989" y="2553902"/>
            <a:ext cx="2401795" cy="1259146"/>
          </a:xfrm>
          <a:custGeom>
            <a:avLst/>
            <a:gdLst>
              <a:gd name="connsiteX0" fmla="*/ 2401795 w 2401795"/>
              <a:gd name="connsiteY0" fmla="*/ 1259146 h 1259146"/>
              <a:gd name="connsiteX1" fmla="*/ 271243 w 2401795"/>
              <a:gd name="connsiteY1" fmla="*/ 15562 h 1259146"/>
              <a:gd name="connsiteX2" fmla="*/ 97507 w 2401795"/>
              <a:gd name="connsiteY2" fmla="*/ 673930 h 125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795" h="1259146">
                <a:moveTo>
                  <a:pt x="2401795" y="1259146"/>
                </a:moveTo>
                <a:cubicBezTo>
                  <a:pt x="1528543" y="686122"/>
                  <a:pt x="655291" y="113098"/>
                  <a:pt x="271243" y="15562"/>
                </a:cubicBezTo>
                <a:cubicBezTo>
                  <a:pt x="-112805" y="-81974"/>
                  <a:pt x="-7649" y="295978"/>
                  <a:pt x="97507" y="67393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3" name="Forma libre: forma 62"/>
          <p:cNvSpPr/>
          <p:nvPr/>
        </p:nvSpPr>
        <p:spPr>
          <a:xfrm>
            <a:off x="4859318" y="2312289"/>
            <a:ext cx="2565610" cy="1729359"/>
          </a:xfrm>
          <a:custGeom>
            <a:avLst/>
            <a:gdLst>
              <a:gd name="connsiteX0" fmla="*/ 2565610 w 2565610"/>
              <a:gd name="connsiteY0" fmla="*/ 1519047 h 1729359"/>
              <a:gd name="connsiteX1" fmla="*/ 188170 w 2565610"/>
              <a:gd name="connsiteY1" fmla="*/ 1143 h 1729359"/>
              <a:gd name="connsiteX2" fmla="*/ 325330 w 2565610"/>
              <a:gd name="connsiteY2" fmla="*/ 1729359 h 172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610" h="1729359">
                <a:moveTo>
                  <a:pt x="2565610" y="1519047"/>
                </a:moveTo>
                <a:cubicBezTo>
                  <a:pt x="1563580" y="742569"/>
                  <a:pt x="561550" y="-33909"/>
                  <a:pt x="188170" y="1143"/>
                </a:cubicBezTo>
                <a:cubicBezTo>
                  <a:pt x="-185210" y="36195"/>
                  <a:pt x="70060" y="882777"/>
                  <a:pt x="325330" y="1729359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4" name="Forma libre: forma 63"/>
          <p:cNvSpPr/>
          <p:nvPr/>
        </p:nvSpPr>
        <p:spPr>
          <a:xfrm>
            <a:off x="4805472" y="2067976"/>
            <a:ext cx="2610312" cy="2686904"/>
          </a:xfrm>
          <a:custGeom>
            <a:avLst/>
            <a:gdLst>
              <a:gd name="connsiteX0" fmla="*/ 2610312 w 2610312"/>
              <a:gd name="connsiteY0" fmla="*/ 1754216 h 2686904"/>
              <a:gd name="connsiteX1" fmla="*/ 168864 w 2610312"/>
              <a:gd name="connsiteY1" fmla="*/ 16856 h 2686904"/>
              <a:gd name="connsiteX2" fmla="*/ 406608 w 2610312"/>
              <a:gd name="connsiteY2" fmla="*/ 2686904 h 26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0312" h="2686904">
                <a:moveTo>
                  <a:pt x="2610312" y="1754216"/>
                </a:moveTo>
                <a:cubicBezTo>
                  <a:pt x="1573230" y="807812"/>
                  <a:pt x="536148" y="-138592"/>
                  <a:pt x="168864" y="16856"/>
                </a:cubicBezTo>
                <a:cubicBezTo>
                  <a:pt x="-198420" y="172304"/>
                  <a:pt x="104094" y="1429604"/>
                  <a:pt x="406608" y="268690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5" name="Forma libre: forma 64"/>
          <p:cNvSpPr/>
          <p:nvPr/>
        </p:nvSpPr>
        <p:spPr>
          <a:xfrm>
            <a:off x="5356999" y="4059936"/>
            <a:ext cx="2003921" cy="1637476"/>
          </a:xfrm>
          <a:custGeom>
            <a:avLst/>
            <a:gdLst>
              <a:gd name="connsiteX0" fmla="*/ 2003921 w 2003921"/>
              <a:gd name="connsiteY0" fmla="*/ 557784 h 1637476"/>
              <a:gd name="connsiteX1" fmla="*/ 202553 w 2003921"/>
              <a:gd name="connsiteY1" fmla="*/ 1627632 h 1637476"/>
              <a:gd name="connsiteX2" fmla="*/ 120257 w 2003921"/>
              <a:gd name="connsiteY2" fmla="*/ 0 h 1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921" h="1637476">
                <a:moveTo>
                  <a:pt x="2003921" y="557784"/>
                </a:moveTo>
                <a:cubicBezTo>
                  <a:pt x="1260209" y="1139190"/>
                  <a:pt x="516497" y="1720596"/>
                  <a:pt x="202553" y="1627632"/>
                </a:cubicBezTo>
                <a:cubicBezTo>
                  <a:pt x="-111391" y="1534668"/>
                  <a:pt x="4433" y="767334"/>
                  <a:pt x="120257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6" name="Forma libre: forma 65"/>
          <p:cNvSpPr/>
          <p:nvPr/>
        </p:nvSpPr>
        <p:spPr>
          <a:xfrm>
            <a:off x="5274394" y="4471416"/>
            <a:ext cx="2086526" cy="1454545"/>
          </a:xfrm>
          <a:custGeom>
            <a:avLst/>
            <a:gdLst>
              <a:gd name="connsiteX0" fmla="*/ 2086526 w 2086526"/>
              <a:gd name="connsiteY0" fmla="*/ 146304 h 1454545"/>
              <a:gd name="connsiteX1" fmla="*/ 285158 w 2086526"/>
              <a:gd name="connsiteY1" fmla="*/ 1453896 h 1454545"/>
              <a:gd name="connsiteX2" fmla="*/ 29126 w 2086526"/>
              <a:gd name="connsiteY2" fmla="*/ 0 h 14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526" h="1454545">
                <a:moveTo>
                  <a:pt x="2086526" y="146304"/>
                </a:moveTo>
                <a:cubicBezTo>
                  <a:pt x="1357292" y="812292"/>
                  <a:pt x="628058" y="1478280"/>
                  <a:pt x="285158" y="1453896"/>
                </a:cubicBezTo>
                <a:cubicBezTo>
                  <a:pt x="-57742" y="1429512"/>
                  <a:pt x="-14308" y="714756"/>
                  <a:pt x="29126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8" name="Forma libre: forma 67"/>
          <p:cNvSpPr/>
          <p:nvPr/>
        </p:nvSpPr>
        <p:spPr>
          <a:xfrm>
            <a:off x="5135880" y="4632960"/>
            <a:ext cx="2225040" cy="1560126"/>
          </a:xfrm>
          <a:custGeom>
            <a:avLst/>
            <a:gdLst>
              <a:gd name="connsiteX0" fmla="*/ 2225040 w 2225040"/>
              <a:gd name="connsiteY0" fmla="*/ 0 h 1560126"/>
              <a:gd name="connsiteX1" fmla="*/ 401320 w 2225040"/>
              <a:gd name="connsiteY1" fmla="*/ 1549400 h 1560126"/>
              <a:gd name="connsiteX2" fmla="*/ 0 w 2225040"/>
              <a:gd name="connsiteY2" fmla="*/ 563880 h 156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5040" h="1560126">
                <a:moveTo>
                  <a:pt x="2225040" y="0"/>
                </a:moveTo>
                <a:cubicBezTo>
                  <a:pt x="1498600" y="727710"/>
                  <a:pt x="772160" y="1455420"/>
                  <a:pt x="401320" y="1549400"/>
                </a:cubicBezTo>
                <a:cubicBezTo>
                  <a:pt x="30480" y="1643380"/>
                  <a:pt x="15240" y="1103630"/>
                  <a:pt x="0" y="56388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9" name="Forma libre: forma 68"/>
          <p:cNvSpPr/>
          <p:nvPr/>
        </p:nvSpPr>
        <p:spPr>
          <a:xfrm>
            <a:off x="7291802" y="4480561"/>
            <a:ext cx="3955318" cy="1106888"/>
          </a:xfrm>
          <a:custGeom>
            <a:avLst/>
            <a:gdLst>
              <a:gd name="connsiteX0" fmla="*/ 4029227 w 4029227"/>
              <a:gd name="connsiteY0" fmla="*/ 0 h 1600583"/>
              <a:gd name="connsiteX1" fmla="*/ 463067 w 4029227"/>
              <a:gd name="connsiteY1" fmla="*/ 1600200 h 1600583"/>
              <a:gd name="connsiteX2" fmla="*/ 152171 w 4029227"/>
              <a:gd name="connsiteY2" fmla="*/ 118872 h 16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9227" h="1600583">
                <a:moveTo>
                  <a:pt x="4029227" y="0"/>
                </a:moveTo>
                <a:cubicBezTo>
                  <a:pt x="2569235" y="790194"/>
                  <a:pt x="1109243" y="1580388"/>
                  <a:pt x="463067" y="1600200"/>
                </a:cubicBezTo>
                <a:cubicBezTo>
                  <a:pt x="-183109" y="1620012"/>
                  <a:pt x="-15469" y="869442"/>
                  <a:pt x="152171" y="118872"/>
                </a:cubicBezTo>
              </a:path>
            </a:pathLst>
          </a:cu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0" name="Forma libre: forma 69"/>
          <p:cNvSpPr/>
          <p:nvPr/>
        </p:nvSpPr>
        <p:spPr>
          <a:xfrm>
            <a:off x="6391644" y="3831336"/>
            <a:ext cx="1014996" cy="412550"/>
          </a:xfrm>
          <a:custGeom>
            <a:avLst/>
            <a:gdLst>
              <a:gd name="connsiteX0" fmla="*/ 1014996 w 1014996"/>
              <a:gd name="connsiteY0" fmla="*/ 0 h 412550"/>
              <a:gd name="connsiteX1" fmla="*/ 164604 w 1014996"/>
              <a:gd name="connsiteY1" fmla="*/ 411480 h 412550"/>
              <a:gd name="connsiteX2" fmla="*/ 12 w 1014996"/>
              <a:gd name="connsiteY2" fmla="*/ 128016 h 412550"/>
              <a:gd name="connsiteX3" fmla="*/ 12 w 1014996"/>
              <a:gd name="connsiteY3" fmla="*/ 128016 h 41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996" h="412550">
                <a:moveTo>
                  <a:pt x="1014996" y="0"/>
                </a:moveTo>
                <a:cubicBezTo>
                  <a:pt x="674382" y="195072"/>
                  <a:pt x="333768" y="390144"/>
                  <a:pt x="164604" y="411480"/>
                </a:cubicBezTo>
                <a:cubicBezTo>
                  <a:pt x="-4560" y="432816"/>
                  <a:pt x="12" y="128016"/>
                  <a:pt x="12" y="128016"/>
                </a:cubicBezTo>
                <a:lnTo>
                  <a:pt x="12" y="128016"/>
                </a:ln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1" name="Forma libre: forma 70"/>
          <p:cNvSpPr/>
          <p:nvPr/>
        </p:nvSpPr>
        <p:spPr>
          <a:xfrm>
            <a:off x="6392246" y="4324563"/>
            <a:ext cx="1014394" cy="668061"/>
          </a:xfrm>
          <a:custGeom>
            <a:avLst/>
            <a:gdLst>
              <a:gd name="connsiteX0" fmla="*/ 1014394 w 1014394"/>
              <a:gd name="connsiteY0" fmla="*/ 238293 h 668061"/>
              <a:gd name="connsiteX1" fmla="*/ 118282 w 1014394"/>
              <a:gd name="connsiteY1" fmla="*/ 18837 h 668061"/>
              <a:gd name="connsiteX2" fmla="*/ 35986 w 1014394"/>
              <a:gd name="connsiteY2" fmla="*/ 668061 h 66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394" h="668061">
                <a:moveTo>
                  <a:pt x="1014394" y="238293"/>
                </a:moveTo>
                <a:cubicBezTo>
                  <a:pt x="647872" y="92751"/>
                  <a:pt x="281350" y="-52791"/>
                  <a:pt x="118282" y="18837"/>
                </a:cubicBezTo>
                <a:cubicBezTo>
                  <a:pt x="-44786" y="90465"/>
                  <a:pt x="-4400" y="379263"/>
                  <a:pt x="35986" y="66806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" name="CuadroTexto 71"/>
          <p:cNvSpPr txBox="1"/>
          <p:nvPr/>
        </p:nvSpPr>
        <p:spPr>
          <a:xfrm>
            <a:off x="8986122" y="2884593"/>
            <a:ext cx="24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i="1" dirty="0" err="1"/>
              <a:t>With</a:t>
            </a:r>
            <a:r>
              <a:rPr lang="es-CR" sz="1600" i="1" dirty="0"/>
              <a:t> </a:t>
            </a:r>
            <a:r>
              <a:rPr lang="es-CR" sz="1600" i="1" dirty="0" err="1"/>
              <a:t>Learning</a:t>
            </a:r>
            <a:r>
              <a:rPr lang="es-CR" sz="1600" i="1" dirty="0"/>
              <a:t> </a:t>
            </a:r>
            <a:r>
              <a:rPr lang="es-CR" sz="1600" i="1" dirty="0" err="1"/>
              <a:t>rate</a:t>
            </a:r>
            <a:endParaRPr lang="es-CR" sz="1600" i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9180BB-2CE4-4969-9096-9E735207FDBF}"/>
              </a:ext>
            </a:extLst>
          </p:cNvPr>
          <p:cNvSpPr/>
          <p:nvPr/>
        </p:nvSpPr>
        <p:spPr>
          <a:xfrm>
            <a:off x="1091821" y="3096900"/>
            <a:ext cx="1966170" cy="514827"/>
          </a:xfrm>
          <a:prstGeom prst="rightArrow">
            <a:avLst/>
          </a:prstGeom>
          <a:solidFill>
            <a:srgbClr val="EDDCF0"/>
          </a:solidFill>
          <a:ln>
            <a:solidFill>
              <a:srgbClr val="D12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9A5C713-4321-4207-A2BC-93A3F48583D5}"/>
              </a:ext>
            </a:extLst>
          </p:cNvPr>
          <p:cNvSpPr/>
          <p:nvPr/>
        </p:nvSpPr>
        <p:spPr>
          <a:xfrm rot="10800000">
            <a:off x="1669311" y="4979828"/>
            <a:ext cx="1966170" cy="514827"/>
          </a:xfrm>
          <a:prstGeom prst="rightArrow">
            <a:avLst/>
          </a:prstGeom>
          <a:solidFill>
            <a:srgbClr val="EDDCF0"/>
          </a:solidFill>
          <a:ln>
            <a:solidFill>
              <a:srgbClr val="D12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7" grpId="0" animBg="1"/>
      <p:bldP spid="7" grpId="1" animBg="1"/>
      <p:bldP spid="59" grpId="0" animBg="1"/>
      <p:bldP spid="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Epochs</a:t>
            </a:r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41" y="814388"/>
            <a:ext cx="7810500" cy="522922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6626620" y="2345687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7" name="Conector recto de flecha 6"/>
          <p:cNvCxnSpPr>
            <a:stCxn id="3" idx="4"/>
            <a:endCxn id="8" idx="0"/>
          </p:cNvCxnSpPr>
          <p:nvPr/>
        </p:nvCxnSpPr>
        <p:spPr>
          <a:xfrm flipH="1">
            <a:off x="6692080" y="2525687"/>
            <a:ext cx="24540" cy="50791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6602080" y="3033605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" name="Conector recto de flecha 8"/>
          <p:cNvCxnSpPr>
            <a:stCxn id="8" idx="4"/>
            <a:endCxn id="12" idx="0"/>
          </p:cNvCxnSpPr>
          <p:nvPr/>
        </p:nvCxnSpPr>
        <p:spPr>
          <a:xfrm flipH="1">
            <a:off x="6595080" y="3213605"/>
            <a:ext cx="97000" cy="36009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6505080" y="3573696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Elipse 16"/>
          <p:cNvSpPr/>
          <p:nvPr/>
        </p:nvSpPr>
        <p:spPr>
          <a:xfrm>
            <a:off x="6396410" y="3961212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8" name="Conector recto de flecha 17"/>
          <p:cNvCxnSpPr>
            <a:stCxn id="12" idx="4"/>
            <a:endCxn id="17" idx="0"/>
          </p:cNvCxnSpPr>
          <p:nvPr/>
        </p:nvCxnSpPr>
        <p:spPr>
          <a:xfrm flipH="1">
            <a:off x="6486410" y="3753696"/>
            <a:ext cx="108670" cy="2075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6123551" y="4161400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2" name="Conector recto de flecha 21"/>
          <p:cNvCxnSpPr>
            <a:stCxn id="17" idx="3"/>
            <a:endCxn id="21" idx="6"/>
          </p:cNvCxnSpPr>
          <p:nvPr/>
        </p:nvCxnSpPr>
        <p:spPr>
          <a:xfrm flipH="1">
            <a:off x="6303551" y="4114852"/>
            <a:ext cx="119219" cy="1365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7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7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25494</TotalTime>
  <Words>140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Garamond</vt:lpstr>
      <vt:lpstr>Times New Roman</vt:lpstr>
      <vt:lpstr>Verdana</vt:lpstr>
      <vt:lpstr>Organic</vt:lpstr>
      <vt:lpstr>Convolutional Neural Networks</vt:lpstr>
      <vt:lpstr>Quick Refresher</vt:lpstr>
      <vt:lpstr>Epochs</vt:lpstr>
      <vt:lpstr>Epochs</vt:lpstr>
      <vt:lpstr>Epochs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221</cp:revision>
  <dcterms:created xsi:type="dcterms:W3CDTF">2017-01-12T04:35:45Z</dcterms:created>
  <dcterms:modified xsi:type="dcterms:W3CDTF">2017-08-26T01:24:34Z</dcterms:modified>
  <cp:contentStatus/>
</cp:coreProperties>
</file>