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7"/>
  </p:notesMasterIdLst>
  <p:handoutMasterIdLst>
    <p:handoutMasterId r:id="rId8"/>
  </p:handoutMasterIdLst>
  <p:sldIdLst>
    <p:sldId id="256" r:id="rId2"/>
    <p:sldId id="367" r:id="rId3"/>
    <p:sldId id="383" r:id="rId4"/>
    <p:sldId id="384" r:id="rId5"/>
    <p:sldId id="3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CF0"/>
    <a:srgbClr val="D9B4E0"/>
    <a:srgbClr val="D123C9"/>
    <a:srgbClr val="F8D4F6"/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C466C0B0-D605-4613-877E-3318EEE1A752}"/>
    <pc:docChg chg="modSld">
      <pc:chgData name="Mauricio Maroto Arrieta" userId="5e943b85a0b1e353" providerId="LiveId" clId="{C466C0B0-D605-4613-877E-3318EEE1A752}" dt="2017-08-28T04:38:28.191" v="53" actId="20577"/>
      <pc:docMkLst>
        <pc:docMk/>
      </pc:docMkLst>
      <pc:sldChg chg="modSp">
        <pc:chgData name="Mauricio Maroto Arrieta" userId="5e943b85a0b1e353" providerId="LiveId" clId="{C466C0B0-D605-4613-877E-3318EEE1A752}" dt="2017-08-28T04:38:28.191" v="53" actId="20577"/>
        <pc:sldMkLst>
          <pc:docMk/>
          <pc:sldMk cId="2350477673" sldId="384"/>
        </pc:sldMkLst>
        <pc:spChg chg="mod">
          <ac:chgData name="Mauricio Maroto Arrieta" userId="5e943b85a0b1e353" providerId="LiveId" clId="{C466C0B0-D605-4613-877E-3318EEE1A752}" dt="2017-08-28T04:38:28.191" v="53" actId="20577"/>
          <ac:spMkLst>
            <pc:docMk/>
            <pc:sldMk cId="2350477673" sldId="384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NN vs. CNN: Similarities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methods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 Inputs and transform them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Nodes (Weights and Biases), (Final) Activations, Target Values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Loss, Gradient (Optimizer) and Backpropagation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Predictions for several types of Y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Hyperparameter tuning</a:t>
            </a:r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6732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NN vs. CNN: Differences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CNN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Convolution Layer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Kernels, Slides, Feature Maps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Pooling Layer (Sampling)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More of a necessary layer</a:t>
            </a:r>
          </a:p>
          <a:p>
            <a:pPr lvl="3"/>
            <a:r>
              <a:rPr lang="en-US">
                <a:ea typeface="Verdana" panose="020B0604030504040204" pitchFamily="34" charset="0"/>
              </a:rPr>
              <a:t>Both provide the effectiveness and efficiency benefits!</a:t>
            </a:r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35047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NN vs. CNN: Differences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CNN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Many weights and biases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Millions sometimes!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More Computing Power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Better and broader applications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Suitable for Image Tasks</a:t>
            </a:r>
          </a:p>
          <a:p>
            <a:pPr lvl="2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Now, let’s dive into CNNs!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227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25507</TotalTime>
  <Words>175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Verdana</vt:lpstr>
      <vt:lpstr>Organic</vt:lpstr>
      <vt:lpstr>Convolutional Neural Networks</vt:lpstr>
      <vt:lpstr>Motivation</vt:lpstr>
      <vt:lpstr>NN vs. CNN: Similarities</vt:lpstr>
      <vt:lpstr>NN vs. CNN: Differences</vt:lpstr>
      <vt:lpstr>NN vs. CNN: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232</cp:revision>
  <dcterms:created xsi:type="dcterms:W3CDTF">2017-01-12T04:35:45Z</dcterms:created>
  <dcterms:modified xsi:type="dcterms:W3CDTF">2017-08-28T04:38:30Z</dcterms:modified>
  <cp:contentStatus/>
</cp:coreProperties>
</file>