
<file path=[Content_Types].xml><?xml version="1.0" encoding="utf-8"?>
<Types xmlns="http://schemas.openxmlformats.org/package/2006/content-types">
  <Default Extension="jpg&amp;ehk=U1klHg0zYRPe30a0w6BD3g&amp;r=0&amp;pid=OfficeInsert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6" r:id="rId1"/>
  </p:sldMasterIdLst>
  <p:notesMasterIdLst>
    <p:notesMasterId r:id="rId13"/>
  </p:notesMasterIdLst>
  <p:handoutMasterIdLst>
    <p:handoutMasterId r:id="rId14"/>
  </p:handoutMasterIdLst>
  <p:sldIdLst>
    <p:sldId id="256" r:id="rId2"/>
    <p:sldId id="367" r:id="rId3"/>
    <p:sldId id="384" r:id="rId4"/>
    <p:sldId id="385" r:id="rId5"/>
    <p:sldId id="387" r:id="rId6"/>
    <p:sldId id="386" r:id="rId7"/>
    <p:sldId id="391" r:id="rId8"/>
    <p:sldId id="388" r:id="rId9"/>
    <p:sldId id="389" r:id="rId10"/>
    <p:sldId id="390" r:id="rId11"/>
    <p:sldId id="39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VCWG27TDG9E9hcSvhry/A==" hashData="zC4W1o+byGfopfcPsniUREJmfE/aTHODXUDiYe1IRBJK8dkTtTaDQjrkFfqSTgdLEuAW9VXbHw5GF0sdfs661A=="/>
  <p:extLst>
    <p:ext uri="{521415D9-36F7-43E2-AB2F-B90AF26B5E84}">
      <p14:sectionLst xmlns:p14="http://schemas.microsoft.com/office/powerpoint/2010/main">
        <p14:section name="Default Section" id="{63DC1BFC-6DCC-4821-A56C-368783FE56E4}">
          <p14:sldIdLst>
            <p14:sldId id="256"/>
            <p14:sldId id="367"/>
            <p14:sldId id="384"/>
            <p14:sldId id="385"/>
            <p14:sldId id="387"/>
            <p14:sldId id="386"/>
            <p14:sldId id="391"/>
            <p14:sldId id="388"/>
            <p14:sldId id="389"/>
            <p14:sldId id="390"/>
            <p14:sldId id="39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306"/>
    <a:srgbClr val="000000"/>
    <a:srgbClr val="EDDCF0"/>
    <a:srgbClr val="D9B4E0"/>
    <a:srgbClr val="D123C9"/>
    <a:srgbClr val="F8D4F6"/>
    <a:srgbClr val="895E04"/>
    <a:srgbClr val="839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9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77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Maroto Arrieta" userId="5e943b85a0b1e353" providerId="LiveId" clId="{D86EB3B3-8994-40E5-8CC1-BDA89B292DA4}"/>
    <pc:docChg chg="custSel modSld">
      <pc:chgData name="Mauricio Maroto Arrieta" userId="5e943b85a0b1e353" providerId="LiveId" clId="{D86EB3B3-8994-40E5-8CC1-BDA89B292DA4}" dt="2017-08-28T04:06:07.822" v="105"/>
      <pc:docMkLst>
        <pc:docMk/>
      </pc:docMkLst>
      <pc:sldChg chg="modSp">
        <pc:chgData name="Mauricio Maroto Arrieta" userId="5e943b85a0b1e353" providerId="LiveId" clId="{D86EB3B3-8994-40E5-8CC1-BDA89B292DA4}" dt="2017-08-28T03:59:39.982" v="70"/>
        <pc:sldMkLst>
          <pc:docMk/>
          <pc:sldMk cId="4050479149" sldId="367"/>
        </pc:sldMkLst>
        <pc:spChg chg="mod">
          <ac:chgData name="Mauricio Maroto Arrieta" userId="5e943b85a0b1e353" providerId="LiveId" clId="{D86EB3B3-8994-40E5-8CC1-BDA89B292DA4}" dt="2017-08-28T03:59:39.982" v="70"/>
          <ac:spMkLst>
            <pc:docMk/>
            <pc:sldMk cId="4050479149" sldId="367"/>
            <ac:spMk id="2" creationId="{5CF70A1C-6435-4481-8190-D8D21400C29A}"/>
          </ac:spMkLst>
        </pc:spChg>
      </pc:sldChg>
      <pc:sldChg chg="addSp modSp modAnim">
        <pc:chgData name="Mauricio Maroto Arrieta" userId="5e943b85a0b1e353" providerId="LiveId" clId="{D86EB3B3-8994-40E5-8CC1-BDA89B292DA4}" dt="2017-08-28T04:02:03.344" v="74"/>
        <pc:sldMkLst>
          <pc:docMk/>
          <pc:sldMk cId="2633647025" sldId="384"/>
        </pc:sldMkLst>
        <pc:spChg chg="add mod">
          <ac:chgData name="Mauricio Maroto Arrieta" userId="5e943b85a0b1e353" providerId="LiveId" clId="{D86EB3B3-8994-40E5-8CC1-BDA89B292DA4}" dt="2017-08-28T03:58:46.845" v="65" actId="14100"/>
          <ac:spMkLst>
            <pc:docMk/>
            <pc:sldMk cId="2633647025" sldId="384"/>
            <ac:spMk id="5" creationId="{AC62062F-9268-4378-99F3-3D770B334148}"/>
          </ac:spMkLst>
        </pc:spChg>
        <pc:spChg chg="mod">
          <ac:chgData name="Mauricio Maroto Arrieta" userId="5e943b85a0b1e353" providerId="LiveId" clId="{D86EB3B3-8994-40E5-8CC1-BDA89B292DA4}" dt="2017-08-28T04:02:03.344" v="74"/>
          <ac:spMkLst>
            <pc:docMk/>
            <pc:sldMk cId="2633647025" sldId="384"/>
            <ac:spMk id="12" creationId="{00000000-0000-0000-0000-000000000000}"/>
          </ac:spMkLst>
        </pc:spChg>
      </pc:sldChg>
      <pc:sldChg chg="modSp">
        <pc:chgData name="Mauricio Maroto Arrieta" userId="5e943b85a0b1e353" providerId="LiveId" clId="{D86EB3B3-8994-40E5-8CC1-BDA89B292DA4}" dt="2017-08-28T04:02:34.544" v="93" actId="20577"/>
        <pc:sldMkLst>
          <pc:docMk/>
          <pc:sldMk cId="2431910500" sldId="385"/>
        </pc:sldMkLst>
        <pc:spChg chg="mod">
          <ac:chgData name="Mauricio Maroto Arrieta" userId="5e943b85a0b1e353" providerId="LiveId" clId="{D86EB3B3-8994-40E5-8CC1-BDA89B292DA4}" dt="2017-08-28T04:02:34.544" v="93" actId="20577"/>
          <ac:spMkLst>
            <pc:docMk/>
            <pc:sldMk cId="2431910500" sldId="385"/>
            <ac:spMk id="12" creationId="{00000000-0000-0000-0000-000000000000}"/>
          </ac:spMkLst>
        </pc:spChg>
      </pc:sldChg>
      <pc:sldChg chg="addSp modSp modAnim">
        <pc:chgData name="Mauricio Maroto Arrieta" userId="5e943b85a0b1e353" providerId="LiveId" clId="{D86EB3B3-8994-40E5-8CC1-BDA89B292DA4}" dt="2017-08-28T04:06:07.822" v="105"/>
        <pc:sldMkLst>
          <pc:docMk/>
          <pc:sldMk cId="406238759" sldId="386"/>
        </pc:sldMkLst>
        <pc:spChg chg="mod">
          <ac:chgData name="Mauricio Maroto Arrieta" userId="5e943b85a0b1e353" providerId="LiveId" clId="{D86EB3B3-8994-40E5-8CC1-BDA89B292DA4}" dt="2017-08-28T03:58:02.242" v="3"/>
          <ac:spMkLst>
            <pc:docMk/>
            <pc:sldMk cId="406238759" sldId="386"/>
            <ac:spMk id="16" creationId="{0F9BC035-052A-4246-A332-2DED7EE9ECAB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19" creationId="{2A191FB2-3045-4C40-902D-8D190DFB9054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20" creationId="{240B6EF8-BC46-4702-B2F8-133CDF9DB9A1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21" creationId="{E2F8A96F-3220-4297-82B7-989092110674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22" creationId="{5219CC75-2075-43FE-AFA1-BD2B7DA0A490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23" creationId="{0A722C4A-DF40-49F6-ACB4-D7447545A171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27" creationId="{6D640D8B-8467-4E56-99FB-735FFB6834BB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28" creationId="{C8CB167F-A1EE-43FD-9F1D-1F4421CA4961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29" creationId="{78EF0A04-3FD9-4031-97DE-3E713DC9181C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30" creationId="{BF4C4520-CAF6-4148-BB70-682D40E95F07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31" creationId="{086821C0-C780-4227-895F-604A19B3988E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32" creationId="{BACCF730-0CF9-41F4-97C9-1E710F2BCDEC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36" creationId="{0E90F611-B0EA-49EB-AEC8-7008C1A74BE8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37" creationId="{27587433-3818-4AC7-A8F6-1C68E8C898EF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38" creationId="{42E77E30-6AD8-43EA-AEFC-BEA7E2D6D6AE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39" creationId="{86C3FFD5-CE70-467D-B6D4-4273B47EC841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40" creationId="{B53F4F92-B9E5-4A00-ACD0-7D1F491162F4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41" creationId="{14FD7CFE-FBA1-4DC3-89D4-6199B5D379C9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45" creationId="{B413A0D3-7830-4104-8D40-A0B760EFCB6A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46" creationId="{45256A3E-F7C9-4595-941A-22C4F823C951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47" creationId="{62D8F8FA-69AB-4C31-ACE8-E2A8B68C6DE0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48" creationId="{DDCF43DE-13E6-472A-A58C-98827AABECCC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49" creationId="{E8867E4E-0ABC-4670-8DD9-EEFAF7131925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50" creationId="{5DD19AB6-7329-42EB-9838-BC817A8E12A5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54" creationId="{0973F853-45C9-4A90-8D3D-6A848674F8C3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55" creationId="{E66646F0-0BFF-462D-96FC-EC1A02135DCA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56" creationId="{C623FB50-48DB-43C6-852D-B421FA96463C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57" creationId="{9E7D0534-57A6-4FBD-A1AD-FBAC3467E709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58" creationId="{65D812F0-59B1-41A6-A2DC-CCE943688038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59" creationId="{817F360A-0CB0-47B7-BAF2-8A9AA4A1F09D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63" creationId="{A8B4372D-CF5D-4BCF-97B3-9E8733EA2C2B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64" creationId="{9E5FC34F-7598-47FD-9745-9F6630FF0AC8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65" creationId="{D6604138-E9C4-46F3-8395-31B5BC0E8B42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66" creationId="{ADCAAF63-2B0A-4C92-840E-12407EB03E0E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67" creationId="{0B23C5F2-C566-4A06-8551-531959A6C734}"/>
          </ac:spMkLst>
        </pc:spChg>
        <pc:spChg chg="mod">
          <ac:chgData name="Mauricio Maroto Arrieta" userId="5e943b85a0b1e353" providerId="LiveId" clId="{D86EB3B3-8994-40E5-8CC1-BDA89B292DA4}" dt="2017-08-28T03:58:02.242" v="3"/>
          <ac:spMkLst>
            <pc:docMk/>
            <pc:sldMk cId="406238759" sldId="386"/>
            <ac:spMk id="68" creationId="{74E23E91-DE52-4700-BBEF-AD922576D9F2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120" creationId="{1E7F4FB4-0F4F-447B-AC63-A6B9A465239A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124" creationId="{3F13319C-02DD-4E3A-A0F0-DF033856AB0D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125" creationId="{4146D831-E71E-4365-AECA-B549AB16DFDD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126" creationId="{77462635-81EA-4535-AC2A-0D306639E51D}"/>
          </ac:spMkLst>
        </pc:spChg>
        <pc:spChg chg="add mod">
          <ac:chgData name="Mauricio Maroto Arrieta" userId="5e943b85a0b1e353" providerId="LiveId" clId="{D86EB3B3-8994-40E5-8CC1-BDA89B292DA4}" dt="2017-08-28T04:05:13.051" v="98" actId="1076"/>
          <ac:spMkLst>
            <pc:docMk/>
            <pc:sldMk cId="406238759" sldId="386"/>
            <ac:spMk id="140" creationId="{897D7FF2-10D4-40CE-9DAF-9626AAB01CEB}"/>
          </ac:spMkLst>
        </pc:spChg>
        <pc:spChg chg="add mod">
          <ac:chgData name="Mauricio Maroto Arrieta" userId="5e943b85a0b1e353" providerId="LiveId" clId="{D86EB3B3-8994-40E5-8CC1-BDA89B292DA4}" dt="2017-08-28T04:05:57.272" v="104" actId="1076"/>
          <ac:spMkLst>
            <pc:docMk/>
            <pc:sldMk cId="406238759" sldId="386"/>
            <ac:spMk id="141" creationId="{A9609127-6F76-4701-9A6E-5525E640DBDF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143" creationId="{00000000-0000-0000-0000-000000000000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144" creationId="{00000000-0000-0000-0000-000000000000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145" creationId="{00000000-0000-0000-0000-000000000000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146" creationId="{00000000-0000-0000-0000-000000000000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147" creationId="{00000000-0000-0000-0000-000000000000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148" creationId="{00000000-0000-0000-0000-000000000000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149" creationId="{00000000-0000-0000-0000-000000000000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151" creationId="{00000000-0000-0000-0000-000000000000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152" creationId="{00000000-0000-0000-0000-000000000000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153" creationId="{00000000-0000-0000-0000-000000000000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154" creationId="{00000000-0000-0000-0000-000000000000}"/>
          </ac:spMkLst>
        </pc:spChg>
        <pc:spChg chg="mod">
          <ac:chgData name="Mauricio Maroto Arrieta" userId="5e943b85a0b1e353" providerId="LiveId" clId="{D86EB3B3-8994-40E5-8CC1-BDA89B292DA4}" dt="2017-08-28T03:58:07.722" v="4"/>
          <ac:spMkLst>
            <pc:docMk/>
            <pc:sldMk cId="406238759" sldId="386"/>
            <ac:spMk id="15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B28D-FF2F-4315-B18A-E9B854252957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3E02F-A302-4F5F-9CAB-FF8416B1E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25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691AF-96A5-445E-970B-A425C14171DA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047BF-3180-424E-B101-FEE0C273D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4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sweetsoulsister.deviantart.com/art/Red-Mahogany-Wood-Texture-146083467" TargetMode="External"/><Relationship Id="rId2" Type="http://schemas.openxmlformats.org/officeDocument/2006/relationships/image" Target="../media/image3.jpg&amp;ehk=U1klHg0zYRPe30a0w6BD3g&amp;r=0&amp;pid=OfficeInsert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88" y="-7113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DDEDB74-8AD0-4603-B414-E2D1C5B39566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8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07DB-D768-4D87-9C84-68E6D8881B8C}" type="datetime1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0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CAC-00F0-4081-B7FF-C96FEB509C41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359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BE20-E148-4200-A34B-CFFBB4975AB7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10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2B90-F633-49F3-8E42-397694512BBB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43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06F-CBCE-4DBB-843B-202F1847ECF7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887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8EA-50C8-428D-AF6B-5822638C1233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25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B1BC-2845-43E3-84EE-064A9D9F2161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009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6F48-3857-49A9-B0BC-34F62455CD16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91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3B42-568C-4D58-8673-B78AA82C07FE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4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5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513B-C6F8-4FCD-9398-A99BFCDD9F4F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81BB-A6B9-426E-8806-0161163FDC89}" type="datetime1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77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6252-F5F3-45BE-996D-3C7134BC5DF1}" type="datetime1">
              <a:rPr lang="en-US" smtClean="0"/>
              <a:t>8/27/2017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3D0B-0D04-4F40-B6E2-77AADC71E1C2}" type="datetime1">
              <a:rPr lang="en-US" smtClean="0"/>
              <a:t>8/27/2017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20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7B79-4D6D-4DC3-8D7D-786345EEFE4F}" type="datetime1">
              <a:rPr lang="en-US" smtClean="0"/>
              <a:t>8/27/2017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6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7AB2-5717-4521-8645-DC9BC7F16C87}" type="datetime1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51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9F5E-3B87-4A65-916A-A8F8D7F1A46B}" type="datetime1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://sweetsoulsister.deviantart.com/art/Red-Mahogany-Wood-Texture-146083467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&amp;ehk=U1klHg0zYRPe30a0w6BD3g&amp;r=0&amp;pid=OfficeInsert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88" y="893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50787E-114E-4F35-AD17-797449396A62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7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  <p:sldLayoutId id="2147484118" r:id="rId12"/>
    <p:sldLayoutId id="2147484119" r:id="rId13"/>
    <p:sldLayoutId id="2147484120" r:id="rId14"/>
    <p:sldLayoutId id="2147484121" r:id="rId15"/>
    <p:sldLayoutId id="2147484122" r:id="rId16"/>
    <p:sldLayoutId id="2147484123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u="sng"/>
              <a:t>Convolutional</a:t>
            </a:r>
            <a:br>
              <a:rPr lang="en-US" sz="5400" b="1"/>
            </a:br>
            <a:r>
              <a:rPr lang="en-US" sz="5400" b="1"/>
              <a:t>Neural Networks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BEST Resource for Understanding and Creating 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Convolutional Neural Networks (CNN) Apps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827658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Convolutional Layer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ea typeface="Verdana" panose="020B0604030504040204" pitchFamily="34" charset="0"/>
              </a:rPr>
              <a:t>Example 3: 6X6X1 image, kernel 3X3X1, slide-1, pad-1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0F9BC035-052A-4246-A332-2DED7EE9ECAB}"/>
              </a:ext>
            </a:extLst>
          </p:cNvPr>
          <p:cNvSpPr/>
          <p:nvPr/>
        </p:nvSpPr>
        <p:spPr>
          <a:xfrm>
            <a:off x="2039504" y="326046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2A191FB2-3045-4C40-902D-8D190DFB9054}"/>
              </a:ext>
            </a:extLst>
          </p:cNvPr>
          <p:cNvSpPr/>
          <p:nvPr/>
        </p:nvSpPr>
        <p:spPr>
          <a:xfrm>
            <a:off x="2039504" y="37044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Oval 12">
            <a:extLst>
              <a:ext uri="{FF2B5EF4-FFF2-40B4-BE49-F238E27FC236}">
                <a16:creationId xmlns:a16="http://schemas.microsoft.com/office/drawing/2014/main" id="{240B6EF8-BC46-4702-B2F8-133CDF9DB9A1}"/>
              </a:ext>
            </a:extLst>
          </p:cNvPr>
          <p:cNvSpPr/>
          <p:nvPr/>
        </p:nvSpPr>
        <p:spPr>
          <a:xfrm>
            <a:off x="2039504" y="41484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Oval 12">
            <a:extLst>
              <a:ext uri="{FF2B5EF4-FFF2-40B4-BE49-F238E27FC236}">
                <a16:creationId xmlns:a16="http://schemas.microsoft.com/office/drawing/2014/main" id="{E2F8A96F-3220-4297-82B7-989092110674}"/>
              </a:ext>
            </a:extLst>
          </p:cNvPr>
          <p:cNvSpPr/>
          <p:nvPr/>
        </p:nvSpPr>
        <p:spPr>
          <a:xfrm>
            <a:off x="2039504" y="4592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Oval 12">
            <a:extLst>
              <a:ext uri="{FF2B5EF4-FFF2-40B4-BE49-F238E27FC236}">
                <a16:creationId xmlns:a16="http://schemas.microsoft.com/office/drawing/2014/main" id="{5219CC75-2075-43FE-AFA1-BD2B7DA0A490}"/>
              </a:ext>
            </a:extLst>
          </p:cNvPr>
          <p:cNvSpPr/>
          <p:nvPr/>
        </p:nvSpPr>
        <p:spPr>
          <a:xfrm>
            <a:off x="2039504" y="50365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Oval 12">
            <a:extLst>
              <a:ext uri="{FF2B5EF4-FFF2-40B4-BE49-F238E27FC236}">
                <a16:creationId xmlns:a16="http://schemas.microsoft.com/office/drawing/2014/main" id="{0A722C4A-DF40-49F6-ACB4-D7447545A171}"/>
              </a:ext>
            </a:extLst>
          </p:cNvPr>
          <p:cNvSpPr/>
          <p:nvPr/>
        </p:nvSpPr>
        <p:spPr>
          <a:xfrm>
            <a:off x="2039504" y="548053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6D640D8B-8467-4E56-99FB-735FFB6834BB}"/>
              </a:ext>
            </a:extLst>
          </p:cNvPr>
          <p:cNvSpPr/>
          <p:nvPr/>
        </p:nvSpPr>
        <p:spPr>
          <a:xfrm>
            <a:off x="2526724" y="326046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C8CB167F-A1EE-43FD-9F1D-1F4421CA4961}"/>
              </a:ext>
            </a:extLst>
          </p:cNvPr>
          <p:cNvSpPr/>
          <p:nvPr/>
        </p:nvSpPr>
        <p:spPr>
          <a:xfrm>
            <a:off x="2526724" y="37044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78EF0A04-3FD9-4031-97DE-3E713DC9181C}"/>
              </a:ext>
            </a:extLst>
          </p:cNvPr>
          <p:cNvSpPr/>
          <p:nvPr/>
        </p:nvSpPr>
        <p:spPr>
          <a:xfrm>
            <a:off x="2526724" y="41484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BF4C4520-CAF6-4148-BB70-682D40E95F07}"/>
              </a:ext>
            </a:extLst>
          </p:cNvPr>
          <p:cNvSpPr/>
          <p:nvPr/>
        </p:nvSpPr>
        <p:spPr>
          <a:xfrm>
            <a:off x="2526724" y="4592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086821C0-C780-4227-895F-604A19B3988E}"/>
              </a:ext>
            </a:extLst>
          </p:cNvPr>
          <p:cNvSpPr/>
          <p:nvPr/>
        </p:nvSpPr>
        <p:spPr>
          <a:xfrm>
            <a:off x="2526724" y="50365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BACCF730-0CF9-41F4-97C9-1E710F2BCDEC}"/>
              </a:ext>
            </a:extLst>
          </p:cNvPr>
          <p:cNvSpPr/>
          <p:nvPr/>
        </p:nvSpPr>
        <p:spPr>
          <a:xfrm>
            <a:off x="2526724" y="548053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Oval 12">
            <a:extLst>
              <a:ext uri="{FF2B5EF4-FFF2-40B4-BE49-F238E27FC236}">
                <a16:creationId xmlns:a16="http://schemas.microsoft.com/office/drawing/2014/main" id="{0E90F611-B0EA-49EB-AEC8-7008C1A74BE8}"/>
              </a:ext>
            </a:extLst>
          </p:cNvPr>
          <p:cNvSpPr/>
          <p:nvPr/>
        </p:nvSpPr>
        <p:spPr>
          <a:xfrm>
            <a:off x="3013944" y="326046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id="{27587433-3818-4AC7-A8F6-1C68E8C898EF}"/>
              </a:ext>
            </a:extLst>
          </p:cNvPr>
          <p:cNvSpPr/>
          <p:nvPr/>
        </p:nvSpPr>
        <p:spPr>
          <a:xfrm>
            <a:off x="3013944" y="37044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42E77E30-6AD8-43EA-AEFC-BEA7E2D6D6AE}"/>
              </a:ext>
            </a:extLst>
          </p:cNvPr>
          <p:cNvSpPr/>
          <p:nvPr/>
        </p:nvSpPr>
        <p:spPr>
          <a:xfrm>
            <a:off x="3013944" y="41484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Oval 12">
            <a:extLst>
              <a:ext uri="{FF2B5EF4-FFF2-40B4-BE49-F238E27FC236}">
                <a16:creationId xmlns:a16="http://schemas.microsoft.com/office/drawing/2014/main" id="{86C3FFD5-CE70-467D-B6D4-4273B47EC841}"/>
              </a:ext>
            </a:extLst>
          </p:cNvPr>
          <p:cNvSpPr/>
          <p:nvPr/>
        </p:nvSpPr>
        <p:spPr>
          <a:xfrm>
            <a:off x="3013944" y="4592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Oval 12">
            <a:extLst>
              <a:ext uri="{FF2B5EF4-FFF2-40B4-BE49-F238E27FC236}">
                <a16:creationId xmlns:a16="http://schemas.microsoft.com/office/drawing/2014/main" id="{B53F4F92-B9E5-4A00-ACD0-7D1F491162F4}"/>
              </a:ext>
            </a:extLst>
          </p:cNvPr>
          <p:cNvSpPr/>
          <p:nvPr/>
        </p:nvSpPr>
        <p:spPr>
          <a:xfrm>
            <a:off x="3013944" y="50365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Oval 12">
            <a:extLst>
              <a:ext uri="{FF2B5EF4-FFF2-40B4-BE49-F238E27FC236}">
                <a16:creationId xmlns:a16="http://schemas.microsoft.com/office/drawing/2014/main" id="{14FD7CFE-FBA1-4DC3-89D4-6199B5D379C9}"/>
              </a:ext>
            </a:extLst>
          </p:cNvPr>
          <p:cNvSpPr/>
          <p:nvPr/>
        </p:nvSpPr>
        <p:spPr>
          <a:xfrm>
            <a:off x="3013944" y="548053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Oval 12">
            <a:extLst>
              <a:ext uri="{FF2B5EF4-FFF2-40B4-BE49-F238E27FC236}">
                <a16:creationId xmlns:a16="http://schemas.microsoft.com/office/drawing/2014/main" id="{B413A0D3-7830-4104-8D40-A0B760EFCB6A}"/>
              </a:ext>
            </a:extLst>
          </p:cNvPr>
          <p:cNvSpPr/>
          <p:nvPr/>
        </p:nvSpPr>
        <p:spPr>
          <a:xfrm>
            <a:off x="3501164" y="326046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Oval 12">
            <a:extLst>
              <a:ext uri="{FF2B5EF4-FFF2-40B4-BE49-F238E27FC236}">
                <a16:creationId xmlns:a16="http://schemas.microsoft.com/office/drawing/2014/main" id="{45256A3E-F7C9-4595-941A-22C4F823C951}"/>
              </a:ext>
            </a:extLst>
          </p:cNvPr>
          <p:cNvSpPr/>
          <p:nvPr/>
        </p:nvSpPr>
        <p:spPr>
          <a:xfrm>
            <a:off x="3501164" y="37044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Oval 12">
            <a:extLst>
              <a:ext uri="{FF2B5EF4-FFF2-40B4-BE49-F238E27FC236}">
                <a16:creationId xmlns:a16="http://schemas.microsoft.com/office/drawing/2014/main" id="{62D8F8FA-69AB-4C31-ACE8-E2A8B68C6DE0}"/>
              </a:ext>
            </a:extLst>
          </p:cNvPr>
          <p:cNvSpPr/>
          <p:nvPr/>
        </p:nvSpPr>
        <p:spPr>
          <a:xfrm>
            <a:off x="3501164" y="41484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12">
            <a:extLst>
              <a:ext uri="{FF2B5EF4-FFF2-40B4-BE49-F238E27FC236}">
                <a16:creationId xmlns:a16="http://schemas.microsoft.com/office/drawing/2014/main" id="{DDCF43DE-13E6-472A-A58C-98827AABECCC}"/>
              </a:ext>
            </a:extLst>
          </p:cNvPr>
          <p:cNvSpPr/>
          <p:nvPr/>
        </p:nvSpPr>
        <p:spPr>
          <a:xfrm>
            <a:off x="3501164" y="4592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12">
            <a:extLst>
              <a:ext uri="{FF2B5EF4-FFF2-40B4-BE49-F238E27FC236}">
                <a16:creationId xmlns:a16="http://schemas.microsoft.com/office/drawing/2014/main" id="{E8867E4E-0ABC-4670-8DD9-EEFAF7131925}"/>
              </a:ext>
            </a:extLst>
          </p:cNvPr>
          <p:cNvSpPr/>
          <p:nvPr/>
        </p:nvSpPr>
        <p:spPr>
          <a:xfrm>
            <a:off x="3501164" y="50365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12">
            <a:extLst>
              <a:ext uri="{FF2B5EF4-FFF2-40B4-BE49-F238E27FC236}">
                <a16:creationId xmlns:a16="http://schemas.microsoft.com/office/drawing/2014/main" id="{5DD19AB6-7329-42EB-9838-BC817A8E12A5}"/>
              </a:ext>
            </a:extLst>
          </p:cNvPr>
          <p:cNvSpPr/>
          <p:nvPr/>
        </p:nvSpPr>
        <p:spPr>
          <a:xfrm>
            <a:off x="3501164" y="548053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Oval 12">
            <a:extLst>
              <a:ext uri="{FF2B5EF4-FFF2-40B4-BE49-F238E27FC236}">
                <a16:creationId xmlns:a16="http://schemas.microsoft.com/office/drawing/2014/main" id="{0973F853-45C9-4A90-8D3D-6A848674F8C3}"/>
              </a:ext>
            </a:extLst>
          </p:cNvPr>
          <p:cNvSpPr/>
          <p:nvPr/>
        </p:nvSpPr>
        <p:spPr>
          <a:xfrm>
            <a:off x="3988384" y="326046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12">
            <a:extLst>
              <a:ext uri="{FF2B5EF4-FFF2-40B4-BE49-F238E27FC236}">
                <a16:creationId xmlns:a16="http://schemas.microsoft.com/office/drawing/2014/main" id="{E66646F0-0BFF-462D-96FC-EC1A02135DCA}"/>
              </a:ext>
            </a:extLst>
          </p:cNvPr>
          <p:cNvSpPr/>
          <p:nvPr/>
        </p:nvSpPr>
        <p:spPr>
          <a:xfrm>
            <a:off x="3988384" y="37044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Oval 12">
            <a:extLst>
              <a:ext uri="{FF2B5EF4-FFF2-40B4-BE49-F238E27FC236}">
                <a16:creationId xmlns:a16="http://schemas.microsoft.com/office/drawing/2014/main" id="{C623FB50-48DB-43C6-852D-B421FA96463C}"/>
              </a:ext>
            </a:extLst>
          </p:cNvPr>
          <p:cNvSpPr/>
          <p:nvPr/>
        </p:nvSpPr>
        <p:spPr>
          <a:xfrm>
            <a:off x="3988384" y="41484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Oval 12">
            <a:extLst>
              <a:ext uri="{FF2B5EF4-FFF2-40B4-BE49-F238E27FC236}">
                <a16:creationId xmlns:a16="http://schemas.microsoft.com/office/drawing/2014/main" id="{9E7D0534-57A6-4FBD-A1AD-FBAC3467E709}"/>
              </a:ext>
            </a:extLst>
          </p:cNvPr>
          <p:cNvSpPr/>
          <p:nvPr/>
        </p:nvSpPr>
        <p:spPr>
          <a:xfrm>
            <a:off x="3988384" y="4592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Oval 12">
            <a:extLst>
              <a:ext uri="{FF2B5EF4-FFF2-40B4-BE49-F238E27FC236}">
                <a16:creationId xmlns:a16="http://schemas.microsoft.com/office/drawing/2014/main" id="{65D812F0-59B1-41A6-A2DC-CCE943688038}"/>
              </a:ext>
            </a:extLst>
          </p:cNvPr>
          <p:cNvSpPr/>
          <p:nvPr/>
        </p:nvSpPr>
        <p:spPr>
          <a:xfrm>
            <a:off x="3988384" y="50365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Oval 12">
            <a:extLst>
              <a:ext uri="{FF2B5EF4-FFF2-40B4-BE49-F238E27FC236}">
                <a16:creationId xmlns:a16="http://schemas.microsoft.com/office/drawing/2014/main" id="{817F360A-0CB0-47B7-BAF2-8A9AA4A1F09D}"/>
              </a:ext>
            </a:extLst>
          </p:cNvPr>
          <p:cNvSpPr/>
          <p:nvPr/>
        </p:nvSpPr>
        <p:spPr>
          <a:xfrm>
            <a:off x="3988384" y="548053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Oval 12">
            <a:extLst>
              <a:ext uri="{FF2B5EF4-FFF2-40B4-BE49-F238E27FC236}">
                <a16:creationId xmlns:a16="http://schemas.microsoft.com/office/drawing/2014/main" id="{A8B4372D-CF5D-4BCF-97B3-9E8733EA2C2B}"/>
              </a:ext>
            </a:extLst>
          </p:cNvPr>
          <p:cNvSpPr/>
          <p:nvPr/>
        </p:nvSpPr>
        <p:spPr>
          <a:xfrm>
            <a:off x="4475604" y="326046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Oval 12">
            <a:extLst>
              <a:ext uri="{FF2B5EF4-FFF2-40B4-BE49-F238E27FC236}">
                <a16:creationId xmlns:a16="http://schemas.microsoft.com/office/drawing/2014/main" id="{9E5FC34F-7598-47FD-9745-9F6630FF0AC8}"/>
              </a:ext>
            </a:extLst>
          </p:cNvPr>
          <p:cNvSpPr/>
          <p:nvPr/>
        </p:nvSpPr>
        <p:spPr>
          <a:xfrm>
            <a:off x="4475604" y="37044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Oval 12">
            <a:extLst>
              <a:ext uri="{FF2B5EF4-FFF2-40B4-BE49-F238E27FC236}">
                <a16:creationId xmlns:a16="http://schemas.microsoft.com/office/drawing/2014/main" id="{D6604138-E9C4-46F3-8395-31B5BC0E8B42}"/>
              </a:ext>
            </a:extLst>
          </p:cNvPr>
          <p:cNvSpPr/>
          <p:nvPr/>
        </p:nvSpPr>
        <p:spPr>
          <a:xfrm>
            <a:off x="4475604" y="41484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Oval 12">
            <a:extLst>
              <a:ext uri="{FF2B5EF4-FFF2-40B4-BE49-F238E27FC236}">
                <a16:creationId xmlns:a16="http://schemas.microsoft.com/office/drawing/2014/main" id="{ADCAAF63-2B0A-4C92-840E-12407EB03E0E}"/>
              </a:ext>
            </a:extLst>
          </p:cNvPr>
          <p:cNvSpPr/>
          <p:nvPr/>
        </p:nvSpPr>
        <p:spPr>
          <a:xfrm>
            <a:off x="4475604" y="4592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Oval 12">
            <a:extLst>
              <a:ext uri="{FF2B5EF4-FFF2-40B4-BE49-F238E27FC236}">
                <a16:creationId xmlns:a16="http://schemas.microsoft.com/office/drawing/2014/main" id="{0B23C5F2-C566-4A06-8551-531959A6C734}"/>
              </a:ext>
            </a:extLst>
          </p:cNvPr>
          <p:cNvSpPr/>
          <p:nvPr/>
        </p:nvSpPr>
        <p:spPr>
          <a:xfrm>
            <a:off x="4475604" y="50365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Oval 12">
            <a:extLst>
              <a:ext uri="{FF2B5EF4-FFF2-40B4-BE49-F238E27FC236}">
                <a16:creationId xmlns:a16="http://schemas.microsoft.com/office/drawing/2014/main" id="{74E23E91-DE52-4700-BBEF-AD922576D9F2}"/>
              </a:ext>
            </a:extLst>
          </p:cNvPr>
          <p:cNvSpPr/>
          <p:nvPr/>
        </p:nvSpPr>
        <p:spPr>
          <a:xfrm>
            <a:off x="4475604" y="548053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68F937B-6D26-485A-83E7-FA7BFB392491}"/>
              </a:ext>
            </a:extLst>
          </p:cNvPr>
          <p:cNvSpPr txBox="1"/>
          <p:nvPr/>
        </p:nvSpPr>
        <p:spPr>
          <a:xfrm>
            <a:off x="5296439" y="4088016"/>
            <a:ext cx="827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*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392541-45E4-4966-9751-56CBC17F9132}"/>
              </a:ext>
            </a:extLst>
          </p:cNvPr>
          <p:cNvSpPr txBox="1"/>
          <p:nvPr/>
        </p:nvSpPr>
        <p:spPr>
          <a:xfrm>
            <a:off x="7366279" y="3977430"/>
            <a:ext cx="827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=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C687AA4-225A-482D-8848-9A95BB494B37}"/>
              </a:ext>
            </a:extLst>
          </p:cNvPr>
          <p:cNvGrpSpPr/>
          <p:nvPr/>
        </p:nvGrpSpPr>
        <p:grpSpPr>
          <a:xfrm>
            <a:off x="5780908" y="3615822"/>
            <a:ext cx="1371600" cy="1970469"/>
            <a:chOff x="4031087" y="4378817"/>
            <a:chExt cx="1371600" cy="1970469"/>
          </a:xfrm>
          <a:effectLst>
            <a:outerShdw blurRad="127000" dist="38100" dir="8100000" sx="101000" sy="101000" algn="tr" rotWithShape="0">
              <a:prstClr val="black">
                <a:alpha val="40000"/>
              </a:prstClr>
            </a:outerShdw>
          </a:effectLst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AE63DD4-8DC7-447F-8B93-FA6B95E939BF}"/>
                </a:ext>
              </a:extLst>
            </p:cNvPr>
            <p:cNvSpPr/>
            <p:nvPr/>
          </p:nvSpPr>
          <p:spPr>
            <a:xfrm>
              <a:off x="4031087" y="4378817"/>
              <a:ext cx="457200" cy="457200"/>
            </a:xfrm>
            <a:prstGeom prst="rect">
              <a:avLst/>
            </a:prstGeom>
            <a:solidFill>
              <a:srgbClr val="FEC306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9B20913-B1AA-46D9-844E-E70C054CA9B8}"/>
                </a:ext>
              </a:extLst>
            </p:cNvPr>
            <p:cNvSpPr/>
            <p:nvPr/>
          </p:nvSpPr>
          <p:spPr>
            <a:xfrm>
              <a:off x="4488287" y="43788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ED3780F-B537-4E5C-AB79-1E32DF3162C6}"/>
                </a:ext>
              </a:extLst>
            </p:cNvPr>
            <p:cNvSpPr/>
            <p:nvPr/>
          </p:nvSpPr>
          <p:spPr>
            <a:xfrm>
              <a:off x="4945487" y="43788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ACC72D-4BEA-4167-9136-5F5F8F02251D}"/>
                </a:ext>
              </a:extLst>
            </p:cNvPr>
            <p:cNvSpPr/>
            <p:nvPr/>
          </p:nvSpPr>
          <p:spPr>
            <a:xfrm>
              <a:off x="4031087" y="48360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34154C9-F5B6-4D86-A485-98CFE800B672}"/>
                </a:ext>
              </a:extLst>
            </p:cNvPr>
            <p:cNvSpPr/>
            <p:nvPr/>
          </p:nvSpPr>
          <p:spPr>
            <a:xfrm>
              <a:off x="4488287" y="48360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C71E7C2-2609-4A96-BB8B-4BA5544C93B2}"/>
                </a:ext>
              </a:extLst>
            </p:cNvPr>
            <p:cNvSpPr/>
            <p:nvPr/>
          </p:nvSpPr>
          <p:spPr>
            <a:xfrm>
              <a:off x="4945487" y="48360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6E257D0-6749-4C47-AEAA-7AF3F2984553}"/>
                </a:ext>
              </a:extLst>
            </p:cNvPr>
            <p:cNvSpPr/>
            <p:nvPr/>
          </p:nvSpPr>
          <p:spPr>
            <a:xfrm>
              <a:off x="4031087" y="52932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10286B9-019F-4DDF-A401-5D824A1724C3}"/>
                </a:ext>
              </a:extLst>
            </p:cNvPr>
            <p:cNvSpPr/>
            <p:nvPr/>
          </p:nvSpPr>
          <p:spPr>
            <a:xfrm>
              <a:off x="4488287" y="52932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10B0BA5-6FBA-4A0A-873E-FB7385155320}"/>
                </a:ext>
              </a:extLst>
            </p:cNvPr>
            <p:cNvSpPr/>
            <p:nvPr/>
          </p:nvSpPr>
          <p:spPr>
            <a:xfrm>
              <a:off x="4945487" y="52932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F438363-436E-4D7E-B808-73DC45C6FFA9}"/>
                </a:ext>
              </a:extLst>
            </p:cNvPr>
            <p:cNvSpPr/>
            <p:nvPr/>
          </p:nvSpPr>
          <p:spPr>
            <a:xfrm>
              <a:off x="4488287" y="5892086"/>
              <a:ext cx="4572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E7F4FB4-0F4F-447B-AC63-A6B9A465239A}"/>
              </a:ext>
            </a:extLst>
          </p:cNvPr>
          <p:cNvSpPr/>
          <p:nvPr/>
        </p:nvSpPr>
        <p:spPr>
          <a:xfrm>
            <a:off x="1490174" y="2776893"/>
            <a:ext cx="1463040" cy="1371600"/>
          </a:xfrm>
          <a:prstGeom prst="rect">
            <a:avLst/>
          </a:prstGeom>
          <a:solidFill>
            <a:schemeClr val="accent5">
              <a:lumMod val="20000"/>
              <a:lumOff val="80000"/>
              <a:alpha val="50196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F13319C-02DD-4E3A-A0F0-DF033856AB0D}"/>
              </a:ext>
            </a:extLst>
          </p:cNvPr>
          <p:cNvSpPr/>
          <p:nvPr/>
        </p:nvSpPr>
        <p:spPr>
          <a:xfrm>
            <a:off x="1994411" y="2776893"/>
            <a:ext cx="1463040" cy="1371600"/>
          </a:xfrm>
          <a:prstGeom prst="rect">
            <a:avLst/>
          </a:prstGeom>
          <a:solidFill>
            <a:schemeClr val="accent5">
              <a:lumMod val="20000"/>
              <a:lumOff val="80000"/>
              <a:alpha val="50196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146D831-E71E-4365-AECA-B549AB16DFDD}"/>
              </a:ext>
            </a:extLst>
          </p:cNvPr>
          <p:cNvSpPr/>
          <p:nvPr/>
        </p:nvSpPr>
        <p:spPr>
          <a:xfrm>
            <a:off x="2453536" y="2776893"/>
            <a:ext cx="1463040" cy="1371600"/>
          </a:xfrm>
          <a:prstGeom prst="rect">
            <a:avLst/>
          </a:prstGeom>
          <a:solidFill>
            <a:schemeClr val="accent5">
              <a:lumMod val="20000"/>
              <a:lumOff val="80000"/>
              <a:alpha val="50196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12">
            <a:extLst>
              <a:ext uri="{FF2B5EF4-FFF2-40B4-BE49-F238E27FC236}">
                <a16:creationId xmlns:a16="http://schemas.microsoft.com/office/drawing/2014/main" id="{9EA28EB7-98D2-4105-ADB7-DDECD80AE35D}"/>
              </a:ext>
            </a:extLst>
          </p:cNvPr>
          <p:cNvSpPr/>
          <p:nvPr/>
        </p:nvSpPr>
        <p:spPr>
          <a:xfrm>
            <a:off x="2039504" y="5944399"/>
            <a:ext cx="365760" cy="365760"/>
          </a:xfrm>
          <a:prstGeom prst="ellipse">
            <a:avLst/>
          </a:prstGeom>
          <a:solidFill>
            <a:schemeClr val="bg1">
              <a:lumMod val="75000"/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Oval 12">
            <a:extLst>
              <a:ext uri="{FF2B5EF4-FFF2-40B4-BE49-F238E27FC236}">
                <a16:creationId xmlns:a16="http://schemas.microsoft.com/office/drawing/2014/main" id="{71F89D2C-8C76-4025-9849-F5B4F5D5B0F0}"/>
              </a:ext>
            </a:extLst>
          </p:cNvPr>
          <p:cNvSpPr/>
          <p:nvPr/>
        </p:nvSpPr>
        <p:spPr>
          <a:xfrm>
            <a:off x="2526724" y="5944399"/>
            <a:ext cx="365760" cy="365760"/>
          </a:xfrm>
          <a:prstGeom prst="ellipse">
            <a:avLst/>
          </a:prstGeom>
          <a:solidFill>
            <a:schemeClr val="bg1">
              <a:lumMod val="75000"/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Oval 12">
            <a:extLst>
              <a:ext uri="{FF2B5EF4-FFF2-40B4-BE49-F238E27FC236}">
                <a16:creationId xmlns:a16="http://schemas.microsoft.com/office/drawing/2014/main" id="{8FEA13C1-B6F7-4528-8539-6F4C58E6ABE7}"/>
              </a:ext>
            </a:extLst>
          </p:cNvPr>
          <p:cNvSpPr/>
          <p:nvPr/>
        </p:nvSpPr>
        <p:spPr>
          <a:xfrm>
            <a:off x="3013944" y="5944399"/>
            <a:ext cx="365760" cy="365760"/>
          </a:xfrm>
          <a:prstGeom prst="ellipse">
            <a:avLst/>
          </a:prstGeom>
          <a:solidFill>
            <a:schemeClr val="bg1">
              <a:lumMod val="75000"/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" name="Oval 12">
            <a:extLst>
              <a:ext uri="{FF2B5EF4-FFF2-40B4-BE49-F238E27FC236}">
                <a16:creationId xmlns:a16="http://schemas.microsoft.com/office/drawing/2014/main" id="{33D83CB0-AD13-446F-AA50-E667D11F83B1}"/>
              </a:ext>
            </a:extLst>
          </p:cNvPr>
          <p:cNvSpPr/>
          <p:nvPr/>
        </p:nvSpPr>
        <p:spPr>
          <a:xfrm>
            <a:off x="3501164" y="5944399"/>
            <a:ext cx="365760" cy="365760"/>
          </a:xfrm>
          <a:prstGeom prst="ellipse">
            <a:avLst/>
          </a:prstGeom>
          <a:solidFill>
            <a:schemeClr val="bg1">
              <a:lumMod val="75000"/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0" name="Oval 12">
            <a:extLst>
              <a:ext uri="{FF2B5EF4-FFF2-40B4-BE49-F238E27FC236}">
                <a16:creationId xmlns:a16="http://schemas.microsoft.com/office/drawing/2014/main" id="{34B0FCC5-0E7E-412A-A07A-245791B12C4B}"/>
              </a:ext>
            </a:extLst>
          </p:cNvPr>
          <p:cNvSpPr/>
          <p:nvPr/>
        </p:nvSpPr>
        <p:spPr>
          <a:xfrm>
            <a:off x="3988384" y="5944399"/>
            <a:ext cx="365760" cy="365760"/>
          </a:xfrm>
          <a:prstGeom prst="ellipse">
            <a:avLst/>
          </a:prstGeom>
          <a:solidFill>
            <a:schemeClr val="bg1">
              <a:lumMod val="75000"/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Oval 12">
            <a:extLst>
              <a:ext uri="{FF2B5EF4-FFF2-40B4-BE49-F238E27FC236}">
                <a16:creationId xmlns:a16="http://schemas.microsoft.com/office/drawing/2014/main" id="{3EA3F2EE-715A-4862-A70E-38CF84ADE2BE}"/>
              </a:ext>
            </a:extLst>
          </p:cNvPr>
          <p:cNvSpPr/>
          <p:nvPr/>
        </p:nvSpPr>
        <p:spPr>
          <a:xfrm>
            <a:off x="4475604" y="5944399"/>
            <a:ext cx="365760" cy="365760"/>
          </a:xfrm>
          <a:prstGeom prst="ellipse">
            <a:avLst/>
          </a:prstGeom>
          <a:solidFill>
            <a:schemeClr val="bg1">
              <a:lumMod val="75000"/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Oval 12">
            <a:extLst>
              <a:ext uri="{FF2B5EF4-FFF2-40B4-BE49-F238E27FC236}">
                <a16:creationId xmlns:a16="http://schemas.microsoft.com/office/drawing/2014/main" id="{247F4739-7C8B-4216-83AF-AC4BDB321345}"/>
              </a:ext>
            </a:extLst>
          </p:cNvPr>
          <p:cNvSpPr/>
          <p:nvPr/>
        </p:nvSpPr>
        <p:spPr>
          <a:xfrm>
            <a:off x="2042683" y="2832944"/>
            <a:ext cx="365760" cy="365760"/>
          </a:xfrm>
          <a:prstGeom prst="ellipse">
            <a:avLst/>
          </a:prstGeom>
          <a:solidFill>
            <a:schemeClr val="bg1">
              <a:lumMod val="75000"/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Oval 12">
            <a:extLst>
              <a:ext uri="{FF2B5EF4-FFF2-40B4-BE49-F238E27FC236}">
                <a16:creationId xmlns:a16="http://schemas.microsoft.com/office/drawing/2014/main" id="{67FC0151-1677-42E3-B969-477E56798636}"/>
              </a:ext>
            </a:extLst>
          </p:cNvPr>
          <p:cNvSpPr/>
          <p:nvPr/>
        </p:nvSpPr>
        <p:spPr>
          <a:xfrm>
            <a:off x="2529903" y="2832944"/>
            <a:ext cx="365760" cy="365760"/>
          </a:xfrm>
          <a:prstGeom prst="ellipse">
            <a:avLst/>
          </a:prstGeom>
          <a:solidFill>
            <a:schemeClr val="bg1">
              <a:lumMod val="75000"/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Oval 12">
            <a:extLst>
              <a:ext uri="{FF2B5EF4-FFF2-40B4-BE49-F238E27FC236}">
                <a16:creationId xmlns:a16="http://schemas.microsoft.com/office/drawing/2014/main" id="{FC28AD1D-06F6-45F1-B607-C18FEA532C8D}"/>
              </a:ext>
            </a:extLst>
          </p:cNvPr>
          <p:cNvSpPr/>
          <p:nvPr/>
        </p:nvSpPr>
        <p:spPr>
          <a:xfrm>
            <a:off x="3017123" y="2832944"/>
            <a:ext cx="365760" cy="365760"/>
          </a:xfrm>
          <a:prstGeom prst="ellipse">
            <a:avLst/>
          </a:prstGeom>
          <a:solidFill>
            <a:schemeClr val="bg1">
              <a:lumMod val="75000"/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5" name="Oval 12">
            <a:extLst>
              <a:ext uri="{FF2B5EF4-FFF2-40B4-BE49-F238E27FC236}">
                <a16:creationId xmlns:a16="http://schemas.microsoft.com/office/drawing/2014/main" id="{F509EA73-24DA-4053-A4EC-223E62B55330}"/>
              </a:ext>
            </a:extLst>
          </p:cNvPr>
          <p:cNvSpPr/>
          <p:nvPr/>
        </p:nvSpPr>
        <p:spPr>
          <a:xfrm>
            <a:off x="3504343" y="2832944"/>
            <a:ext cx="365760" cy="365760"/>
          </a:xfrm>
          <a:prstGeom prst="ellipse">
            <a:avLst/>
          </a:prstGeom>
          <a:solidFill>
            <a:schemeClr val="bg1">
              <a:lumMod val="75000"/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Oval 12">
            <a:extLst>
              <a:ext uri="{FF2B5EF4-FFF2-40B4-BE49-F238E27FC236}">
                <a16:creationId xmlns:a16="http://schemas.microsoft.com/office/drawing/2014/main" id="{4E872FA8-906F-4C51-BB01-214A5F40911D}"/>
              </a:ext>
            </a:extLst>
          </p:cNvPr>
          <p:cNvSpPr/>
          <p:nvPr/>
        </p:nvSpPr>
        <p:spPr>
          <a:xfrm>
            <a:off x="3991563" y="2832944"/>
            <a:ext cx="365760" cy="365760"/>
          </a:xfrm>
          <a:prstGeom prst="ellipse">
            <a:avLst/>
          </a:prstGeom>
          <a:solidFill>
            <a:schemeClr val="bg1">
              <a:lumMod val="75000"/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Oval 12">
            <a:extLst>
              <a:ext uri="{FF2B5EF4-FFF2-40B4-BE49-F238E27FC236}">
                <a16:creationId xmlns:a16="http://schemas.microsoft.com/office/drawing/2014/main" id="{828F026F-F8D5-452E-A290-4792BBB88581}"/>
              </a:ext>
            </a:extLst>
          </p:cNvPr>
          <p:cNvSpPr/>
          <p:nvPr/>
        </p:nvSpPr>
        <p:spPr>
          <a:xfrm>
            <a:off x="4478783" y="2832944"/>
            <a:ext cx="365760" cy="365760"/>
          </a:xfrm>
          <a:prstGeom prst="ellipse">
            <a:avLst/>
          </a:prstGeom>
          <a:solidFill>
            <a:schemeClr val="bg1">
              <a:lumMod val="75000"/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Oval 12">
            <a:extLst>
              <a:ext uri="{FF2B5EF4-FFF2-40B4-BE49-F238E27FC236}">
                <a16:creationId xmlns:a16="http://schemas.microsoft.com/office/drawing/2014/main" id="{3BB4406B-A091-439D-ACC5-60E6D0F30F90}"/>
              </a:ext>
            </a:extLst>
          </p:cNvPr>
          <p:cNvSpPr/>
          <p:nvPr/>
        </p:nvSpPr>
        <p:spPr>
          <a:xfrm>
            <a:off x="1567035" y="2832944"/>
            <a:ext cx="365760" cy="365760"/>
          </a:xfrm>
          <a:prstGeom prst="ellipse">
            <a:avLst/>
          </a:prstGeom>
          <a:solidFill>
            <a:schemeClr val="bg1">
              <a:lumMod val="75000"/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" name="Oval 12">
            <a:extLst>
              <a:ext uri="{FF2B5EF4-FFF2-40B4-BE49-F238E27FC236}">
                <a16:creationId xmlns:a16="http://schemas.microsoft.com/office/drawing/2014/main" id="{EB7AF4EC-7560-453F-A558-18AE0C9612EE}"/>
              </a:ext>
            </a:extLst>
          </p:cNvPr>
          <p:cNvSpPr/>
          <p:nvPr/>
        </p:nvSpPr>
        <p:spPr>
          <a:xfrm>
            <a:off x="1567035" y="3274783"/>
            <a:ext cx="365760" cy="365760"/>
          </a:xfrm>
          <a:prstGeom prst="ellipse">
            <a:avLst/>
          </a:prstGeom>
          <a:solidFill>
            <a:schemeClr val="bg1">
              <a:lumMod val="75000"/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val 12">
            <a:extLst>
              <a:ext uri="{FF2B5EF4-FFF2-40B4-BE49-F238E27FC236}">
                <a16:creationId xmlns:a16="http://schemas.microsoft.com/office/drawing/2014/main" id="{9598A9C9-8710-43A5-BF37-7609CED764FD}"/>
              </a:ext>
            </a:extLst>
          </p:cNvPr>
          <p:cNvSpPr/>
          <p:nvPr/>
        </p:nvSpPr>
        <p:spPr>
          <a:xfrm>
            <a:off x="1567035" y="3716622"/>
            <a:ext cx="365760" cy="365760"/>
          </a:xfrm>
          <a:prstGeom prst="ellipse">
            <a:avLst/>
          </a:prstGeom>
          <a:solidFill>
            <a:schemeClr val="bg1">
              <a:lumMod val="75000"/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12">
            <a:extLst>
              <a:ext uri="{FF2B5EF4-FFF2-40B4-BE49-F238E27FC236}">
                <a16:creationId xmlns:a16="http://schemas.microsoft.com/office/drawing/2014/main" id="{B3779181-3AC5-497F-8F1E-5B202FF79E0E}"/>
              </a:ext>
            </a:extLst>
          </p:cNvPr>
          <p:cNvSpPr/>
          <p:nvPr/>
        </p:nvSpPr>
        <p:spPr>
          <a:xfrm>
            <a:off x="1567035" y="4158461"/>
            <a:ext cx="365760" cy="365760"/>
          </a:xfrm>
          <a:prstGeom prst="ellipse">
            <a:avLst/>
          </a:prstGeom>
          <a:solidFill>
            <a:schemeClr val="bg1">
              <a:lumMod val="75000"/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val 12">
            <a:extLst>
              <a:ext uri="{FF2B5EF4-FFF2-40B4-BE49-F238E27FC236}">
                <a16:creationId xmlns:a16="http://schemas.microsoft.com/office/drawing/2014/main" id="{706B6802-7B9F-48FE-9B16-EF7C856B99CA}"/>
              </a:ext>
            </a:extLst>
          </p:cNvPr>
          <p:cNvSpPr/>
          <p:nvPr/>
        </p:nvSpPr>
        <p:spPr>
          <a:xfrm>
            <a:off x="1567035" y="4600300"/>
            <a:ext cx="365760" cy="365760"/>
          </a:xfrm>
          <a:prstGeom prst="ellipse">
            <a:avLst/>
          </a:prstGeom>
          <a:solidFill>
            <a:schemeClr val="bg1">
              <a:lumMod val="75000"/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Oval 12">
            <a:extLst>
              <a:ext uri="{FF2B5EF4-FFF2-40B4-BE49-F238E27FC236}">
                <a16:creationId xmlns:a16="http://schemas.microsoft.com/office/drawing/2014/main" id="{7D682ECE-EB3F-430B-86E2-A4E321E83EEC}"/>
              </a:ext>
            </a:extLst>
          </p:cNvPr>
          <p:cNvSpPr/>
          <p:nvPr/>
        </p:nvSpPr>
        <p:spPr>
          <a:xfrm>
            <a:off x="1567035" y="5042139"/>
            <a:ext cx="365760" cy="365760"/>
          </a:xfrm>
          <a:prstGeom prst="ellipse">
            <a:avLst/>
          </a:prstGeom>
          <a:solidFill>
            <a:schemeClr val="bg1">
              <a:lumMod val="75000"/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Oval 12">
            <a:extLst>
              <a:ext uri="{FF2B5EF4-FFF2-40B4-BE49-F238E27FC236}">
                <a16:creationId xmlns:a16="http://schemas.microsoft.com/office/drawing/2014/main" id="{DDDCE0FD-2307-43DD-B445-A06777323BF7}"/>
              </a:ext>
            </a:extLst>
          </p:cNvPr>
          <p:cNvSpPr/>
          <p:nvPr/>
        </p:nvSpPr>
        <p:spPr>
          <a:xfrm>
            <a:off x="1567035" y="5483978"/>
            <a:ext cx="365760" cy="365760"/>
          </a:xfrm>
          <a:prstGeom prst="ellipse">
            <a:avLst/>
          </a:prstGeom>
          <a:solidFill>
            <a:schemeClr val="bg1">
              <a:lumMod val="75000"/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Oval 12">
            <a:extLst>
              <a:ext uri="{FF2B5EF4-FFF2-40B4-BE49-F238E27FC236}">
                <a16:creationId xmlns:a16="http://schemas.microsoft.com/office/drawing/2014/main" id="{74BC6FAA-EC93-4217-BB3A-7A0FA2CD21AC}"/>
              </a:ext>
            </a:extLst>
          </p:cNvPr>
          <p:cNvSpPr/>
          <p:nvPr/>
        </p:nvSpPr>
        <p:spPr>
          <a:xfrm>
            <a:off x="1552284" y="5925820"/>
            <a:ext cx="365760" cy="365760"/>
          </a:xfrm>
          <a:prstGeom prst="ellipse">
            <a:avLst/>
          </a:prstGeom>
          <a:solidFill>
            <a:schemeClr val="bg1">
              <a:lumMod val="75000"/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val 12">
            <a:extLst>
              <a:ext uri="{FF2B5EF4-FFF2-40B4-BE49-F238E27FC236}">
                <a16:creationId xmlns:a16="http://schemas.microsoft.com/office/drawing/2014/main" id="{2749858E-7368-4819-8833-C3BCC967815A}"/>
              </a:ext>
            </a:extLst>
          </p:cNvPr>
          <p:cNvSpPr/>
          <p:nvPr/>
        </p:nvSpPr>
        <p:spPr>
          <a:xfrm>
            <a:off x="4927410" y="2851523"/>
            <a:ext cx="365760" cy="365760"/>
          </a:xfrm>
          <a:prstGeom prst="ellipse">
            <a:avLst/>
          </a:prstGeom>
          <a:solidFill>
            <a:schemeClr val="bg1">
              <a:lumMod val="75000"/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Oval 12">
            <a:extLst>
              <a:ext uri="{FF2B5EF4-FFF2-40B4-BE49-F238E27FC236}">
                <a16:creationId xmlns:a16="http://schemas.microsoft.com/office/drawing/2014/main" id="{EF8861C6-CD77-4A6A-B5B0-8BDE5F0378BA}"/>
              </a:ext>
            </a:extLst>
          </p:cNvPr>
          <p:cNvSpPr/>
          <p:nvPr/>
        </p:nvSpPr>
        <p:spPr>
          <a:xfrm>
            <a:off x="4927410" y="3293362"/>
            <a:ext cx="365760" cy="365760"/>
          </a:xfrm>
          <a:prstGeom prst="ellipse">
            <a:avLst/>
          </a:prstGeom>
          <a:solidFill>
            <a:schemeClr val="bg1">
              <a:lumMod val="75000"/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2">
            <a:extLst>
              <a:ext uri="{FF2B5EF4-FFF2-40B4-BE49-F238E27FC236}">
                <a16:creationId xmlns:a16="http://schemas.microsoft.com/office/drawing/2014/main" id="{714290FA-7337-48B4-BCEB-4C932CB90345}"/>
              </a:ext>
            </a:extLst>
          </p:cNvPr>
          <p:cNvSpPr/>
          <p:nvPr/>
        </p:nvSpPr>
        <p:spPr>
          <a:xfrm>
            <a:off x="4927410" y="3735201"/>
            <a:ext cx="365760" cy="365760"/>
          </a:xfrm>
          <a:prstGeom prst="ellipse">
            <a:avLst/>
          </a:prstGeom>
          <a:solidFill>
            <a:schemeClr val="bg1">
              <a:lumMod val="75000"/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5" name="Oval 12">
            <a:extLst>
              <a:ext uri="{FF2B5EF4-FFF2-40B4-BE49-F238E27FC236}">
                <a16:creationId xmlns:a16="http://schemas.microsoft.com/office/drawing/2014/main" id="{63FBDE0A-965A-4D73-BE7B-14A272947678}"/>
              </a:ext>
            </a:extLst>
          </p:cNvPr>
          <p:cNvSpPr/>
          <p:nvPr/>
        </p:nvSpPr>
        <p:spPr>
          <a:xfrm>
            <a:off x="4927410" y="4177040"/>
            <a:ext cx="365760" cy="365760"/>
          </a:xfrm>
          <a:prstGeom prst="ellipse">
            <a:avLst/>
          </a:prstGeom>
          <a:solidFill>
            <a:schemeClr val="bg1">
              <a:lumMod val="75000"/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Oval 12">
            <a:extLst>
              <a:ext uri="{FF2B5EF4-FFF2-40B4-BE49-F238E27FC236}">
                <a16:creationId xmlns:a16="http://schemas.microsoft.com/office/drawing/2014/main" id="{F31C208D-1F40-481F-BFD8-A4528A3F7566}"/>
              </a:ext>
            </a:extLst>
          </p:cNvPr>
          <p:cNvSpPr/>
          <p:nvPr/>
        </p:nvSpPr>
        <p:spPr>
          <a:xfrm>
            <a:off x="4927410" y="4618879"/>
            <a:ext cx="365760" cy="365760"/>
          </a:xfrm>
          <a:prstGeom prst="ellipse">
            <a:avLst/>
          </a:prstGeom>
          <a:solidFill>
            <a:schemeClr val="bg1">
              <a:lumMod val="75000"/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7" name="Oval 12">
            <a:extLst>
              <a:ext uri="{FF2B5EF4-FFF2-40B4-BE49-F238E27FC236}">
                <a16:creationId xmlns:a16="http://schemas.microsoft.com/office/drawing/2014/main" id="{FB6BE7D9-61AC-4AAB-8131-86077007FE1A}"/>
              </a:ext>
            </a:extLst>
          </p:cNvPr>
          <p:cNvSpPr/>
          <p:nvPr/>
        </p:nvSpPr>
        <p:spPr>
          <a:xfrm>
            <a:off x="4927410" y="5060718"/>
            <a:ext cx="365760" cy="365760"/>
          </a:xfrm>
          <a:prstGeom prst="ellipse">
            <a:avLst/>
          </a:prstGeom>
          <a:solidFill>
            <a:schemeClr val="bg1">
              <a:lumMod val="75000"/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Oval 12">
            <a:extLst>
              <a:ext uri="{FF2B5EF4-FFF2-40B4-BE49-F238E27FC236}">
                <a16:creationId xmlns:a16="http://schemas.microsoft.com/office/drawing/2014/main" id="{6BBCBE9F-B8CE-456F-AF40-06159BFE5E36}"/>
              </a:ext>
            </a:extLst>
          </p:cNvPr>
          <p:cNvSpPr/>
          <p:nvPr/>
        </p:nvSpPr>
        <p:spPr>
          <a:xfrm>
            <a:off x="4927410" y="5502557"/>
            <a:ext cx="365760" cy="365760"/>
          </a:xfrm>
          <a:prstGeom prst="ellipse">
            <a:avLst/>
          </a:prstGeom>
          <a:solidFill>
            <a:schemeClr val="bg1">
              <a:lumMod val="75000"/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Oval 12">
            <a:extLst>
              <a:ext uri="{FF2B5EF4-FFF2-40B4-BE49-F238E27FC236}">
                <a16:creationId xmlns:a16="http://schemas.microsoft.com/office/drawing/2014/main" id="{7767F415-B06C-4C2D-99E2-C964E1D6E1E6}"/>
              </a:ext>
            </a:extLst>
          </p:cNvPr>
          <p:cNvSpPr/>
          <p:nvPr/>
        </p:nvSpPr>
        <p:spPr>
          <a:xfrm>
            <a:off x="4912659" y="5944399"/>
            <a:ext cx="365760" cy="365760"/>
          </a:xfrm>
          <a:prstGeom prst="ellipse">
            <a:avLst/>
          </a:prstGeom>
          <a:solidFill>
            <a:schemeClr val="bg1">
              <a:lumMod val="75000"/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12">
            <a:extLst>
              <a:ext uri="{FF2B5EF4-FFF2-40B4-BE49-F238E27FC236}">
                <a16:creationId xmlns:a16="http://schemas.microsoft.com/office/drawing/2014/main" id="{83360170-3853-43A5-841B-B4CFAB90C81D}"/>
              </a:ext>
            </a:extLst>
          </p:cNvPr>
          <p:cNvSpPr/>
          <p:nvPr/>
        </p:nvSpPr>
        <p:spPr>
          <a:xfrm>
            <a:off x="7919509" y="326174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1" name="Oval 12">
            <a:extLst>
              <a:ext uri="{FF2B5EF4-FFF2-40B4-BE49-F238E27FC236}">
                <a16:creationId xmlns:a16="http://schemas.microsoft.com/office/drawing/2014/main" id="{B5C6D215-058F-4270-8DA3-64E955AAD7FA}"/>
              </a:ext>
            </a:extLst>
          </p:cNvPr>
          <p:cNvSpPr/>
          <p:nvPr/>
        </p:nvSpPr>
        <p:spPr>
          <a:xfrm>
            <a:off x="7919509" y="371142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2">
            <a:extLst>
              <a:ext uri="{FF2B5EF4-FFF2-40B4-BE49-F238E27FC236}">
                <a16:creationId xmlns:a16="http://schemas.microsoft.com/office/drawing/2014/main" id="{BF806848-6459-4561-817F-E8D3093DD2F1}"/>
              </a:ext>
            </a:extLst>
          </p:cNvPr>
          <p:cNvSpPr/>
          <p:nvPr/>
        </p:nvSpPr>
        <p:spPr>
          <a:xfrm>
            <a:off x="7919509" y="41610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2">
            <a:extLst>
              <a:ext uri="{FF2B5EF4-FFF2-40B4-BE49-F238E27FC236}">
                <a16:creationId xmlns:a16="http://schemas.microsoft.com/office/drawing/2014/main" id="{DC79FC34-3D5E-4E9E-9461-E150B01A21F3}"/>
              </a:ext>
            </a:extLst>
          </p:cNvPr>
          <p:cNvSpPr/>
          <p:nvPr/>
        </p:nvSpPr>
        <p:spPr>
          <a:xfrm>
            <a:off x="7919509" y="4610765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Oval 12">
            <a:extLst>
              <a:ext uri="{FF2B5EF4-FFF2-40B4-BE49-F238E27FC236}">
                <a16:creationId xmlns:a16="http://schemas.microsoft.com/office/drawing/2014/main" id="{DDB32BAD-95DF-4E84-82CA-1802818C6EC3}"/>
              </a:ext>
            </a:extLst>
          </p:cNvPr>
          <p:cNvSpPr/>
          <p:nvPr/>
        </p:nvSpPr>
        <p:spPr>
          <a:xfrm>
            <a:off x="8406729" y="326174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Oval 12">
            <a:extLst>
              <a:ext uri="{FF2B5EF4-FFF2-40B4-BE49-F238E27FC236}">
                <a16:creationId xmlns:a16="http://schemas.microsoft.com/office/drawing/2014/main" id="{411CC2CA-0DBD-495C-AA43-FFB8C72ED129}"/>
              </a:ext>
            </a:extLst>
          </p:cNvPr>
          <p:cNvSpPr/>
          <p:nvPr/>
        </p:nvSpPr>
        <p:spPr>
          <a:xfrm>
            <a:off x="8406729" y="371142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Oval 12">
            <a:extLst>
              <a:ext uri="{FF2B5EF4-FFF2-40B4-BE49-F238E27FC236}">
                <a16:creationId xmlns:a16="http://schemas.microsoft.com/office/drawing/2014/main" id="{25B7DC2F-6DC6-47A5-980B-12871A30A369}"/>
              </a:ext>
            </a:extLst>
          </p:cNvPr>
          <p:cNvSpPr/>
          <p:nvPr/>
        </p:nvSpPr>
        <p:spPr>
          <a:xfrm>
            <a:off x="8406729" y="41610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2">
            <a:extLst>
              <a:ext uri="{FF2B5EF4-FFF2-40B4-BE49-F238E27FC236}">
                <a16:creationId xmlns:a16="http://schemas.microsoft.com/office/drawing/2014/main" id="{BDDEF67E-79E8-4C5C-8F13-5A7FE264A41E}"/>
              </a:ext>
            </a:extLst>
          </p:cNvPr>
          <p:cNvSpPr/>
          <p:nvPr/>
        </p:nvSpPr>
        <p:spPr>
          <a:xfrm>
            <a:off x="8406729" y="4610765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2">
            <a:extLst>
              <a:ext uri="{FF2B5EF4-FFF2-40B4-BE49-F238E27FC236}">
                <a16:creationId xmlns:a16="http://schemas.microsoft.com/office/drawing/2014/main" id="{6AA887C7-4D1D-4EDF-A8E0-FCC05E3093B1}"/>
              </a:ext>
            </a:extLst>
          </p:cNvPr>
          <p:cNvSpPr/>
          <p:nvPr/>
        </p:nvSpPr>
        <p:spPr>
          <a:xfrm>
            <a:off x="8893949" y="326174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7" name="Oval 12">
            <a:extLst>
              <a:ext uri="{FF2B5EF4-FFF2-40B4-BE49-F238E27FC236}">
                <a16:creationId xmlns:a16="http://schemas.microsoft.com/office/drawing/2014/main" id="{CD94E649-477F-4737-9615-5531FD592770}"/>
              </a:ext>
            </a:extLst>
          </p:cNvPr>
          <p:cNvSpPr/>
          <p:nvPr/>
        </p:nvSpPr>
        <p:spPr>
          <a:xfrm>
            <a:off x="8893949" y="371142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2">
            <a:extLst>
              <a:ext uri="{FF2B5EF4-FFF2-40B4-BE49-F238E27FC236}">
                <a16:creationId xmlns:a16="http://schemas.microsoft.com/office/drawing/2014/main" id="{8B2AE18C-F93E-4F60-B972-6BFCAD29995E}"/>
              </a:ext>
            </a:extLst>
          </p:cNvPr>
          <p:cNvSpPr/>
          <p:nvPr/>
        </p:nvSpPr>
        <p:spPr>
          <a:xfrm>
            <a:off x="8893949" y="41610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2">
            <a:extLst>
              <a:ext uri="{FF2B5EF4-FFF2-40B4-BE49-F238E27FC236}">
                <a16:creationId xmlns:a16="http://schemas.microsoft.com/office/drawing/2014/main" id="{83E9EFED-9878-407B-A4D9-66A06E4E19D2}"/>
              </a:ext>
            </a:extLst>
          </p:cNvPr>
          <p:cNvSpPr/>
          <p:nvPr/>
        </p:nvSpPr>
        <p:spPr>
          <a:xfrm>
            <a:off x="8893949" y="4610765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1" name="Oval 12">
            <a:extLst>
              <a:ext uri="{FF2B5EF4-FFF2-40B4-BE49-F238E27FC236}">
                <a16:creationId xmlns:a16="http://schemas.microsoft.com/office/drawing/2014/main" id="{B4C1CB1C-61D0-412E-851C-05CA0255AA58}"/>
              </a:ext>
            </a:extLst>
          </p:cNvPr>
          <p:cNvSpPr/>
          <p:nvPr/>
        </p:nvSpPr>
        <p:spPr>
          <a:xfrm>
            <a:off x="9381169" y="326174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2" name="Oval 12">
            <a:extLst>
              <a:ext uri="{FF2B5EF4-FFF2-40B4-BE49-F238E27FC236}">
                <a16:creationId xmlns:a16="http://schemas.microsoft.com/office/drawing/2014/main" id="{189A17EC-CE07-4932-AACB-BAA063932566}"/>
              </a:ext>
            </a:extLst>
          </p:cNvPr>
          <p:cNvSpPr/>
          <p:nvPr/>
        </p:nvSpPr>
        <p:spPr>
          <a:xfrm>
            <a:off x="9381169" y="371142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3" name="Oval 12">
            <a:extLst>
              <a:ext uri="{FF2B5EF4-FFF2-40B4-BE49-F238E27FC236}">
                <a16:creationId xmlns:a16="http://schemas.microsoft.com/office/drawing/2014/main" id="{F1EF981A-1DCD-4E66-BF24-0CD3228AD78F}"/>
              </a:ext>
            </a:extLst>
          </p:cNvPr>
          <p:cNvSpPr/>
          <p:nvPr/>
        </p:nvSpPr>
        <p:spPr>
          <a:xfrm>
            <a:off x="9381169" y="41610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6" name="Oval 12">
            <a:extLst>
              <a:ext uri="{FF2B5EF4-FFF2-40B4-BE49-F238E27FC236}">
                <a16:creationId xmlns:a16="http://schemas.microsoft.com/office/drawing/2014/main" id="{B1F7039F-8B9B-4843-9186-CAB89967E8C7}"/>
              </a:ext>
            </a:extLst>
          </p:cNvPr>
          <p:cNvSpPr/>
          <p:nvPr/>
        </p:nvSpPr>
        <p:spPr>
          <a:xfrm>
            <a:off x="9381169" y="4610765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3" name="CuadroTexto 90">
            <a:extLst>
              <a:ext uri="{FF2B5EF4-FFF2-40B4-BE49-F238E27FC236}">
                <a16:creationId xmlns:a16="http://schemas.microsoft.com/office/drawing/2014/main" id="{32153365-7074-42C4-8DED-0FB66704560F}"/>
              </a:ext>
            </a:extLst>
          </p:cNvPr>
          <p:cNvSpPr txBox="1"/>
          <p:nvPr/>
        </p:nvSpPr>
        <p:spPr>
          <a:xfrm>
            <a:off x="10690875" y="5550293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/>
              <a:t>6X6X1</a:t>
            </a:r>
            <a:endParaRPr lang="es-CR" dirty="0"/>
          </a:p>
        </p:txBody>
      </p:sp>
      <p:sp>
        <p:nvSpPr>
          <p:cNvPr id="144" name="Oval 12">
            <a:extLst>
              <a:ext uri="{FF2B5EF4-FFF2-40B4-BE49-F238E27FC236}">
                <a16:creationId xmlns:a16="http://schemas.microsoft.com/office/drawing/2014/main" id="{C9695635-E504-4571-9840-4258127FDE9D}"/>
              </a:ext>
            </a:extLst>
          </p:cNvPr>
          <p:cNvSpPr/>
          <p:nvPr/>
        </p:nvSpPr>
        <p:spPr>
          <a:xfrm>
            <a:off x="7919509" y="5060437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5" name="Oval 12">
            <a:extLst>
              <a:ext uri="{FF2B5EF4-FFF2-40B4-BE49-F238E27FC236}">
                <a16:creationId xmlns:a16="http://schemas.microsoft.com/office/drawing/2014/main" id="{B28B5EC5-431F-4FF0-900F-E28589B1711D}"/>
              </a:ext>
            </a:extLst>
          </p:cNvPr>
          <p:cNvSpPr/>
          <p:nvPr/>
        </p:nvSpPr>
        <p:spPr>
          <a:xfrm>
            <a:off x="8406729" y="5060437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6" name="Oval 12">
            <a:extLst>
              <a:ext uri="{FF2B5EF4-FFF2-40B4-BE49-F238E27FC236}">
                <a16:creationId xmlns:a16="http://schemas.microsoft.com/office/drawing/2014/main" id="{AF3ABC95-7A93-4331-A4D8-8BAC2D2105E4}"/>
              </a:ext>
            </a:extLst>
          </p:cNvPr>
          <p:cNvSpPr/>
          <p:nvPr/>
        </p:nvSpPr>
        <p:spPr>
          <a:xfrm>
            <a:off x="8893949" y="5060437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7" name="Oval 12">
            <a:extLst>
              <a:ext uri="{FF2B5EF4-FFF2-40B4-BE49-F238E27FC236}">
                <a16:creationId xmlns:a16="http://schemas.microsoft.com/office/drawing/2014/main" id="{23E0D136-A11B-4B7C-9093-B93FED875FDD}"/>
              </a:ext>
            </a:extLst>
          </p:cNvPr>
          <p:cNvSpPr/>
          <p:nvPr/>
        </p:nvSpPr>
        <p:spPr>
          <a:xfrm>
            <a:off x="9381169" y="5060437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Oval 12">
            <a:extLst>
              <a:ext uri="{FF2B5EF4-FFF2-40B4-BE49-F238E27FC236}">
                <a16:creationId xmlns:a16="http://schemas.microsoft.com/office/drawing/2014/main" id="{3B3040C9-0241-4441-B3E1-46EC749D08FB}"/>
              </a:ext>
            </a:extLst>
          </p:cNvPr>
          <p:cNvSpPr/>
          <p:nvPr/>
        </p:nvSpPr>
        <p:spPr>
          <a:xfrm>
            <a:off x="7919509" y="55101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8" name="Oval 12">
            <a:extLst>
              <a:ext uri="{FF2B5EF4-FFF2-40B4-BE49-F238E27FC236}">
                <a16:creationId xmlns:a16="http://schemas.microsoft.com/office/drawing/2014/main" id="{FE43E35E-E258-482A-B93C-91C4E39E145E}"/>
              </a:ext>
            </a:extLst>
          </p:cNvPr>
          <p:cNvSpPr/>
          <p:nvPr/>
        </p:nvSpPr>
        <p:spPr>
          <a:xfrm>
            <a:off x="9849709" y="326174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0D37E68C-5C79-4101-B2B5-95028C41FD34}"/>
              </a:ext>
            </a:extLst>
          </p:cNvPr>
          <p:cNvSpPr/>
          <p:nvPr/>
        </p:nvSpPr>
        <p:spPr>
          <a:xfrm>
            <a:off x="9849709" y="371142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0" name="Oval 12">
            <a:extLst>
              <a:ext uri="{FF2B5EF4-FFF2-40B4-BE49-F238E27FC236}">
                <a16:creationId xmlns:a16="http://schemas.microsoft.com/office/drawing/2014/main" id="{4036FEF0-4D6B-44D0-9E33-C55EE93D6BD2}"/>
              </a:ext>
            </a:extLst>
          </p:cNvPr>
          <p:cNvSpPr/>
          <p:nvPr/>
        </p:nvSpPr>
        <p:spPr>
          <a:xfrm>
            <a:off x="9849709" y="41610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1" name="Oval 12">
            <a:extLst>
              <a:ext uri="{FF2B5EF4-FFF2-40B4-BE49-F238E27FC236}">
                <a16:creationId xmlns:a16="http://schemas.microsoft.com/office/drawing/2014/main" id="{348295F2-4119-4947-A14D-00CCD9687531}"/>
              </a:ext>
            </a:extLst>
          </p:cNvPr>
          <p:cNvSpPr/>
          <p:nvPr/>
        </p:nvSpPr>
        <p:spPr>
          <a:xfrm>
            <a:off x="9849709" y="4610765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2" name="Oval 12">
            <a:extLst>
              <a:ext uri="{FF2B5EF4-FFF2-40B4-BE49-F238E27FC236}">
                <a16:creationId xmlns:a16="http://schemas.microsoft.com/office/drawing/2014/main" id="{088D187A-8A3F-4C1B-8CEE-F69CC989BC21}"/>
              </a:ext>
            </a:extLst>
          </p:cNvPr>
          <p:cNvSpPr/>
          <p:nvPr/>
        </p:nvSpPr>
        <p:spPr>
          <a:xfrm>
            <a:off x="9849709" y="5060437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4" name="Oval 12">
            <a:extLst>
              <a:ext uri="{FF2B5EF4-FFF2-40B4-BE49-F238E27FC236}">
                <a16:creationId xmlns:a16="http://schemas.microsoft.com/office/drawing/2014/main" id="{425BAD81-9A1A-474B-AA5C-3C7E2727169F}"/>
              </a:ext>
            </a:extLst>
          </p:cNvPr>
          <p:cNvSpPr/>
          <p:nvPr/>
        </p:nvSpPr>
        <p:spPr>
          <a:xfrm>
            <a:off x="8406729" y="55101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5" name="Oval 12">
            <a:extLst>
              <a:ext uri="{FF2B5EF4-FFF2-40B4-BE49-F238E27FC236}">
                <a16:creationId xmlns:a16="http://schemas.microsoft.com/office/drawing/2014/main" id="{C0DB2FF0-F542-4FBE-B9C9-99FD8564AFAB}"/>
              </a:ext>
            </a:extLst>
          </p:cNvPr>
          <p:cNvSpPr/>
          <p:nvPr/>
        </p:nvSpPr>
        <p:spPr>
          <a:xfrm>
            <a:off x="8893949" y="55101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6" name="Oval 12">
            <a:extLst>
              <a:ext uri="{FF2B5EF4-FFF2-40B4-BE49-F238E27FC236}">
                <a16:creationId xmlns:a16="http://schemas.microsoft.com/office/drawing/2014/main" id="{61001441-CE9E-42ED-AF5C-479B64469768}"/>
              </a:ext>
            </a:extLst>
          </p:cNvPr>
          <p:cNvSpPr/>
          <p:nvPr/>
        </p:nvSpPr>
        <p:spPr>
          <a:xfrm>
            <a:off x="9381169" y="55101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8" name="Oval 12">
            <a:extLst>
              <a:ext uri="{FF2B5EF4-FFF2-40B4-BE49-F238E27FC236}">
                <a16:creationId xmlns:a16="http://schemas.microsoft.com/office/drawing/2014/main" id="{F9ABB527-426F-4534-BE78-154751A2EBB3}"/>
              </a:ext>
            </a:extLst>
          </p:cNvPr>
          <p:cNvSpPr/>
          <p:nvPr/>
        </p:nvSpPr>
        <p:spPr>
          <a:xfrm>
            <a:off x="10322088" y="3261749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7" name="Oval 12">
            <a:extLst>
              <a:ext uri="{FF2B5EF4-FFF2-40B4-BE49-F238E27FC236}">
                <a16:creationId xmlns:a16="http://schemas.microsoft.com/office/drawing/2014/main" id="{66FF6105-E442-4EE1-91EC-3D307ED924FD}"/>
              </a:ext>
            </a:extLst>
          </p:cNvPr>
          <p:cNvSpPr/>
          <p:nvPr/>
        </p:nvSpPr>
        <p:spPr>
          <a:xfrm>
            <a:off x="9849709" y="55101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9" name="Oval 12">
            <a:extLst>
              <a:ext uri="{FF2B5EF4-FFF2-40B4-BE49-F238E27FC236}">
                <a16:creationId xmlns:a16="http://schemas.microsoft.com/office/drawing/2014/main" id="{ACEA2817-030B-4F4C-841A-FD4241750E0E}"/>
              </a:ext>
            </a:extLst>
          </p:cNvPr>
          <p:cNvSpPr/>
          <p:nvPr/>
        </p:nvSpPr>
        <p:spPr>
          <a:xfrm>
            <a:off x="10322088" y="371142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0" name="Oval 12">
            <a:extLst>
              <a:ext uri="{FF2B5EF4-FFF2-40B4-BE49-F238E27FC236}">
                <a16:creationId xmlns:a16="http://schemas.microsoft.com/office/drawing/2014/main" id="{0EA59065-9BDD-4877-953C-31AEA19A5120}"/>
              </a:ext>
            </a:extLst>
          </p:cNvPr>
          <p:cNvSpPr/>
          <p:nvPr/>
        </p:nvSpPr>
        <p:spPr>
          <a:xfrm>
            <a:off x="10322088" y="41610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1" name="Oval 12">
            <a:extLst>
              <a:ext uri="{FF2B5EF4-FFF2-40B4-BE49-F238E27FC236}">
                <a16:creationId xmlns:a16="http://schemas.microsoft.com/office/drawing/2014/main" id="{B375EA5F-B2A6-43A9-A919-1A78804FC5DE}"/>
              </a:ext>
            </a:extLst>
          </p:cNvPr>
          <p:cNvSpPr/>
          <p:nvPr/>
        </p:nvSpPr>
        <p:spPr>
          <a:xfrm>
            <a:off x="10322088" y="4610765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2" name="Oval 12">
            <a:extLst>
              <a:ext uri="{FF2B5EF4-FFF2-40B4-BE49-F238E27FC236}">
                <a16:creationId xmlns:a16="http://schemas.microsoft.com/office/drawing/2014/main" id="{3B3F32A2-D70B-473D-B2EF-CD24A22A9C5E}"/>
              </a:ext>
            </a:extLst>
          </p:cNvPr>
          <p:cNvSpPr/>
          <p:nvPr/>
        </p:nvSpPr>
        <p:spPr>
          <a:xfrm>
            <a:off x="10322088" y="5060437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3" name="Oval 12">
            <a:extLst>
              <a:ext uri="{FF2B5EF4-FFF2-40B4-BE49-F238E27FC236}">
                <a16:creationId xmlns:a16="http://schemas.microsoft.com/office/drawing/2014/main" id="{552E88D1-F44F-4A45-91FF-A688CF755839}"/>
              </a:ext>
            </a:extLst>
          </p:cNvPr>
          <p:cNvSpPr/>
          <p:nvPr/>
        </p:nvSpPr>
        <p:spPr>
          <a:xfrm>
            <a:off x="10322088" y="55101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03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90" grpId="0"/>
      <p:bldP spid="92" grpId="0"/>
      <p:bldP spid="120" grpId="0" animBg="1"/>
      <p:bldP spid="120" grpId="1" animBg="1"/>
      <p:bldP spid="124" grpId="0" animBg="1"/>
      <p:bldP spid="124" grpId="1" animBg="1"/>
      <p:bldP spid="125" grpId="0" animBg="1"/>
      <p:bldP spid="60" grpId="0" animBg="1"/>
      <p:bldP spid="61" grpId="0" animBg="1"/>
      <p:bldP spid="62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8" grpId="0" animBg="1"/>
      <p:bldP spid="89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87" grpId="0" animBg="1"/>
      <p:bldP spid="91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1" grpId="0" animBg="1"/>
      <p:bldP spid="122" grpId="0" animBg="1"/>
      <p:bldP spid="123" grpId="0" animBg="1"/>
      <p:bldP spid="126" grpId="0" animBg="1"/>
      <p:bldP spid="143" grpId="0"/>
      <p:bldP spid="144" grpId="0" animBg="1"/>
      <p:bldP spid="145" grpId="0" animBg="1"/>
      <p:bldP spid="146" grpId="0" animBg="1"/>
      <p:bldP spid="147" grpId="0" animBg="1"/>
      <p:bldP spid="153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4" grpId="0" animBg="1"/>
      <p:bldP spid="155" grpId="0" animBg="1"/>
      <p:bldP spid="156" grpId="0" animBg="1"/>
      <p:bldP spid="158" grpId="0" animBg="1"/>
      <p:bldP spid="157" grpId="0" animBg="1"/>
      <p:bldP spid="159" grpId="0" animBg="1"/>
      <p:bldP spid="160" grpId="0" animBg="1"/>
      <p:bldP spid="161" grpId="0" animBg="1"/>
      <p:bldP spid="162" grpId="0" animBg="1"/>
      <p:bldP spid="1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Convolutional Layer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ea typeface="Verdana" panose="020B0604030504040204" pitchFamily="34" charset="0"/>
              </a:rPr>
              <a:t>Do we have to Activate Convolution Layers?</a:t>
            </a:r>
          </a:p>
          <a:p>
            <a:pPr lvl="1"/>
            <a:r>
              <a:rPr lang="en-US">
                <a:ea typeface="Verdana" panose="020B0604030504040204" pitchFamily="34" charset="0"/>
              </a:rPr>
              <a:t>Yes, next lecture!</a:t>
            </a:r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399492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0A1C-6435-4481-8190-D8D21400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Concepts, Layers, Architectures and more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88DA5-D284-4B79-9D29-875F0D5CB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Convolutional Neural Networks (CNN)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6F26A-6AA8-4EAB-AB07-1555ED2F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405047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Convolutional Layer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components 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of CL: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ea typeface="Verdana" panose="020B0604030504040204" pitchFamily="34" charset="0"/>
              </a:rPr>
              <a:t>Kernel </a:t>
            </a:r>
            <a:r>
              <a:rPr lang="en-US" dirty="0">
                <a:ea typeface="Verdana" panose="020B0604030504040204" pitchFamily="34" charset="0"/>
              </a:rPr>
              <a:t>(receptive field, filter)</a:t>
            </a:r>
          </a:p>
          <a:p>
            <a:pPr lvl="2"/>
            <a:r>
              <a:rPr lang="en-US" dirty="0">
                <a:ea typeface="Verdana" panose="020B0604030504040204" pitchFamily="34" charset="0"/>
              </a:rPr>
              <a:t>Weights and Biases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ea typeface="Verdana" panose="020B0604030504040204" pitchFamily="34" charset="0"/>
              </a:rPr>
              <a:t>Slide and Padding sizes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ea typeface="Verdana" panose="020B0604030504040204" pitchFamily="34" charset="0"/>
              </a:rPr>
              <a:t>Feature Map </a:t>
            </a:r>
            <a:r>
              <a:rPr lang="en-US">
                <a:ea typeface="Verdana" panose="020B0604030504040204" pitchFamily="34" charset="0"/>
              </a:rPr>
              <a:t>(output)</a:t>
            </a:r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5" name="CuadroTexto 2">
            <a:extLst>
              <a:ext uri="{FF2B5EF4-FFF2-40B4-BE49-F238E27FC236}">
                <a16:creationId xmlns:a16="http://schemas.microsoft.com/office/drawing/2014/main" id="{AC62062F-9268-4378-99F3-3D770B334148}"/>
              </a:ext>
            </a:extLst>
          </p:cNvPr>
          <p:cNvSpPr txBox="1"/>
          <p:nvPr/>
        </p:nvSpPr>
        <p:spPr>
          <a:xfrm>
            <a:off x="7174161" y="2996329"/>
            <a:ext cx="2626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i="1"/>
              <a:t>Let’s not forget about the CL Input:</a:t>
            </a:r>
          </a:p>
          <a:p>
            <a:pPr algn="ctr"/>
            <a:r>
              <a:rPr lang="es-CR" sz="2400" i="1"/>
              <a:t>Images!</a:t>
            </a:r>
            <a:endParaRPr lang="es-CR" sz="2400" i="1" dirty="0"/>
          </a:p>
        </p:txBody>
      </p:sp>
    </p:spTree>
    <p:extLst>
      <p:ext uri="{BB962C8B-B14F-4D97-AF65-F5344CB8AC3E}">
        <p14:creationId xmlns:p14="http://schemas.microsoft.com/office/powerpoint/2010/main" val="263364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Convolutional Layer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Verdana" panose="020B0604030504040204" pitchFamily="34" charset="0"/>
              </a:rPr>
              <a:t>Kernel (receptive field, filter)</a:t>
            </a:r>
          </a:p>
          <a:p>
            <a:pPr lvl="1"/>
            <a:r>
              <a:rPr lang="en-US" dirty="0">
                <a:ea typeface="Verdana" panose="020B0604030504040204" pitchFamily="34" charset="0"/>
              </a:rPr>
              <a:t>The </a:t>
            </a:r>
            <a:r>
              <a:rPr lang="en-US" i="1" dirty="0">
                <a:ea typeface="Verdana" panose="020B0604030504040204" pitchFamily="34" charset="0"/>
              </a:rPr>
              <a:t>function</a:t>
            </a:r>
            <a:r>
              <a:rPr lang="en-US" dirty="0">
                <a:ea typeface="Verdana" panose="020B0604030504040204" pitchFamily="34" charset="0"/>
              </a:rPr>
              <a:t> that will be used </a:t>
            </a:r>
            <a:r>
              <a:rPr lang="en-US">
                <a:ea typeface="Verdana" panose="020B0604030504040204" pitchFamily="34" charset="0"/>
              </a:rPr>
              <a:t>to convolve (technically math)</a:t>
            </a:r>
            <a:endParaRPr lang="en-US" dirty="0">
              <a:ea typeface="Verdana" panose="020B0604030504040204" pitchFamily="34" charset="0"/>
            </a:endParaRPr>
          </a:p>
          <a:p>
            <a:pPr lvl="1"/>
            <a:r>
              <a:rPr lang="en-US" dirty="0">
                <a:ea typeface="Verdana" panose="020B0604030504040204" pitchFamily="34" charset="0"/>
              </a:rPr>
              <a:t>Typically, a 3X3 (or 5X5) set of weights, plus a bias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1AB348-A28C-4A20-8273-CDF80B528709}"/>
              </a:ext>
            </a:extLst>
          </p:cNvPr>
          <p:cNvGrpSpPr/>
          <p:nvPr/>
        </p:nvGrpSpPr>
        <p:grpSpPr>
          <a:xfrm>
            <a:off x="5410200" y="4378817"/>
            <a:ext cx="1371600" cy="1970469"/>
            <a:chOff x="4031087" y="4378817"/>
            <a:chExt cx="1371600" cy="1970469"/>
          </a:xfrm>
          <a:effectLst>
            <a:outerShdw blurRad="127000" dist="38100" dir="8100000" sx="101000" sy="101000" algn="tr" rotWithShape="0">
              <a:prstClr val="black">
                <a:alpha val="40000"/>
              </a:prstClr>
            </a:outerShdw>
          </a:effectLst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7AFD2C-AC74-49B7-B4BF-B3F85D04047E}"/>
                </a:ext>
              </a:extLst>
            </p:cNvPr>
            <p:cNvSpPr/>
            <p:nvPr/>
          </p:nvSpPr>
          <p:spPr>
            <a:xfrm>
              <a:off x="4031087" y="43788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FC0AE-CF15-4892-935D-DCCE31F4CC72}"/>
                </a:ext>
              </a:extLst>
            </p:cNvPr>
            <p:cNvSpPr/>
            <p:nvPr/>
          </p:nvSpPr>
          <p:spPr>
            <a:xfrm>
              <a:off x="4488287" y="43788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w2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267FDB-B470-4E9F-BE3B-35BB8A0DA36D}"/>
                </a:ext>
              </a:extLst>
            </p:cNvPr>
            <p:cNvSpPr/>
            <p:nvPr/>
          </p:nvSpPr>
          <p:spPr>
            <a:xfrm>
              <a:off x="4945487" y="43788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w3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08C7AA-E8CA-4555-92C0-807A051B51FB}"/>
                </a:ext>
              </a:extLst>
            </p:cNvPr>
            <p:cNvSpPr/>
            <p:nvPr/>
          </p:nvSpPr>
          <p:spPr>
            <a:xfrm>
              <a:off x="4031087" y="48360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w4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145A19-4704-4C6E-8B63-906DC864B445}"/>
                </a:ext>
              </a:extLst>
            </p:cNvPr>
            <p:cNvSpPr/>
            <p:nvPr/>
          </p:nvSpPr>
          <p:spPr>
            <a:xfrm>
              <a:off x="4488287" y="48360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w5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B2944B-0A91-4D9D-8B37-20B3A62E17B5}"/>
                </a:ext>
              </a:extLst>
            </p:cNvPr>
            <p:cNvSpPr/>
            <p:nvPr/>
          </p:nvSpPr>
          <p:spPr>
            <a:xfrm>
              <a:off x="4945487" y="48360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w6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2DA14D-CAC0-43CE-AECE-DE8BA436A38C}"/>
                </a:ext>
              </a:extLst>
            </p:cNvPr>
            <p:cNvSpPr/>
            <p:nvPr/>
          </p:nvSpPr>
          <p:spPr>
            <a:xfrm>
              <a:off x="4031087" y="52932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w7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3B56A4-42E2-4997-BF44-C8128B3E96B1}"/>
                </a:ext>
              </a:extLst>
            </p:cNvPr>
            <p:cNvSpPr/>
            <p:nvPr/>
          </p:nvSpPr>
          <p:spPr>
            <a:xfrm>
              <a:off x="4488287" y="52932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w8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763254F-F8F4-4EE8-90DE-EC11B89DDCBD}"/>
                </a:ext>
              </a:extLst>
            </p:cNvPr>
            <p:cNvSpPr/>
            <p:nvPr/>
          </p:nvSpPr>
          <p:spPr>
            <a:xfrm>
              <a:off x="4945487" y="52932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w9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896BCE-4ED9-4ACE-9835-3CBE268F7A02}"/>
                </a:ext>
              </a:extLst>
            </p:cNvPr>
            <p:cNvSpPr/>
            <p:nvPr/>
          </p:nvSpPr>
          <p:spPr>
            <a:xfrm>
              <a:off x="4488287" y="5892086"/>
              <a:ext cx="4572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b1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191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Convolutional Layer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ea typeface="Verdana" panose="020B0604030504040204" pitchFamily="34" charset="0"/>
              </a:rPr>
              <a:t>Slide size:</a:t>
            </a:r>
          </a:p>
          <a:p>
            <a:pPr lvl="1"/>
            <a:r>
              <a:rPr lang="en-US">
                <a:ea typeface="Verdana" panose="020B0604030504040204" pitchFamily="34" charset="0"/>
              </a:rPr>
              <a:t>The amount by which to convolve, typically 1, 2 or 3</a:t>
            </a:r>
          </a:p>
          <a:p>
            <a:r>
              <a:rPr lang="en-US">
                <a:ea typeface="Verdana" panose="020B0604030504040204" pitchFamily="34" charset="0"/>
              </a:rPr>
              <a:t>Padding:</a:t>
            </a:r>
          </a:p>
          <a:p>
            <a:pPr lvl="1"/>
            <a:r>
              <a:rPr lang="en-US">
                <a:ea typeface="Verdana" panose="020B0604030504040204" pitchFamily="34" charset="0"/>
              </a:rPr>
              <a:t>The amount the image is </a:t>
            </a:r>
            <a:r>
              <a:rPr lang="en-US" i="1">
                <a:ea typeface="Verdana" panose="020B0604030504040204" pitchFamily="34" charset="0"/>
              </a:rPr>
              <a:t>outer pixel-filled, </a:t>
            </a:r>
            <a:r>
              <a:rPr lang="en-US">
                <a:ea typeface="Verdana" panose="020B0604030504040204" pitchFamily="34" charset="0"/>
              </a:rPr>
              <a:t>typically 0, 1 or 2</a:t>
            </a:r>
          </a:p>
          <a:p>
            <a:pPr lvl="2"/>
            <a:r>
              <a:rPr lang="en-US">
                <a:ea typeface="Verdana" panose="020B0604030504040204" pitchFamily="34" charset="0"/>
              </a:rPr>
              <a:t>Both are hyperparameters that define CNN results</a:t>
            </a:r>
          </a:p>
          <a:p>
            <a:r>
              <a:rPr lang="en-US">
                <a:ea typeface="Verdana" panose="020B0604030504040204" pitchFamily="34" charset="0"/>
              </a:rPr>
              <a:t>Feature Map: the Output of the convolution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300278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Convolutional Layer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ea typeface="Verdana" panose="020B0604030504040204" pitchFamily="34" charset="0"/>
              </a:rPr>
              <a:t>Example 1: 6X6X1 image, kernel 3X3X1, slide-1, pad-0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0F9BC035-052A-4246-A332-2DED7EE9ECAB}"/>
              </a:ext>
            </a:extLst>
          </p:cNvPr>
          <p:cNvSpPr/>
          <p:nvPr/>
        </p:nvSpPr>
        <p:spPr>
          <a:xfrm>
            <a:off x="2039504" y="326046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2A191FB2-3045-4C40-902D-8D190DFB9054}"/>
              </a:ext>
            </a:extLst>
          </p:cNvPr>
          <p:cNvSpPr/>
          <p:nvPr/>
        </p:nvSpPr>
        <p:spPr>
          <a:xfrm>
            <a:off x="2039504" y="37044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Oval 12">
            <a:extLst>
              <a:ext uri="{FF2B5EF4-FFF2-40B4-BE49-F238E27FC236}">
                <a16:creationId xmlns:a16="http://schemas.microsoft.com/office/drawing/2014/main" id="{240B6EF8-BC46-4702-B2F8-133CDF9DB9A1}"/>
              </a:ext>
            </a:extLst>
          </p:cNvPr>
          <p:cNvSpPr/>
          <p:nvPr/>
        </p:nvSpPr>
        <p:spPr>
          <a:xfrm>
            <a:off x="2039504" y="41484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Oval 12">
            <a:extLst>
              <a:ext uri="{FF2B5EF4-FFF2-40B4-BE49-F238E27FC236}">
                <a16:creationId xmlns:a16="http://schemas.microsoft.com/office/drawing/2014/main" id="{E2F8A96F-3220-4297-82B7-989092110674}"/>
              </a:ext>
            </a:extLst>
          </p:cNvPr>
          <p:cNvSpPr/>
          <p:nvPr/>
        </p:nvSpPr>
        <p:spPr>
          <a:xfrm>
            <a:off x="2039504" y="4592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Oval 12">
            <a:extLst>
              <a:ext uri="{FF2B5EF4-FFF2-40B4-BE49-F238E27FC236}">
                <a16:creationId xmlns:a16="http://schemas.microsoft.com/office/drawing/2014/main" id="{5219CC75-2075-43FE-AFA1-BD2B7DA0A490}"/>
              </a:ext>
            </a:extLst>
          </p:cNvPr>
          <p:cNvSpPr/>
          <p:nvPr/>
        </p:nvSpPr>
        <p:spPr>
          <a:xfrm>
            <a:off x="2039504" y="50365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Oval 12">
            <a:extLst>
              <a:ext uri="{FF2B5EF4-FFF2-40B4-BE49-F238E27FC236}">
                <a16:creationId xmlns:a16="http://schemas.microsoft.com/office/drawing/2014/main" id="{0A722C4A-DF40-49F6-ACB4-D7447545A171}"/>
              </a:ext>
            </a:extLst>
          </p:cNvPr>
          <p:cNvSpPr/>
          <p:nvPr/>
        </p:nvSpPr>
        <p:spPr>
          <a:xfrm>
            <a:off x="2039504" y="548053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6D640D8B-8467-4E56-99FB-735FFB6834BB}"/>
              </a:ext>
            </a:extLst>
          </p:cNvPr>
          <p:cNvSpPr/>
          <p:nvPr/>
        </p:nvSpPr>
        <p:spPr>
          <a:xfrm>
            <a:off x="2526724" y="326046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C8CB167F-A1EE-43FD-9F1D-1F4421CA4961}"/>
              </a:ext>
            </a:extLst>
          </p:cNvPr>
          <p:cNvSpPr/>
          <p:nvPr/>
        </p:nvSpPr>
        <p:spPr>
          <a:xfrm>
            <a:off x="2526724" y="37044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78EF0A04-3FD9-4031-97DE-3E713DC9181C}"/>
              </a:ext>
            </a:extLst>
          </p:cNvPr>
          <p:cNvSpPr/>
          <p:nvPr/>
        </p:nvSpPr>
        <p:spPr>
          <a:xfrm>
            <a:off x="2526724" y="41484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BF4C4520-CAF6-4148-BB70-682D40E95F07}"/>
              </a:ext>
            </a:extLst>
          </p:cNvPr>
          <p:cNvSpPr/>
          <p:nvPr/>
        </p:nvSpPr>
        <p:spPr>
          <a:xfrm>
            <a:off x="2526724" y="4592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086821C0-C780-4227-895F-604A19B3988E}"/>
              </a:ext>
            </a:extLst>
          </p:cNvPr>
          <p:cNvSpPr/>
          <p:nvPr/>
        </p:nvSpPr>
        <p:spPr>
          <a:xfrm>
            <a:off x="2526724" y="50365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BACCF730-0CF9-41F4-97C9-1E710F2BCDEC}"/>
              </a:ext>
            </a:extLst>
          </p:cNvPr>
          <p:cNvSpPr/>
          <p:nvPr/>
        </p:nvSpPr>
        <p:spPr>
          <a:xfrm>
            <a:off x="2526724" y="548053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Oval 12">
            <a:extLst>
              <a:ext uri="{FF2B5EF4-FFF2-40B4-BE49-F238E27FC236}">
                <a16:creationId xmlns:a16="http://schemas.microsoft.com/office/drawing/2014/main" id="{0E90F611-B0EA-49EB-AEC8-7008C1A74BE8}"/>
              </a:ext>
            </a:extLst>
          </p:cNvPr>
          <p:cNvSpPr/>
          <p:nvPr/>
        </p:nvSpPr>
        <p:spPr>
          <a:xfrm>
            <a:off x="3013944" y="326046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id="{27587433-3818-4AC7-A8F6-1C68E8C898EF}"/>
              </a:ext>
            </a:extLst>
          </p:cNvPr>
          <p:cNvSpPr/>
          <p:nvPr/>
        </p:nvSpPr>
        <p:spPr>
          <a:xfrm>
            <a:off x="3013944" y="37044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42E77E30-6AD8-43EA-AEFC-BEA7E2D6D6AE}"/>
              </a:ext>
            </a:extLst>
          </p:cNvPr>
          <p:cNvSpPr/>
          <p:nvPr/>
        </p:nvSpPr>
        <p:spPr>
          <a:xfrm>
            <a:off x="3013944" y="41484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Oval 12">
            <a:extLst>
              <a:ext uri="{FF2B5EF4-FFF2-40B4-BE49-F238E27FC236}">
                <a16:creationId xmlns:a16="http://schemas.microsoft.com/office/drawing/2014/main" id="{86C3FFD5-CE70-467D-B6D4-4273B47EC841}"/>
              </a:ext>
            </a:extLst>
          </p:cNvPr>
          <p:cNvSpPr/>
          <p:nvPr/>
        </p:nvSpPr>
        <p:spPr>
          <a:xfrm>
            <a:off x="3013944" y="4592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Oval 12">
            <a:extLst>
              <a:ext uri="{FF2B5EF4-FFF2-40B4-BE49-F238E27FC236}">
                <a16:creationId xmlns:a16="http://schemas.microsoft.com/office/drawing/2014/main" id="{B53F4F92-B9E5-4A00-ACD0-7D1F491162F4}"/>
              </a:ext>
            </a:extLst>
          </p:cNvPr>
          <p:cNvSpPr/>
          <p:nvPr/>
        </p:nvSpPr>
        <p:spPr>
          <a:xfrm>
            <a:off x="3013944" y="50365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Oval 12">
            <a:extLst>
              <a:ext uri="{FF2B5EF4-FFF2-40B4-BE49-F238E27FC236}">
                <a16:creationId xmlns:a16="http://schemas.microsoft.com/office/drawing/2014/main" id="{14FD7CFE-FBA1-4DC3-89D4-6199B5D379C9}"/>
              </a:ext>
            </a:extLst>
          </p:cNvPr>
          <p:cNvSpPr/>
          <p:nvPr/>
        </p:nvSpPr>
        <p:spPr>
          <a:xfrm>
            <a:off x="3013944" y="548053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Oval 12">
            <a:extLst>
              <a:ext uri="{FF2B5EF4-FFF2-40B4-BE49-F238E27FC236}">
                <a16:creationId xmlns:a16="http://schemas.microsoft.com/office/drawing/2014/main" id="{B413A0D3-7830-4104-8D40-A0B760EFCB6A}"/>
              </a:ext>
            </a:extLst>
          </p:cNvPr>
          <p:cNvSpPr/>
          <p:nvPr/>
        </p:nvSpPr>
        <p:spPr>
          <a:xfrm>
            <a:off x="3501164" y="326046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Oval 12">
            <a:extLst>
              <a:ext uri="{FF2B5EF4-FFF2-40B4-BE49-F238E27FC236}">
                <a16:creationId xmlns:a16="http://schemas.microsoft.com/office/drawing/2014/main" id="{45256A3E-F7C9-4595-941A-22C4F823C951}"/>
              </a:ext>
            </a:extLst>
          </p:cNvPr>
          <p:cNvSpPr/>
          <p:nvPr/>
        </p:nvSpPr>
        <p:spPr>
          <a:xfrm>
            <a:off x="3501164" y="37044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Oval 12">
            <a:extLst>
              <a:ext uri="{FF2B5EF4-FFF2-40B4-BE49-F238E27FC236}">
                <a16:creationId xmlns:a16="http://schemas.microsoft.com/office/drawing/2014/main" id="{62D8F8FA-69AB-4C31-ACE8-E2A8B68C6DE0}"/>
              </a:ext>
            </a:extLst>
          </p:cNvPr>
          <p:cNvSpPr/>
          <p:nvPr/>
        </p:nvSpPr>
        <p:spPr>
          <a:xfrm>
            <a:off x="3501164" y="41484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12">
            <a:extLst>
              <a:ext uri="{FF2B5EF4-FFF2-40B4-BE49-F238E27FC236}">
                <a16:creationId xmlns:a16="http://schemas.microsoft.com/office/drawing/2014/main" id="{DDCF43DE-13E6-472A-A58C-98827AABECCC}"/>
              </a:ext>
            </a:extLst>
          </p:cNvPr>
          <p:cNvSpPr/>
          <p:nvPr/>
        </p:nvSpPr>
        <p:spPr>
          <a:xfrm>
            <a:off x="3501164" y="4592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12">
            <a:extLst>
              <a:ext uri="{FF2B5EF4-FFF2-40B4-BE49-F238E27FC236}">
                <a16:creationId xmlns:a16="http://schemas.microsoft.com/office/drawing/2014/main" id="{E8867E4E-0ABC-4670-8DD9-EEFAF7131925}"/>
              </a:ext>
            </a:extLst>
          </p:cNvPr>
          <p:cNvSpPr/>
          <p:nvPr/>
        </p:nvSpPr>
        <p:spPr>
          <a:xfrm>
            <a:off x="3501164" y="50365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12">
            <a:extLst>
              <a:ext uri="{FF2B5EF4-FFF2-40B4-BE49-F238E27FC236}">
                <a16:creationId xmlns:a16="http://schemas.microsoft.com/office/drawing/2014/main" id="{5DD19AB6-7329-42EB-9838-BC817A8E12A5}"/>
              </a:ext>
            </a:extLst>
          </p:cNvPr>
          <p:cNvSpPr/>
          <p:nvPr/>
        </p:nvSpPr>
        <p:spPr>
          <a:xfrm>
            <a:off x="3501164" y="548053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Oval 12">
            <a:extLst>
              <a:ext uri="{FF2B5EF4-FFF2-40B4-BE49-F238E27FC236}">
                <a16:creationId xmlns:a16="http://schemas.microsoft.com/office/drawing/2014/main" id="{0973F853-45C9-4A90-8D3D-6A848674F8C3}"/>
              </a:ext>
            </a:extLst>
          </p:cNvPr>
          <p:cNvSpPr/>
          <p:nvPr/>
        </p:nvSpPr>
        <p:spPr>
          <a:xfrm>
            <a:off x="3988384" y="326046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12">
            <a:extLst>
              <a:ext uri="{FF2B5EF4-FFF2-40B4-BE49-F238E27FC236}">
                <a16:creationId xmlns:a16="http://schemas.microsoft.com/office/drawing/2014/main" id="{E66646F0-0BFF-462D-96FC-EC1A02135DCA}"/>
              </a:ext>
            </a:extLst>
          </p:cNvPr>
          <p:cNvSpPr/>
          <p:nvPr/>
        </p:nvSpPr>
        <p:spPr>
          <a:xfrm>
            <a:off x="3988384" y="37044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Oval 12">
            <a:extLst>
              <a:ext uri="{FF2B5EF4-FFF2-40B4-BE49-F238E27FC236}">
                <a16:creationId xmlns:a16="http://schemas.microsoft.com/office/drawing/2014/main" id="{C623FB50-48DB-43C6-852D-B421FA96463C}"/>
              </a:ext>
            </a:extLst>
          </p:cNvPr>
          <p:cNvSpPr/>
          <p:nvPr/>
        </p:nvSpPr>
        <p:spPr>
          <a:xfrm>
            <a:off x="3988384" y="41484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Oval 12">
            <a:extLst>
              <a:ext uri="{FF2B5EF4-FFF2-40B4-BE49-F238E27FC236}">
                <a16:creationId xmlns:a16="http://schemas.microsoft.com/office/drawing/2014/main" id="{9E7D0534-57A6-4FBD-A1AD-FBAC3467E709}"/>
              </a:ext>
            </a:extLst>
          </p:cNvPr>
          <p:cNvSpPr/>
          <p:nvPr/>
        </p:nvSpPr>
        <p:spPr>
          <a:xfrm>
            <a:off x="3988384" y="4592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Oval 12">
            <a:extLst>
              <a:ext uri="{FF2B5EF4-FFF2-40B4-BE49-F238E27FC236}">
                <a16:creationId xmlns:a16="http://schemas.microsoft.com/office/drawing/2014/main" id="{65D812F0-59B1-41A6-A2DC-CCE943688038}"/>
              </a:ext>
            </a:extLst>
          </p:cNvPr>
          <p:cNvSpPr/>
          <p:nvPr/>
        </p:nvSpPr>
        <p:spPr>
          <a:xfrm>
            <a:off x="3988384" y="50365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Oval 12">
            <a:extLst>
              <a:ext uri="{FF2B5EF4-FFF2-40B4-BE49-F238E27FC236}">
                <a16:creationId xmlns:a16="http://schemas.microsoft.com/office/drawing/2014/main" id="{817F360A-0CB0-47B7-BAF2-8A9AA4A1F09D}"/>
              </a:ext>
            </a:extLst>
          </p:cNvPr>
          <p:cNvSpPr/>
          <p:nvPr/>
        </p:nvSpPr>
        <p:spPr>
          <a:xfrm>
            <a:off x="3988384" y="548053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Oval 12">
            <a:extLst>
              <a:ext uri="{FF2B5EF4-FFF2-40B4-BE49-F238E27FC236}">
                <a16:creationId xmlns:a16="http://schemas.microsoft.com/office/drawing/2014/main" id="{A8B4372D-CF5D-4BCF-97B3-9E8733EA2C2B}"/>
              </a:ext>
            </a:extLst>
          </p:cNvPr>
          <p:cNvSpPr/>
          <p:nvPr/>
        </p:nvSpPr>
        <p:spPr>
          <a:xfrm>
            <a:off x="4475604" y="326046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Oval 12">
            <a:extLst>
              <a:ext uri="{FF2B5EF4-FFF2-40B4-BE49-F238E27FC236}">
                <a16:creationId xmlns:a16="http://schemas.microsoft.com/office/drawing/2014/main" id="{9E5FC34F-7598-47FD-9745-9F6630FF0AC8}"/>
              </a:ext>
            </a:extLst>
          </p:cNvPr>
          <p:cNvSpPr/>
          <p:nvPr/>
        </p:nvSpPr>
        <p:spPr>
          <a:xfrm>
            <a:off x="4475604" y="37044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Oval 12">
            <a:extLst>
              <a:ext uri="{FF2B5EF4-FFF2-40B4-BE49-F238E27FC236}">
                <a16:creationId xmlns:a16="http://schemas.microsoft.com/office/drawing/2014/main" id="{D6604138-E9C4-46F3-8395-31B5BC0E8B42}"/>
              </a:ext>
            </a:extLst>
          </p:cNvPr>
          <p:cNvSpPr/>
          <p:nvPr/>
        </p:nvSpPr>
        <p:spPr>
          <a:xfrm>
            <a:off x="4475604" y="41484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Oval 12">
            <a:extLst>
              <a:ext uri="{FF2B5EF4-FFF2-40B4-BE49-F238E27FC236}">
                <a16:creationId xmlns:a16="http://schemas.microsoft.com/office/drawing/2014/main" id="{ADCAAF63-2B0A-4C92-840E-12407EB03E0E}"/>
              </a:ext>
            </a:extLst>
          </p:cNvPr>
          <p:cNvSpPr/>
          <p:nvPr/>
        </p:nvSpPr>
        <p:spPr>
          <a:xfrm>
            <a:off x="4475604" y="4592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Oval 12">
            <a:extLst>
              <a:ext uri="{FF2B5EF4-FFF2-40B4-BE49-F238E27FC236}">
                <a16:creationId xmlns:a16="http://schemas.microsoft.com/office/drawing/2014/main" id="{0B23C5F2-C566-4A06-8551-531959A6C734}"/>
              </a:ext>
            </a:extLst>
          </p:cNvPr>
          <p:cNvSpPr/>
          <p:nvPr/>
        </p:nvSpPr>
        <p:spPr>
          <a:xfrm>
            <a:off x="4475604" y="50365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Oval 12">
            <a:extLst>
              <a:ext uri="{FF2B5EF4-FFF2-40B4-BE49-F238E27FC236}">
                <a16:creationId xmlns:a16="http://schemas.microsoft.com/office/drawing/2014/main" id="{74E23E91-DE52-4700-BBEF-AD922576D9F2}"/>
              </a:ext>
            </a:extLst>
          </p:cNvPr>
          <p:cNvSpPr/>
          <p:nvPr/>
        </p:nvSpPr>
        <p:spPr>
          <a:xfrm>
            <a:off x="4475604" y="548053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68F937B-6D26-485A-83E7-FA7BFB392491}"/>
              </a:ext>
            </a:extLst>
          </p:cNvPr>
          <p:cNvSpPr txBox="1"/>
          <p:nvPr/>
        </p:nvSpPr>
        <p:spPr>
          <a:xfrm>
            <a:off x="5080539" y="4088016"/>
            <a:ext cx="827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*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392541-45E4-4966-9751-56CBC17F9132}"/>
              </a:ext>
            </a:extLst>
          </p:cNvPr>
          <p:cNvSpPr txBox="1"/>
          <p:nvPr/>
        </p:nvSpPr>
        <p:spPr>
          <a:xfrm>
            <a:off x="7366279" y="3977430"/>
            <a:ext cx="827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=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C687AA4-225A-482D-8848-9A95BB494B37}"/>
              </a:ext>
            </a:extLst>
          </p:cNvPr>
          <p:cNvGrpSpPr/>
          <p:nvPr/>
        </p:nvGrpSpPr>
        <p:grpSpPr>
          <a:xfrm>
            <a:off x="5780908" y="3615822"/>
            <a:ext cx="1371600" cy="1970469"/>
            <a:chOff x="4031087" y="4378817"/>
            <a:chExt cx="1371600" cy="1970469"/>
          </a:xfrm>
          <a:effectLst>
            <a:outerShdw blurRad="127000" dist="38100" dir="8100000" sx="101000" sy="101000" algn="tr" rotWithShape="0">
              <a:prstClr val="black">
                <a:alpha val="40000"/>
              </a:prstClr>
            </a:outerShdw>
          </a:effectLst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AE63DD4-8DC7-447F-8B93-FA6B95E939BF}"/>
                </a:ext>
              </a:extLst>
            </p:cNvPr>
            <p:cNvSpPr/>
            <p:nvPr/>
          </p:nvSpPr>
          <p:spPr>
            <a:xfrm>
              <a:off x="4031087" y="4378817"/>
              <a:ext cx="457200" cy="457200"/>
            </a:xfrm>
            <a:prstGeom prst="rect">
              <a:avLst/>
            </a:prstGeom>
            <a:solidFill>
              <a:srgbClr val="FEC306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9B20913-B1AA-46D9-844E-E70C054CA9B8}"/>
                </a:ext>
              </a:extLst>
            </p:cNvPr>
            <p:cNvSpPr/>
            <p:nvPr/>
          </p:nvSpPr>
          <p:spPr>
            <a:xfrm>
              <a:off x="4488287" y="43788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ED3780F-B537-4E5C-AB79-1E32DF3162C6}"/>
                </a:ext>
              </a:extLst>
            </p:cNvPr>
            <p:cNvSpPr/>
            <p:nvPr/>
          </p:nvSpPr>
          <p:spPr>
            <a:xfrm>
              <a:off x="4945487" y="43788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ACC72D-4BEA-4167-9136-5F5F8F02251D}"/>
                </a:ext>
              </a:extLst>
            </p:cNvPr>
            <p:cNvSpPr/>
            <p:nvPr/>
          </p:nvSpPr>
          <p:spPr>
            <a:xfrm>
              <a:off x="4031087" y="48360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34154C9-F5B6-4D86-A485-98CFE800B672}"/>
                </a:ext>
              </a:extLst>
            </p:cNvPr>
            <p:cNvSpPr/>
            <p:nvPr/>
          </p:nvSpPr>
          <p:spPr>
            <a:xfrm>
              <a:off x="4488287" y="48360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C71E7C2-2609-4A96-BB8B-4BA5544C93B2}"/>
                </a:ext>
              </a:extLst>
            </p:cNvPr>
            <p:cNvSpPr/>
            <p:nvPr/>
          </p:nvSpPr>
          <p:spPr>
            <a:xfrm>
              <a:off x="4945487" y="48360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6E257D0-6749-4C47-AEAA-7AF3F2984553}"/>
                </a:ext>
              </a:extLst>
            </p:cNvPr>
            <p:cNvSpPr/>
            <p:nvPr/>
          </p:nvSpPr>
          <p:spPr>
            <a:xfrm>
              <a:off x="4031087" y="52932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10286B9-019F-4DDF-A401-5D824A1724C3}"/>
                </a:ext>
              </a:extLst>
            </p:cNvPr>
            <p:cNvSpPr/>
            <p:nvPr/>
          </p:nvSpPr>
          <p:spPr>
            <a:xfrm>
              <a:off x="4488287" y="52932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10B0BA5-6FBA-4A0A-873E-FB7385155320}"/>
                </a:ext>
              </a:extLst>
            </p:cNvPr>
            <p:cNvSpPr/>
            <p:nvPr/>
          </p:nvSpPr>
          <p:spPr>
            <a:xfrm>
              <a:off x="4945487" y="52932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F438363-436E-4D7E-B808-73DC45C6FFA9}"/>
                </a:ext>
              </a:extLst>
            </p:cNvPr>
            <p:cNvSpPr/>
            <p:nvPr/>
          </p:nvSpPr>
          <p:spPr>
            <a:xfrm>
              <a:off x="4488287" y="5892086"/>
              <a:ext cx="4572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104" name="Oval 12">
            <a:extLst>
              <a:ext uri="{FF2B5EF4-FFF2-40B4-BE49-F238E27FC236}">
                <a16:creationId xmlns:a16="http://schemas.microsoft.com/office/drawing/2014/main" id="{7E8DED54-0A10-4266-B225-B1343DE5AAA0}"/>
              </a:ext>
            </a:extLst>
          </p:cNvPr>
          <p:cNvSpPr/>
          <p:nvPr/>
        </p:nvSpPr>
        <p:spPr>
          <a:xfrm>
            <a:off x="8096234" y="352159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5" name="Oval 12">
            <a:extLst>
              <a:ext uri="{FF2B5EF4-FFF2-40B4-BE49-F238E27FC236}">
                <a16:creationId xmlns:a16="http://schemas.microsoft.com/office/drawing/2014/main" id="{A03040D4-7B71-4F93-ABB5-2F0EB1217112}"/>
              </a:ext>
            </a:extLst>
          </p:cNvPr>
          <p:cNvSpPr/>
          <p:nvPr/>
        </p:nvSpPr>
        <p:spPr>
          <a:xfrm>
            <a:off x="8096234" y="395611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Oval 12">
            <a:extLst>
              <a:ext uri="{FF2B5EF4-FFF2-40B4-BE49-F238E27FC236}">
                <a16:creationId xmlns:a16="http://schemas.microsoft.com/office/drawing/2014/main" id="{A0DE1D2C-1E86-4906-BA06-2B6AB9B0577D}"/>
              </a:ext>
            </a:extLst>
          </p:cNvPr>
          <p:cNvSpPr/>
          <p:nvPr/>
        </p:nvSpPr>
        <p:spPr>
          <a:xfrm>
            <a:off x="8096234" y="440962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7" name="Oval 12">
            <a:extLst>
              <a:ext uri="{FF2B5EF4-FFF2-40B4-BE49-F238E27FC236}">
                <a16:creationId xmlns:a16="http://schemas.microsoft.com/office/drawing/2014/main" id="{D6DD37AF-B91F-4199-A38D-AF7D524F0A69}"/>
              </a:ext>
            </a:extLst>
          </p:cNvPr>
          <p:cNvSpPr/>
          <p:nvPr/>
        </p:nvSpPr>
        <p:spPr>
          <a:xfrm>
            <a:off x="8096234" y="484191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Oval 12">
            <a:extLst>
              <a:ext uri="{FF2B5EF4-FFF2-40B4-BE49-F238E27FC236}">
                <a16:creationId xmlns:a16="http://schemas.microsoft.com/office/drawing/2014/main" id="{7F63248C-1D10-44E2-97D9-AA59FA8A3B9A}"/>
              </a:ext>
            </a:extLst>
          </p:cNvPr>
          <p:cNvSpPr/>
          <p:nvPr/>
        </p:nvSpPr>
        <p:spPr>
          <a:xfrm>
            <a:off x="8583454" y="352159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Oval 12">
            <a:extLst>
              <a:ext uri="{FF2B5EF4-FFF2-40B4-BE49-F238E27FC236}">
                <a16:creationId xmlns:a16="http://schemas.microsoft.com/office/drawing/2014/main" id="{84643105-2B54-4567-A1A7-2077CFCCAA5B}"/>
              </a:ext>
            </a:extLst>
          </p:cNvPr>
          <p:cNvSpPr/>
          <p:nvPr/>
        </p:nvSpPr>
        <p:spPr>
          <a:xfrm>
            <a:off x="8583454" y="395611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2">
            <a:extLst>
              <a:ext uri="{FF2B5EF4-FFF2-40B4-BE49-F238E27FC236}">
                <a16:creationId xmlns:a16="http://schemas.microsoft.com/office/drawing/2014/main" id="{0ED8B8C6-F553-4178-AE95-95B2333E2C84}"/>
              </a:ext>
            </a:extLst>
          </p:cNvPr>
          <p:cNvSpPr/>
          <p:nvPr/>
        </p:nvSpPr>
        <p:spPr>
          <a:xfrm>
            <a:off x="8583454" y="440962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2">
            <a:extLst>
              <a:ext uri="{FF2B5EF4-FFF2-40B4-BE49-F238E27FC236}">
                <a16:creationId xmlns:a16="http://schemas.microsoft.com/office/drawing/2014/main" id="{442E8ABA-2702-482F-B758-3CF4A5F0A7E5}"/>
              </a:ext>
            </a:extLst>
          </p:cNvPr>
          <p:cNvSpPr/>
          <p:nvPr/>
        </p:nvSpPr>
        <p:spPr>
          <a:xfrm>
            <a:off x="8583454" y="484191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Oval 12">
            <a:extLst>
              <a:ext uri="{FF2B5EF4-FFF2-40B4-BE49-F238E27FC236}">
                <a16:creationId xmlns:a16="http://schemas.microsoft.com/office/drawing/2014/main" id="{6753A0C5-36F9-4CD1-AEDA-5FE62F4FB289}"/>
              </a:ext>
            </a:extLst>
          </p:cNvPr>
          <p:cNvSpPr/>
          <p:nvPr/>
        </p:nvSpPr>
        <p:spPr>
          <a:xfrm>
            <a:off x="9070674" y="352159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Oval 12">
            <a:extLst>
              <a:ext uri="{FF2B5EF4-FFF2-40B4-BE49-F238E27FC236}">
                <a16:creationId xmlns:a16="http://schemas.microsoft.com/office/drawing/2014/main" id="{103C70FE-DFB8-491C-A65E-4F72080C2CA2}"/>
              </a:ext>
            </a:extLst>
          </p:cNvPr>
          <p:cNvSpPr/>
          <p:nvPr/>
        </p:nvSpPr>
        <p:spPr>
          <a:xfrm>
            <a:off x="9070674" y="395611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Oval 12">
            <a:extLst>
              <a:ext uri="{FF2B5EF4-FFF2-40B4-BE49-F238E27FC236}">
                <a16:creationId xmlns:a16="http://schemas.microsoft.com/office/drawing/2014/main" id="{59193AD0-DDCF-46FD-AA6E-3FA2865A6241}"/>
              </a:ext>
            </a:extLst>
          </p:cNvPr>
          <p:cNvSpPr/>
          <p:nvPr/>
        </p:nvSpPr>
        <p:spPr>
          <a:xfrm>
            <a:off x="9070674" y="440962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2">
            <a:extLst>
              <a:ext uri="{FF2B5EF4-FFF2-40B4-BE49-F238E27FC236}">
                <a16:creationId xmlns:a16="http://schemas.microsoft.com/office/drawing/2014/main" id="{ED9040CA-86A1-4A29-BBD5-DF335C249B35}"/>
              </a:ext>
            </a:extLst>
          </p:cNvPr>
          <p:cNvSpPr/>
          <p:nvPr/>
        </p:nvSpPr>
        <p:spPr>
          <a:xfrm>
            <a:off x="9070674" y="484191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2">
            <a:extLst>
              <a:ext uri="{FF2B5EF4-FFF2-40B4-BE49-F238E27FC236}">
                <a16:creationId xmlns:a16="http://schemas.microsoft.com/office/drawing/2014/main" id="{467E465A-2EFA-4319-BC56-70B2D8D68B29}"/>
              </a:ext>
            </a:extLst>
          </p:cNvPr>
          <p:cNvSpPr/>
          <p:nvPr/>
        </p:nvSpPr>
        <p:spPr>
          <a:xfrm>
            <a:off x="9557894" y="352159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7" name="Oval 12">
            <a:extLst>
              <a:ext uri="{FF2B5EF4-FFF2-40B4-BE49-F238E27FC236}">
                <a16:creationId xmlns:a16="http://schemas.microsoft.com/office/drawing/2014/main" id="{38EBE12B-55E8-4468-8C0F-E9E5E4137582}"/>
              </a:ext>
            </a:extLst>
          </p:cNvPr>
          <p:cNvSpPr/>
          <p:nvPr/>
        </p:nvSpPr>
        <p:spPr>
          <a:xfrm>
            <a:off x="9557894" y="395611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2">
            <a:extLst>
              <a:ext uri="{FF2B5EF4-FFF2-40B4-BE49-F238E27FC236}">
                <a16:creationId xmlns:a16="http://schemas.microsoft.com/office/drawing/2014/main" id="{331F4DFC-5C26-4B51-B45A-EF2926842886}"/>
              </a:ext>
            </a:extLst>
          </p:cNvPr>
          <p:cNvSpPr/>
          <p:nvPr/>
        </p:nvSpPr>
        <p:spPr>
          <a:xfrm>
            <a:off x="9557894" y="440962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2">
            <a:extLst>
              <a:ext uri="{FF2B5EF4-FFF2-40B4-BE49-F238E27FC236}">
                <a16:creationId xmlns:a16="http://schemas.microsoft.com/office/drawing/2014/main" id="{AE6EC306-17BF-46F6-AE53-42E714B49CD3}"/>
              </a:ext>
            </a:extLst>
          </p:cNvPr>
          <p:cNvSpPr/>
          <p:nvPr/>
        </p:nvSpPr>
        <p:spPr>
          <a:xfrm>
            <a:off x="9557894" y="484191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E7F4FB4-0F4F-447B-AC63-A6B9A465239A}"/>
              </a:ext>
            </a:extLst>
          </p:cNvPr>
          <p:cNvSpPr/>
          <p:nvPr/>
        </p:nvSpPr>
        <p:spPr>
          <a:xfrm>
            <a:off x="1982354" y="3181781"/>
            <a:ext cx="1463040" cy="1371600"/>
          </a:xfrm>
          <a:prstGeom prst="rect">
            <a:avLst/>
          </a:prstGeom>
          <a:solidFill>
            <a:schemeClr val="accent5">
              <a:lumMod val="20000"/>
              <a:lumOff val="80000"/>
              <a:alpha val="50196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">
            <a:extLst>
              <a:ext uri="{FF2B5EF4-FFF2-40B4-BE49-F238E27FC236}">
                <a16:creationId xmlns:a16="http://schemas.microsoft.com/office/drawing/2014/main" id="{6324C056-4A44-4D69-9D9D-83F3D93D57F3}"/>
              </a:ext>
            </a:extLst>
          </p:cNvPr>
          <p:cNvSpPr/>
          <p:nvPr/>
        </p:nvSpPr>
        <p:spPr>
          <a:xfrm>
            <a:off x="8096234" y="352159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2" name="Oval 12">
            <a:extLst>
              <a:ext uri="{FF2B5EF4-FFF2-40B4-BE49-F238E27FC236}">
                <a16:creationId xmlns:a16="http://schemas.microsoft.com/office/drawing/2014/main" id="{CF7D8685-9DDD-4371-871A-1D6EA9B24CF0}"/>
              </a:ext>
            </a:extLst>
          </p:cNvPr>
          <p:cNvSpPr/>
          <p:nvPr/>
        </p:nvSpPr>
        <p:spPr>
          <a:xfrm>
            <a:off x="8582705" y="352159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3" name="Oval 12">
            <a:extLst>
              <a:ext uri="{FF2B5EF4-FFF2-40B4-BE49-F238E27FC236}">
                <a16:creationId xmlns:a16="http://schemas.microsoft.com/office/drawing/2014/main" id="{5E0B2AA2-9F33-4E97-ADCD-A815DF5796AE}"/>
              </a:ext>
            </a:extLst>
          </p:cNvPr>
          <p:cNvSpPr/>
          <p:nvPr/>
        </p:nvSpPr>
        <p:spPr>
          <a:xfrm>
            <a:off x="9069176" y="352159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F13319C-02DD-4E3A-A0F0-DF033856AB0D}"/>
              </a:ext>
            </a:extLst>
          </p:cNvPr>
          <p:cNvSpPr/>
          <p:nvPr/>
        </p:nvSpPr>
        <p:spPr>
          <a:xfrm>
            <a:off x="2465204" y="3181781"/>
            <a:ext cx="1463040" cy="1371600"/>
          </a:xfrm>
          <a:prstGeom prst="rect">
            <a:avLst/>
          </a:prstGeom>
          <a:solidFill>
            <a:schemeClr val="accent5">
              <a:lumMod val="20000"/>
              <a:lumOff val="80000"/>
              <a:alpha val="50196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146D831-E71E-4365-AECA-B549AB16DFDD}"/>
              </a:ext>
            </a:extLst>
          </p:cNvPr>
          <p:cNvSpPr/>
          <p:nvPr/>
        </p:nvSpPr>
        <p:spPr>
          <a:xfrm>
            <a:off x="2948054" y="3181781"/>
            <a:ext cx="1463040" cy="1371600"/>
          </a:xfrm>
          <a:prstGeom prst="rect">
            <a:avLst/>
          </a:prstGeom>
          <a:solidFill>
            <a:schemeClr val="accent5">
              <a:lumMod val="20000"/>
              <a:lumOff val="80000"/>
              <a:alpha val="50196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7462635-81EA-4535-AC2A-0D306639E51D}"/>
              </a:ext>
            </a:extLst>
          </p:cNvPr>
          <p:cNvSpPr/>
          <p:nvPr/>
        </p:nvSpPr>
        <p:spPr>
          <a:xfrm>
            <a:off x="3430905" y="3181781"/>
            <a:ext cx="1463040" cy="1371600"/>
          </a:xfrm>
          <a:prstGeom prst="rect">
            <a:avLst/>
          </a:prstGeom>
          <a:solidFill>
            <a:schemeClr val="accent5">
              <a:lumMod val="20000"/>
              <a:lumOff val="80000"/>
              <a:alpha val="50196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">
            <a:extLst>
              <a:ext uri="{FF2B5EF4-FFF2-40B4-BE49-F238E27FC236}">
                <a16:creationId xmlns:a16="http://schemas.microsoft.com/office/drawing/2014/main" id="{4F6B67FB-E543-4485-940A-64B01D27B641}"/>
              </a:ext>
            </a:extLst>
          </p:cNvPr>
          <p:cNvSpPr/>
          <p:nvPr/>
        </p:nvSpPr>
        <p:spPr>
          <a:xfrm>
            <a:off x="9554898" y="352159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8" name="Oval 12">
            <a:extLst>
              <a:ext uri="{FF2B5EF4-FFF2-40B4-BE49-F238E27FC236}">
                <a16:creationId xmlns:a16="http://schemas.microsoft.com/office/drawing/2014/main" id="{E31CE83F-7C83-4E55-90E3-47585018D01C}"/>
              </a:ext>
            </a:extLst>
          </p:cNvPr>
          <p:cNvSpPr/>
          <p:nvPr/>
        </p:nvSpPr>
        <p:spPr>
          <a:xfrm>
            <a:off x="8096234" y="395611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129" name="Oval 12">
            <a:extLst>
              <a:ext uri="{FF2B5EF4-FFF2-40B4-BE49-F238E27FC236}">
                <a16:creationId xmlns:a16="http://schemas.microsoft.com/office/drawing/2014/main" id="{0A431FD2-BDFC-4A75-A49E-0E2B3CE28989}"/>
              </a:ext>
            </a:extLst>
          </p:cNvPr>
          <p:cNvSpPr/>
          <p:nvPr/>
        </p:nvSpPr>
        <p:spPr>
          <a:xfrm>
            <a:off x="9069176" y="395611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0" name="Oval 12">
            <a:extLst>
              <a:ext uri="{FF2B5EF4-FFF2-40B4-BE49-F238E27FC236}">
                <a16:creationId xmlns:a16="http://schemas.microsoft.com/office/drawing/2014/main" id="{2195DEF2-3D16-4BCA-8A1D-5D2A676B9856}"/>
              </a:ext>
            </a:extLst>
          </p:cNvPr>
          <p:cNvSpPr/>
          <p:nvPr/>
        </p:nvSpPr>
        <p:spPr>
          <a:xfrm>
            <a:off x="9554898" y="395611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1" name="Oval 12">
            <a:extLst>
              <a:ext uri="{FF2B5EF4-FFF2-40B4-BE49-F238E27FC236}">
                <a16:creationId xmlns:a16="http://schemas.microsoft.com/office/drawing/2014/main" id="{946778EB-B96C-4586-8BC7-71D596121F99}"/>
              </a:ext>
            </a:extLst>
          </p:cNvPr>
          <p:cNvSpPr/>
          <p:nvPr/>
        </p:nvSpPr>
        <p:spPr>
          <a:xfrm>
            <a:off x="8096234" y="440962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2" name="Oval 12">
            <a:extLst>
              <a:ext uri="{FF2B5EF4-FFF2-40B4-BE49-F238E27FC236}">
                <a16:creationId xmlns:a16="http://schemas.microsoft.com/office/drawing/2014/main" id="{63A3B14A-71BE-4CF1-A2B1-46DF0F174409}"/>
              </a:ext>
            </a:extLst>
          </p:cNvPr>
          <p:cNvSpPr/>
          <p:nvPr/>
        </p:nvSpPr>
        <p:spPr>
          <a:xfrm>
            <a:off x="8582705" y="440962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3" name="Oval 12">
            <a:extLst>
              <a:ext uri="{FF2B5EF4-FFF2-40B4-BE49-F238E27FC236}">
                <a16:creationId xmlns:a16="http://schemas.microsoft.com/office/drawing/2014/main" id="{78A1D33E-E22F-44C3-A85A-665F9BC8ECE7}"/>
              </a:ext>
            </a:extLst>
          </p:cNvPr>
          <p:cNvSpPr/>
          <p:nvPr/>
        </p:nvSpPr>
        <p:spPr>
          <a:xfrm>
            <a:off x="9069176" y="440962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4" name="Oval 12">
            <a:extLst>
              <a:ext uri="{FF2B5EF4-FFF2-40B4-BE49-F238E27FC236}">
                <a16:creationId xmlns:a16="http://schemas.microsoft.com/office/drawing/2014/main" id="{AD120483-1654-4C78-A28F-49EEE37D8929}"/>
              </a:ext>
            </a:extLst>
          </p:cNvPr>
          <p:cNvSpPr/>
          <p:nvPr/>
        </p:nvSpPr>
        <p:spPr>
          <a:xfrm>
            <a:off x="9554898" y="440962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5" name="Oval 12">
            <a:extLst>
              <a:ext uri="{FF2B5EF4-FFF2-40B4-BE49-F238E27FC236}">
                <a16:creationId xmlns:a16="http://schemas.microsoft.com/office/drawing/2014/main" id="{EB557FFE-B8D7-4CD6-AEA8-9840BCD39CC4}"/>
              </a:ext>
            </a:extLst>
          </p:cNvPr>
          <p:cNvSpPr/>
          <p:nvPr/>
        </p:nvSpPr>
        <p:spPr>
          <a:xfrm>
            <a:off x="8096234" y="484191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6" name="Oval 12">
            <a:extLst>
              <a:ext uri="{FF2B5EF4-FFF2-40B4-BE49-F238E27FC236}">
                <a16:creationId xmlns:a16="http://schemas.microsoft.com/office/drawing/2014/main" id="{7C3243D8-B987-440A-90CC-3D379B1AB418}"/>
              </a:ext>
            </a:extLst>
          </p:cNvPr>
          <p:cNvSpPr/>
          <p:nvPr/>
        </p:nvSpPr>
        <p:spPr>
          <a:xfrm>
            <a:off x="8582705" y="484191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7" name="Oval 12">
            <a:extLst>
              <a:ext uri="{FF2B5EF4-FFF2-40B4-BE49-F238E27FC236}">
                <a16:creationId xmlns:a16="http://schemas.microsoft.com/office/drawing/2014/main" id="{3B20873E-0C7A-4694-B06B-7FFAA2DE646E}"/>
              </a:ext>
            </a:extLst>
          </p:cNvPr>
          <p:cNvSpPr/>
          <p:nvPr/>
        </p:nvSpPr>
        <p:spPr>
          <a:xfrm>
            <a:off x="9066492" y="484191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8" name="Oval 12">
            <a:extLst>
              <a:ext uri="{FF2B5EF4-FFF2-40B4-BE49-F238E27FC236}">
                <a16:creationId xmlns:a16="http://schemas.microsoft.com/office/drawing/2014/main" id="{D73A5814-0CDD-43B7-AA07-D77602F42169}"/>
              </a:ext>
            </a:extLst>
          </p:cNvPr>
          <p:cNvSpPr/>
          <p:nvPr/>
        </p:nvSpPr>
        <p:spPr>
          <a:xfrm>
            <a:off x="9557894" y="484191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9" name="Oval 12">
            <a:extLst>
              <a:ext uri="{FF2B5EF4-FFF2-40B4-BE49-F238E27FC236}">
                <a16:creationId xmlns:a16="http://schemas.microsoft.com/office/drawing/2014/main" id="{262DB0A2-4B7C-4704-A82A-803588165E27}"/>
              </a:ext>
            </a:extLst>
          </p:cNvPr>
          <p:cNvSpPr/>
          <p:nvPr/>
        </p:nvSpPr>
        <p:spPr>
          <a:xfrm>
            <a:off x="8582705" y="3957191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86241" y="3241027"/>
            <a:ext cx="109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i="1" dirty="0" err="1"/>
              <a:t>Multiply</a:t>
            </a:r>
            <a:r>
              <a:rPr lang="es-CR" i="1" dirty="0"/>
              <a:t> and sum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10008264" y="4839561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4X4X1</a:t>
            </a:r>
          </a:p>
        </p:txBody>
      </p:sp>
      <p:sp>
        <p:nvSpPr>
          <p:cNvPr id="143" name="Rectangle 125">
            <a:extLst/>
          </p:cNvPr>
          <p:cNvSpPr/>
          <p:nvPr/>
        </p:nvSpPr>
        <p:spPr>
          <a:xfrm>
            <a:off x="1989000" y="3659227"/>
            <a:ext cx="1463040" cy="1371600"/>
          </a:xfrm>
          <a:prstGeom prst="rect">
            <a:avLst/>
          </a:prstGeom>
          <a:solidFill>
            <a:schemeClr val="accent5">
              <a:lumMod val="20000"/>
              <a:lumOff val="80000"/>
              <a:alpha val="50196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25">
            <a:extLst/>
          </p:cNvPr>
          <p:cNvSpPr/>
          <p:nvPr/>
        </p:nvSpPr>
        <p:spPr>
          <a:xfrm>
            <a:off x="2462461" y="3656360"/>
            <a:ext cx="1463040" cy="1371600"/>
          </a:xfrm>
          <a:prstGeom prst="rect">
            <a:avLst/>
          </a:prstGeom>
          <a:solidFill>
            <a:schemeClr val="accent5">
              <a:lumMod val="20000"/>
              <a:lumOff val="80000"/>
              <a:alpha val="50196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25">
            <a:extLst/>
          </p:cNvPr>
          <p:cNvSpPr/>
          <p:nvPr/>
        </p:nvSpPr>
        <p:spPr>
          <a:xfrm>
            <a:off x="2935922" y="3661460"/>
            <a:ext cx="1463040" cy="1371600"/>
          </a:xfrm>
          <a:prstGeom prst="rect">
            <a:avLst/>
          </a:prstGeom>
          <a:solidFill>
            <a:schemeClr val="accent5">
              <a:lumMod val="20000"/>
              <a:lumOff val="80000"/>
              <a:alpha val="50196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25">
            <a:extLst/>
          </p:cNvPr>
          <p:cNvSpPr/>
          <p:nvPr/>
        </p:nvSpPr>
        <p:spPr>
          <a:xfrm>
            <a:off x="3439270" y="3666560"/>
            <a:ext cx="1463040" cy="1371600"/>
          </a:xfrm>
          <a:prstGeom prst="rect">
            <a:avLst/>
          </a:prstGeom>
          <a:solidFill>
            <a:schemeClr val="accent5">
              <a:lumMod val="20000"/>
              <a:lumOff val="80000"/>
              <a:alpha val="50196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25">
            <a:extLst/>
          </p:cNvPr>
          <p:cNvSpPr/>
          <p:nvPr/>
        </p:nvSpPr>
        <p:spPr>
          <a:xfrm>
            <a:off x="1987072" y="4077179"/>
            <a:ext cx="1463040" cy="1371600"/>
          </a:xfrm>
          <a:prstGeom prst="rect">
            <a:avLst/>
          </a:prstGeom>
          <a:solidFill>
            <a:schemeClr val="accent5">
              <a:lumMod val="20000"/>
              <a:lumOff val="80000"/>
              <a:alpha val="50196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25">
            <a:extLst/>
          </p:cNvPr>
          <p:cNvSpPr/>
          <p:nvPr/>
        </p:nvSpPr>
        <p:spPr>
          <a:xfrm>
            <a:off x="2460834" y="4077179"/>
            <a:ext cx="1463040" cy="1371600"/>
          </a:xfrm>
          <a:prstGeom prst="rect">
            <a:avLst/>
          </a:prstGeom>
          <a:solidFill>
            <a:schemeClr val="accent5">
              <a:lumMod val="20000"/>
              <a:lumOff val="80000"/>
              <a:alpha val="50196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25">
            <a:extLst/>
          </p:cNvPr>
          <p:cNvSpPr/>
          <p:nvPr/>
        </p:nvSpPr>
        <p:spPr>
          <a:xfrm>
            <a:off x="2944064" y="4077179"/>
            <a:ext cx="1463040" cy="1371600"/>
          </a:xfrm>
          <a:prstGeom prst="rect">
            <a:avLst/>
          </a:prstGeom>
          <a:solidFill>
            <a:schemeClr val="accent5">
              <a:lumMod val="20000"/>
              <a:lumOff val="80000"/>
              <a:alpha val="50196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25">
            <a:extLst/>
          </p:cNvPr>
          <p:cNvSpPr/>
          <p:nvPr/>
        </p:nvSpPr>
        <p:spPr>
          <a:xfrm>
            <a:off x="3437218" y="4062372"/>
            <a:ext cx="1463040" cy="1371600"/>
          </a:xfrm>
          <a:prstGeom prst="rect">
            <a:avLst/>
          </a:prstGeom>
          <a:solidFill>
            <a:schemeClr val="accent5">
              <a:lumMod val="20000"/>
              <a:lumOff val="80000"/>
              <a:alpha val="50196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25">
            <a:extLst/>
          </p:cNvPr>
          <p:cNvSpPr/>
          <p:nvPr/>
        </p:nvSpPr>
        <p:spPr>
          <a:xfrm>
            <a:off x="1975237" y="4516866"/>
            <a:ext cx="1463040" cy="1371600"/>
          </a:xfrm>
          <a:prstGeom prst="rect">
            <a:avLst/>
          </a:prstGeom>
          <a:solidFill>
            <a:schemeClr val="accent5">
              <a:lumMod val="20000"/>
              <a:lumOff val="80000"/>
              <a:alpha val="50196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25">
            <a:extLst/>
          </p:cNvPr>
          <p:cNvSpPr/>
          <p:nvPr/>
        </p:nvSpPr>
        <p:spPr>
          <a:xfrm>
            <a:off x="2457208" y="4514253"/>
            <a:ext cx="1463040" cy="1371600"/>
          </a:xfrm>
          <a:prstGeom prst="rect">
            <a:avLst/>
          </a:prstGeom>
          <a:solidFill>
            <a:schemeClr val="accent5">
              <a:lumMod val="20000"/>
              <a:lumOff val="80000"/>
              <a:alpha val="50196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25">
            <a:extLst/>
          </p:cNvPr>
          <p:cNvSpPr/>
          <p:nvPr/>
        </p:nvSpPr>
        <p:spPr>
          <a:xfrm>
            <a:off x="2979853" y="4509368"/>
            <a:ext cx="1463040" cy="1371600"/>
          </a:xfrm>
          <a:prstGeom prst="rect">
            <a:avLst/>
          </a:prstGeom>
          <a:solidFill>
            <a:schemeClr val="accent5">
              <a:lumMod val="20000"/>
              <a:lumOff val="80000"/>
              <a:alpha val="50196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25">
            <a:extLst/>
          </p:cNvPr>
          <p:cNvSpPr/>
          <p:nvPr/>
        </p:nvSpPr>
        <p:spPr>
          <a:xfrm>
            <a:off x="3453830" y="4524845"/>
            <a:ext cx="1463040" cy="1371600"/>
          </a:xfrm>
          <a:prstGeom prst="rect">
            <a:avLst/>
          </a:prstGeom>
          <a:solidFill>
            <a:schemeClr val="accent5">
              <a:lumMod val="20000"/>
              <a:lumOff val="80000"/>
              <a:alpha val="50196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CuadroTexto 90">
            <a:extLst>
              <a:ext uri="{FF2B5EF4-FFF2-40B4-BE49-F238E27FC236}">
                <a16:creationId xmlns:a16="http://schemas.microsoft.com/office/drawing/2014/main" id="{897D7FF2-10D4-40CE-9DAF-9626AAB01CEB}"/>
              </a:ext>
            </a:extLst>
          </p:cNvPr>
          <p:cNvSpPr txBox="1"/>
          <p:nvPr/>
        </p:nvSpPr>
        <p:spPr>
          <a:xfrm>
            <a:off x="4849285" y="5554327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/>
              <a:t>6X6X1</a:t>
            </a:r>
            <a:endParaRPr lang="es-CR" dirty="0"/>
          </a:p>
        </p:txBody>
      </p:sp>
      <p:sp>
        <p:nvSpPr>
          <p:cNvPr id="141" name="CuadroTexto 90">
            <a:extLst>
              <a:ext uri="{FF2B5EF4-FFF2-40B4-BE49-F238E27FC236}">
                <a16:creationId xmlns:a16="http://schemas.microsoft.com/office/drawing/2014/main" id="{A9609127-6F76-4701-9A6E-5525E640DBDF}"/>
              </a:ext>
            </a:extLst>
          </p:cNvPr>
          <p:cNvSpPr txBox="1"/>
          <p:nvPr/>
        </p:nvSpPr>
        <p:spPr>
          <a:xfrm>
            <a:off x="6749130" y="5011003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/>
              <a:t>3X3X1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623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000"/>
                            </p:stCondLst>
                            <p:childTnLst>
                              <p:par>
                                <p:cTn id="2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500"/>
                            </p:stCondLst>
                            <p:childTnLst>
                              <p:par>
                                <p:cTn id="2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000"/>
                            </p:stCondLst>
                            <p:childTnLst>
                              <p:par>
                                <p:cTn id="2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500"/>
                            </p:stCondLst>
                            <p:childTnLst>
                              <p:par>
                                <p:cTn id="2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3000"/>
                            </p:stCondLst>
                            <p:childTnLst>
                              <p:par>
                                <p:cTn id="2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3500"/>
                            </p:stCondLst>
                            <p:childTnLst>
                              <p:par>
                                <p:cTn id="2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4000"/>
                            </p:stCondLst>
                            <p:childTnLst>
                              <p:par>
                                <p:cTn id="2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4500"/>
                            </p:stCondLst>
                            <p:childTnLst>
                              <p:par>
                                <p:cTn id="2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0"/>
                            </p:stCondLst>
                            <p:childTnLst>
                              <p:par>
                                <p:cTn id="2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6000"/>
                            </p:stCondLst>
                            <p:childTnLst>
                              <p:par>
                                <p:cTn id="2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6500"/>
                            </p:stCondLst>
                            <p:childTnLst>
                              <p:par>
                                <p:cTn id="2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7500"/>
                            </p:stCondLst>
                            <p:childTnLst>
                              <p:par>
                                <p:cTn id="3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8000"/>
                            </p:stCondLst>
                            <p:childTnLst>
                              <p:par>
                                <p:cTn id="3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8500"/>
                            </p:stCondLst>
                            <p:childTnLst>
                              <p:par>
                                <p:cTn id="3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9000"/>
                            </p:stCondLst>
                            <p:childTnLst>
                              <p:par>
                                <p:cTn id="3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9500"/>
                            </p:stCondLst>
                            <p:childTnLst>
                              <p:par>
                                <p:cTn id="3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2000"/>
                            </p:stCondLst>
                            <p:childTnLst>
                              <p:par>
                                <p:cTn id="3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3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13000"/>
                            </p:stCondLst>
                            <p:childTnLst>
                              <p:par>
                                <p:cTn id="3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3500"/>
                            </p:stCondLst>
                            <p:childTnLst>
                              <p:par>
                                <p:cTn id="3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4000"/>
                            </p:stCondLst>
                            <p:childTnLst>
                              <p:par>
                                <p:cTn id="3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4500"/>
                            </p:stCondLst>
                            <p:childTnLst>
                              <p:par>
                                <p:cTn id="3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15000"/>
                            </p:stCondLst>
                            <p:childTnLst>
                              <p:par>
                                <p:cTn id="3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5500"/>
                            </p:stCondLst>
                            <p:childTnLst>
                              <p:par>
                                <p:cTn id="3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16500"/>
                            </p:stCondLst>
                            <p:childTnLst>
                              <p:par>
                                <p:cTn id="3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17000"/>
                            </p:stCondLst>
                            <p:childTnLst>
                              <p:par>
                                <p:cTn id="3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17500"/>
                            </p:stCondLst>
                            <p:childTnLst>
                              <p:par>
                                <p:cTn id="3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90" grpId="0"/>
      <p:bldP spid="92" grpId="0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0" grpId="1" animBg="1"/>
      <p:bldP spid="121" grpId="0" animBg="1"/>
      <p:bldP spid="122" grpId="0" animBg="1"/>
      <p:bldP spid="123" grpId="0" animBg="1"/>
      <p:bldP spid="124" grpId="0" animBg="1"/>
      <p:bldP spid="124" grpId="1" animBg="1"/>
      <p:bldP spid="125" grpId="0" animBg="1"/>
      <p:bldP spid="125" grpId="2" animBg="1"/>
      <p:bldP spid="126" grpId="0" animBg="1"/>
      <p:bldP spid="126" grpId="1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3" grpId="0"/>
      <p:bldP spid="91" grpId="0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40" grpId="0"/>
      <p:bldP spid="1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Convolutional Layer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Verdana" panose="020B0604030504040204" pitchFamily="34" charset="0"/>
              </a:rPr>
              <a:t>Key Takeaways: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ea typeface="Verdana" panose="020B0604030504040204" pitchFamily="34" charset="0"/>
              </a:rPr>
              <a:t>The Output is called the Feature Map</a:t>
            </a:r>
          </a:p>
          <a:p>
            <a:pPr lvl="2"/>
            <a:r>
              <a:rPr lang="en-US" dirty="0">
                <a:ea typeface="Verdana" panose="020B0604030504040204" pitchFamily="34" charset="0"/>
              </a:rPr>
              <a:t>May not necessarily reveal something coherent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ea typeface="Verdana" panose="020B0604030504040204" pitchFamily="34" charset="0"/>
              </a:rPr>
              <a:t>The Feature Map is smaller than the input (image)</a:t>
            </a:r>
          </a:p>
          <a:p>
            <a:pPr lvl="2"/>
            <a:r>
              <a:rPr lang="en-US" dirty="0">
                <a:ea typeface="Verdana" panose="020B0604030504040204" pitchFamily="34" charset="0"/>
              </a:rPr>
              <a:t>Assuming no padding</a:t>
            </a:r>
          </a:p>
          <a:p>
            <a:pPr lvl="2"/>
            <a:r>
              <a:rPr lang="en-US" dirty="0">
                <a:ea typeface="Verdana" panose="020B0604030504040204" pitchFamily="34" charset="0"/>
              </a:rPr>
              <a:t>Feature Map Formula = (</a:t>
            </a:r>
            <a:r>
              <a:rPr lang="en-US" dirty="0" err="1">
                <a:ea typeface="Verdana" panose="020B0604030504040204" pitchFamily="34" charset="0"/>
              </a:rPr>
              <a:t>Ima_s</a:t>
            </a:r>
            <a:r>
              <a:rPr lang="en-US" dirty="0">
                <a:ea typeface="Verdana" panose="020B0604030504040204" pitchFamily="34" charset="0"/>
              </a:rPr>
              <a:t> − </a:t>
            </a:r>
            <a:r>
              <a:rPr lang="en-US" dirty="0" err="1">
                <a:ea typeface="Verdana" panose="020B0604030504040204" pitchFamily="34" charset="0"/>
              </a:rPr>
              <a:t>Ker_s</a:t>
            </a:r>
            <a:r>
              <a:rPr lang="en-US" dirty="0">
                <a:ea typeface="Verdana" panose="020B0604030504040204" pitchFamily="34" charset="0"/>
              </a:rPr>
              <a:t> + 2*</a:t>
            </a:r>
            <a:r>
              <a:rPr lang="en-US" dirty="0" err="1">
                <a:ea typeface="Verdana" panose="020B0604030504040204" pitchFamily="34" charset="0"/>
              </a:rPr>
              <a:t>Pad_s</a:t>
            </a:r>
            <a:r>
              <a:rPr lang="en-US" dirty="0">
                <a:ea typeface="Verdana" panose="020B0604030504040204" pitchFamily="34" charset="0"/>
              </a:rPr>
              <a:t>) / </a:t>
            </a:r>
            <a:r>
              <a:rPr lang="en-US" dirty="0" err="1">
                <a:ea typeface="Verdana" panose="020B0604030504040204" pitchFamily="34" charset="0"/>
              </a:rPr>
              <a:t>Sli_s</a:t>
            </a:r>
            <a:r>
              <a:rPr lang="en-US" dirty="0">
                <a:ea typeface="Verdana" panose="020B0604030504040204" pitchFamily="34" charset="0"/>
              </a:rPr>
              <a:t> </a:t>
            </a:r>
            <a:r>
              <a:rPr lang="en-US">
                <a:ea typeface="Verdana" panose="020B0604030504040204" pitchFamily="34" charset="0"/>
              </a:rPr>
              <a:t>+ 1</a:t>
            </a:r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138150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Convolutional Layer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Verdana" panose="020B0604030504040204" pitchFamily="34" charset="0"/>
              </a:rPr>
              <a:t>Key Takeaways: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>
                <a:ea typeface="Verdana" panose="020B0604030504040204" pitchFamily="34" charset="0"/>
              </a:rPr>
              <a:t>The </a:t>
            </a:r>
            <a:r>
              <a:rPr lang="en-US" dirty="0">
                <a:ea typeface="Verdana" panose="020B0604030504040204" pitchFamily="34" charset="0"/>
              </a:rPr>
              <a:t>Weights and Biases stayed the same while convolving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ea typeface="Verdana" panose="020B0604030504040204" pitchFamily="34" charset="0"/>
              </a:rPr>
              <a:t>Only when Backpropagating, they’ll adjust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ea typeface="Verdana" panose="020B0604030504040204" pitchFamily="34" charset="0"/>
              </a:rPr>
              <a:t>1 kernel =&gt; 1 Feature Map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ea typeface="Verdana" panose="020B0604030504040204" pitchFamily="34" charset="0"/>
              </a:rPr>
              <a:t>The depth of the image must match the depth of the kernel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ea typeface="Verdana" panose="020B0604030504040204" pitchFamily="34" charset="0"/>
              </a:rPr>
              <a:t>If we have a colored image (depth-3), then kernel must have </a:t>
            </a:r>
            <a:r>
              <a:rPr lang="en-US">
                <a:ea typeface="Verdana" panose="020B0604030504040204" pitchFamily="34" charset="0"/>
              </a:rPr>
              <a:t>equal depth-3</a:t>
            </a:r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338939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Convolutional Layer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ea typeface="Verdana" panose="020B0604030504040204" pitchFamily="34" charset="0"/>
              </a:rPr>
              <a:t>Example 2: 6X6X1 image, kernel 3X3X1, slide-2, pad-0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0F9BC035-052A-4246-A332-2DED7EE9ECAB}"/>
              </a:ext>
            </a:extLst>
          </p:cNvPr>
          <p:cNvSpPr/>
          <p:nvPr/>
        </p:nvSpPr>
        <p:spPr>
          <a:xfrm>
            <a:off x="2039504" y="326046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2A191FB2-3045-4C40-902D-8D190DFB9054}"/>
              </a:ext>
            </a:extLst>
          </p:cNvPr>
          <p:cNvSpPr/>
          <p:nvPr/>
        </p:nvSpPr>
        <p:spPr>
          <a:xfrm>
            <a:off x="2039504" y="37044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Oval 12">
            <a:extLst>
              <a:ext uri="{FF2B5EF4-FFF2-40B4-BE49-F238E27FC236}">
                <a16:creationId xmlns:a16="http://schemas.microsoft.com/office/drawing/2014/main" id="{240B6EF8-BC46-4702-B2F8-133CDF9DB9A1}"/>
              </a:ext>
            </a:extLst>
          </p:cNvPr>
          <p:cNvSpPr/>
          <p:nvPr/>
        </p:nvSpPr>
        <p:spPr>
          <a:xfrm>
            <a:off x="2039504" y="41484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Oval 12">
            <a:extLst>
              <a:ext uri="{FF2B5EF4-FFF2-40B4-BE49-F238E27FC236}">
                <a16:creationId xmlns:a16="http://schemas.microsoft.com/office/drawing/2014/main" id="{E2F8A96F-3220-4297-82B7-989092110674}"/>
              </a:ext>
            </a:extLst>
          </p:cNvPr>
          <p:cNvSpPr/>
          <p:nvPr/>
        </p:nvSpPr>
        <p:spPr>
          <a:xfrm>
            <a:off x="2039504" y="4592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Oval 12">
            <a:extLst>
              <a:ext uri="{FF2B5EF4-FFF2-40B4-BE49-F238E27FC236}">
                <a16:creationId xmlns:a16="http://schemas.microsoft.com/office/drawing/2014/main" id="{5219CC75-2075-43FE-AFA1-BD2B7DA0A490}"/>
              </a:ext>
            </a:extLst>
          </p:cNvPr>
          <p:cNvSpPr/>
          <p:nvPr/>
        </p:nvSpPr>
        <p:spPr>
          <a:xfrm>
            <a:off x="2039504" y="50365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Oval 12">
            <a:extLst>
              <a:ext uri="{FF2B5EF4-FFF2-40B4-BE49-F238E27FC236}">
                <a16:creationId xmlns:a16="http://schemas.microsoft.com/office/drawing/2014/main" id="{0A722C4A-DF40-49F6-ACB4-D7447545A171}"/>
              </a:ext>
            </a:extLst>
          </p:cNvPr>
          <p:cNvSpPr/>
          <p:nvPr/>
        </p:nvSpPr>
        <p:spPr>
          <a:xfrm>
            <a:off x="2039504" y="548053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6D640D8B-8467-4E56-99FB-735FFB6834BB}"/>
              </a:ext>
            </a:extLst>
          </p:cNvPr>
          <p:cNvSpPr/>
          <p:nvPr/>
        </p:nvSpPr>
        <p:spPr>
          <a:xfrm>
            <a:off x="2526724" y="326046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C8CB167F-A1EE-43FD-9F1D-1F4421CA4961}"/>
              </a:ext>
            </a:extLst>
          </p:cNvPr>
          <p:cNvSpPr/>
          <p:nvPr/>
        </p:nvSpPr>
        <p:spPr>
          <a:xfrm>
            <a:off x="2526724" y="37044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78EF0A04-3FD9-4031-97DE-3E713DC9181C}"/>
              </a:ext>
            </a:extLst>
          </p:cNvPr>
          <p:cNvSpPr/>
          <p:nvPr/>
        </p:nvSpPr>
        <p:spPr>
          <a:xfrm>
            <a:off x="2526724" y="41484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BF4C4520-CAF6-4148-BB70-682D40E95F07}"/>
              </a:ext>
            </a:extLst>
          </p:cNvPr>
          <p:cNvSpPr/>
          <p:nvPr/>
        </p:nvSpPr>
        <p:spPr>
          <a:xfrm>
            <a:off x="2526724" y="4592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086821C0-C780-4227-895F-604A19B3988E}"/>
              </a:ext>
            </a:extLst>
          </p:cNvPr>
          <p:cNvSpPr/>
          <p:nvPr/>
        </p:nvSpPr>
        <p:spPr>
          <a:xfrm>
            <a:off x="2526724" y="50365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BACCF730-0CF9-41F4-97C9-1E710F2BCDEC}"/>
              </a:ext>
            </a:extLst>
          </p:cNvPr>
          <p:cNvSpPr/>
          <p:nvPr/>
        </p:nvSpPr>
        <p:spPr>
          <a:xfrm>
            <a:off x="2526724" y="548053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Oval 12">
            <a:extLst>
              <a:ext uri="{FF2B5EF4-FFF2-40B4-BE49-F238E27FC236}">
                <a16:creationId xmlns:a16="http://schemas.microsoft.com/office/drawing/2014/main" id="{0E90F611-B0EA-49EB-AEC8-7008C1A74BE8}"/>
              </a:ext>
            </a:extLst>
          </p:cNvPr>
          <p:cNvSpPr/>
          <p:nvPr/>
        </p:nvSpPr>
        <p:spPr>
          <a:xfrm>
            <a:off x="3013944" y="326046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id="{27587433-3818-4AC7-A8F6-1C68E8C898EF}"/>
              </a:ext>
            </a:extLst>
          </p:cNvPr>
          <p:cNvSpPr/>
          <p:nvPr/>
        </p:nvSpPr>
        <p:spPr>
          <a:xfrm>
            <a:off x="3013944" y="37044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42E77E30-6AD8-43EA-AEFC-BEA7E2D6D6AE}"/>
              </a:ext>
            </a:extLst>
          </p:cNvPr>
          <p:cNvSpPr/>
          <p:nvPr/>
        </p:nvSpPr>
        <p:spPr>
          <a:xfrm>
            <a:off x="3013944" y="41484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Oval 12">
            <a:extLst>
              <a:ext uri="{FF2B5EF4-FFF2-40B4-BE49-F238E27FC236}">
                <a16:creationId xmlns:a16="http://schemas.microsoft.com/office/drawing/2014/main" id="{86C3FFD5-CE70-467D-B6D4-4273B47EC841}"/>
              </a:ext>
            </a:extLst>
          </p:cNvPr>
          <p:cNvSpPr/>
          <p:nvPr/>
        </p:nvSpPr>
        <p:spPr>
          <a:xfrm>
            <a:off x="3013944" y="4592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Oval 12">
            <a:extLst>
              <a:ext uri="{FF2B5EF4-FFF2-40B4-BE49-F238E27FC236}">
                <a16:creationId xmlns:a16="http://schemas.microsoft.com/office/drawing/2014/main" id="{B53F4F92-B9E5-4A00-ACD0-7D1F491162F4}"/>
              </a:ext>
            </a:extLst>
          </p:cNvPr>
          <p:cNvSpPr/>
          <p:nvPr/>
        </p:nvSpPr>
        <p:spPr>
          <a:xfrm>
            <a:off x="3013944" y="50365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Oval 12">
            <a:extLst>
              <a:ext uri="{FF2B5EF4-FFF2-40B4-BE49-F238E27FC236}">
                <a16:creationId xmlns:a16="http://schemas.microsoft.com/office/drawing/2014/main" id="{14FD7CFE-FBA1-4DC3-89D4-6199B5D379C9}"/>
              </a:ext>
            </a:extLst>
          </p:cNvPr>
          <p:cNvSpPr/>
          <p:nvPr/>
        </p:nvSpPr>
        <p:spPr>
          <a:xfrm>
            <a:off x="3013944" y="548053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Oval 12">
            <a:extLst>
              <a:ext uri="{FF2B5EF4-FFF2-40B4-BE49-F238E27FC236}">
                <a16:creationId xmlns:a16="http://schemas.microsoft.com/office/drawing/2014/main" id="{B413A0D3-7830-4104-8D40-A0B760EFCB6A}"/>
              </a:ext>
            </a:extLst>
          </p:cNvPr>
          <p:cNvSpPr/>
          <p:nvPr/>
        </p:nvSpPr>
        <p:spPr>
          <a:xfrm>
            <a:off x="3501164" y="326046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Oval 12">
            <a:extLst>
              <a:ext uri="{FF2B5EF4-FFF2-40B4-BE49-F238E27FC236}">
                <a16:creationId xmlns:a16="http://schemas.microsoft.com/office/drawing/2014/main" id="{45256A3E-F7C9-4595-941A-22C4F823C951}"/>
              </a:ext>
            </a:extLst>
          </p:cNvPr>
          <p:cNvSpPr/>
          <p:nvPr/>
        </p:nvSpPr>
        <p:spPr>
          <a:xfrm>
            <a:off x="3501164" y="37044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Oval 12">
            <a:extLst>
              <a:ext uri="{FF2B5EF4-FFF2-40B4-BE49-F238E27FC236}">
                <a16:creationId xmlns:a16="http://schemas.microsoft.com/office/drawing/2014/main" id="{62D8F8FA-69AB-4C31-ACE8-E2A8B68C6DE0}"/>
              </a:ext>
            </a:extLst>
          </p:cNvPr>
          <p:cNvSpPr/>
          <p:nvPr/>
        </p:nvSpPr>
        <p:spPr>
          <a:xfrm>
            <a:off x="3501164" y="41484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12">
            <a:extLst>
              <a:ext uri="{FF2B5EF4-FFF2-40B4-BE49-F238E27FC236}">
                <a16:creationId xmlns:a16="http://schemas.microsoft.com/office/drawing/2014/main" id="{DDCF43DE-13E6-472A-A58C-98827AABECCC}"/>
              </a:ext>
            </a:extLst>
          </p:cNvPr>
          <p:cNvSpPr/>
          <p:nvPr/>
        </p:nvSpPr>
        <p:spPr>
          <a:xfrm>
            <a:off x="3501164" y="4592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12">
            <a:extLst>
              <a:ext uri="{FF2B5EF4-FFF2-40B4-BE49-F238E27FC236}">
                <a16:creationId xmlns:a16="http://schemas.microsoft.com/office/drawing/2014/main" id="{E8867E4E-0ABC-4670-8DD9-EEFAF7131925}"/>
              </a:ext>
            </a:extLst>
          </p:cNvPr>
          <p:cNvSpPr/>
          <p:nvPr/>
        </p:nvSpPr>
        <p:spPr>
          <a:xfrm>
            <a:off x="3501164" y="50365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12">
            <a:extLst>
              <a:ext uri="{FF2B5EF4-FFF2-40B4-BE49-F238E27FC236}">
                <a16:creationId xmlns:a16="http://schemas.microsoft.com/office/drawing/2014/main" id="{5DD19AB6-7329-42EB-9838-BC817A8E12A5}"/>
              </a:ext>
            </a:extLst>
          </p:cNvPr>
          <p:cNvSpPr/>
          <p:nvPr/>
        </p:nvSpPr>
        <p:spPr>
          <a:xfrm>
            <a:off x="3501164" y="548053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Oval 12">
            <a:extLst>
              <a:ext uri="{FF2B5EF4-FFF2-40B4-BE49-F238E27FC236}">
                <a16:creationId xmlns:a16="http://schemas.microsoft.com/office/drawing/2014/main" id="{0973F853-45C9-4A90-8D3D-6A848674F8C3}"/>
              </a:ext>
            </a:extLst>
          </p:cNvPr>
          <p:cNvSpPr/>
          <p:nvPr/>
        </p:nvSpPr>
        <p:spPr>
          <a:xfrm>
            <a:off x="3988384" y="326046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12">
            <a:extLst>
              <a:ext uri="{FF2B5EF4-FFF2-40B4-BE49-F238E27FC236}">
                <a16:creationId xmlns:a16="http://schemas.microsoft.com/office/drawing/2014/main" id="{E66646F0-0BFF-462D-96FC-EC1A02135DCA}"/>
              </a:ext>
            </a:extLst>
          </p:cNvPr>
          <p:cNvSpPr/>
          <p:nvPr/>
        </p:nvSpPr>
        <p:spPr>
          <a:xfrm>
            <a:off x="3988384" y="37044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Oval 12">
            <a:extLst>
              <a:ext uri="{FF2B5EF4-FFF2-40B4-BE49-F238E27FC236}">
                <a16:creationId xmlns:a16="http://schemas.microsoft.com/office/drawing/2014/main" id="{C623FB50-48DB-43C6-852D-B421FA96463C}"/>
              </a:ext>
            </a:extLst>
          </p:cNvPr>
          <p:cNvSpPr/>
          <p:nvPr/>
        </p:nvSpPr>
        <p:spPr>
          <a:xfrm>
            <a:off x="3988384" y="41484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Oval 12">
            <a:extLst>
              <a:ext uri="{FF2B5EF4-FFF2-40B4-BE49-F238E27FC236}">
                <a16:creationId xmlns:a16="http://schemas.microsoft.com/office/drawing/2014/main" id="{9E7D0534-57A6-4FBD-A1AD-FBAC3467E709}"/>
              </a:ext>
            </a:extLst>
          </p:cNvPr>
          <p:cNvSpPr/>
          <p:nvPr/>
        </p:nvSpPr>
        <p:spPr>
          <a:xfrm>
            <a:off x="3988384" y="4592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Oval 12">
            <a:extLst>
              <a:ext uri="{FF2B5EF4-FFF2-40B4-BE49-F238E27FC236}">
                <a16:creationId xmlns:a16="http://schemas.microsoft.com/office/drawing/2014/main" id="{65D812F0-59B1-41A6-A2DC-CCE943688038}"/>
              </a:ext>
            </a:extLst>
          </p:cNvPr>
          <p:cNvSpPr/>
          <p:nvPr/>
        </p:nvSpPr>
        <p:spPr>
          <a:xfrm>
            <a:off x="3988384" y="50365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Oval 12">
            <a:extLst>
              <a:ext uri="{FF2B5EF4-FFF2-40B4-BE49-F238E27FC236}">
                <a16:creationId xmlns:a16="http://schemas.microsoft.com/office/drawing/2014/main" id="{817F360A-0CB0-47B7-BAF2-8A9AA4A1F09D}"/>
              </a:ext>
            </a:extLst>
          </p:cNvPr>
          <p:cNvSpPr/>
          <p:nvPr/>
        </p:nvSpPr>
        <p:spPr>
          <a:xfrm>
            <a:off x="3988384" y="548053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Oval 12">
            <a:extLst>
              <a:ext uri="{FF2B5EF4-FFF2-40B4-BE49-F238E27FC236}">
                <a16:creationId xmlns:a16="http://schemas.microsoft.com/office/drawing/2014/main" id="{A8B4372D-CF5D-4BCF-97B3-9E8733EA2C2B}"/>
              </a:ext>
            </a:extLst>
          </p:cNvPr>
          <p:cNvSpPr/>
          <p:nvPr/>
        </p:nvSpPr>
        <p:spPr>
          <a:xfrm>
            <a:off x="4475604" y="326046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Oval 12">
            <a:extLst>
              <a:ext uri="{FF2B5EF4-FFF2-40B4-BE49-F238E27FC236}">
                <a16:creationId xmlns:a16="http://schemas.microsoft.com/office/drawing/2014/main" id="{9E5FC34F-7598-47FD-9745-9F6630FF0AC8}"/>
              </a:ext>
            </a:extLst>
          </p:cNvPr>
          <p:cNvSpPr/>
          <p:nvPr/>
        </p:nvSpPr>
        <p:spPr>
          <a:xfrm>
            <a:off x="4475604" y="370447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Oval 12">
            <a:extLst>
              <a:ext uri="{FF2B5EF4-FFF2-40B4-BE49-F238E27FC236}">
                <a16:creationId xmlns:a16="http://schemas.microsoft.com/office/drawing/2014/main" id="{D6604138-E9C4-46F3-8395-31B5BC0E8B42}"/>
              </a:ext>
            </a:extLst>
          </p:cNvPr>
          <p:cNvSpPr/>
          <p:nvPr/>
        </p:nvSpPr>
        <p:spPr>
          <a:xfrm>
            <a:off x="4475604" y="414849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Oval 12">
            <a:extLst>
              <a:ext uri="{FF2B5EF4-FFF2-40B4-BE49-F238E27FC236}">
                <a16:creationId xmlns:a16="http://schemas.microsoft.com/office/drawing/2014/main" id="{ADCAAF63-2B0A-4C92-840E-12407EB03E0E}"/>
              </a:ext>
            </a:extLst>
          </p:cNvPr>
          <p:cNvSpPr/>
          <p:nvPr/>
        </p:nvSpPr>
        <p:spPr>
          <a:xfrm>
            <a:off x="4475604" y="459250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Oval 12">
            <a:extLst>
              <a:ext uri="{FF2B5EF4-FFF2-40B4-BE49-F238E27FC236}">
                <a16:creationId xmlns:a16="http://schemas.microsoft.com/office/drawing/2014/main" id="{0B23C5F2-C566-4A06-8551-531959A6C734}"/>
              </a:ext>
            </a:extLst>
          </p:cNvPr>
          <p:cNvSpPr/>
          <p:nvPr/>
        </p:nvSpPr>
        <p:spPr>
          <a:xfrm>
            <a:off x="4475604" y="5036523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Oval 12">
            <a:extLst>
              <a:ext uri="{FF2B5EF4-FFF2-40B4-BE49-F238E27FC236}">
                <a16:creationId xmlns:a16="http://schemas.microsoft.com/office/drawing/2014/main" id="{74E23E91-DE52-4700-BBEF-AD922576D9F2}"/>
              </a:ext>
            </a:extLst>
          </p:cNvPr>
          <p:cNvSpPr/>
          <p:nvPr/>
        </p:nvSpPr>
        <p:spPr>
          <a:xfrm>
            <a:off x="4475604" y="5480538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01600" dist="250190" dir="8460000" sx="50000" sy="5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68F937B-6D26-485A-83E7-FA7BFB392491}"/>
              </a:ext>
            </a:extLst>
          </p:cNvPr>
          <p:cNvSpPr txBox="1"/>
          <p:nvPr/>
        </p:nvSpPr>
        <p:spPr>
          <a:xfrm>
            <a:off x="5080539" y="4088016"/>
            <a:ext cx="827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*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392541-45E4-4966-9751-56CBC17F9132}"/>
              </a:ext>
            </a:extLst>
          </p:cNvPr>
          <p:cNvSpPr txBox="1"/>
          <p:nvPr/>
        </p:nvSpPr>
        <p:spPr>
          <a:xfrm>
            <a:off x="7366279" y="3977430"/>
            <a:ext cx="827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=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C687AA4-225A-482D-8848-9A95BB494B37}"/>
              </a:ext>
            </a:extLst>
          </p:cNvPr>
          <p:cNvGrpSpPr/>
          <p:nvPr/>
        </p:nvGrpSpPr>
        <p:grpSpPr>
          <a:xfrm>
            <a:off x="5780908" y="3615822"/>
            <a:ext cx="1371600" cy="1970469"/>
            <a:chOff x="4031087" y="4378817"/>
            <a:chExt cx="1371600" cy="1970469"/>
          </a:xfrm>
          <a:effectLst>
            <a:outerShdw blurRad="127000" dist="38100" dir="8100000" sx="101000" sy="101000" algn="tr" rotWithShape="0">
              <a:prstClr val="black">
                <a:alpha val="40000"/>
              </a:prstClr>
            </a:outerShdw>
          </a:effectLst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AE63DD4-8DC7-447F-8B93-FA6B95E939BF}"/>
                </a:ext>
              </a:extLst>
            </p:cNvPr>
            <p:cNvSpPr/>
            <p:nvPr/>
          </p:nvSpPr>
          <p:spPr>
            <a:xfrm>
              <a:off x="4031087" y="4378817"/>
              <a:ext cx="457200" cy="457200"/>
            </a:xfrm>
            <a:prstGeom prst="rect">
              <a:avLst/>
            </a:prstGeom>
            <a:solidFill>
              <a:srgbClr val="FEC306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9B20913-B1AA-46D9-844E-E70C054CA9B8}"/>
                </a:ext>
              </a:extLst>
            </p:cNvPr>
            <p:cNvSpPr/>
            <p:nvPr/>
          </p:nvSpPr>
          <p:spPr>
            <a:xfrm>
              <a:off x="4488287" y="43788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ED3780F-B537-4E5C-AB79-1E32DF3162C6}"/>
                </a:ext>
              </a:extLst>
            </p:cNvPr>
            <p:cNvSpPr/>
            <p:nvPr/>
          </p:nvSpPr>
          <p:spPr>
            <a:xfrm>
              <a:off x="4945487" y="43788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ACC72D-4BEA-4167-9136-5F5F8F02251D}"/>
                </a:ext>
              </a:extLst>
            </p:cNvPr>
            <p:cNvSpPr/>
            <p:nvPr/>
          </p:nvSpPr>
          <p:spPr>
            <a:xfrm>
              <a:off x="4031087" y="48360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34154C9-F5B6-4D86-A485-98CFE800B672}"/>
                </a:ext>
              </a:extLst>
            </p:cNvPr>
            <p:cNvSpPr/>
            <p:nvPr/>
          </p:nvSpPr>
          <p:spPr>
            <a:xfrm>
              <a:off x="4488287" y="48360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C71E7C2-2609-4A96-BB8B-4BA5544C93B2}"/>
                </a:ext>
              </a:extLst>
            </p:cNvPr>
            <p:cNvSpPr/>
            <p:nvPr/>
          </p:nvSpPr>
          <p:spPr>
            <a:xfrm>
              <a:off x="4945487" y="48360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6E257D0-6749-4C47-AEAA-7AF3F2984553}"/>
                </a:ext>
              </a:extLst>
            </p:cNvPr>
            <p:cNvSpPr/>
            <p:nvPr/>
          </p:nvSpPr>
          <p:spPr>
            <a:xfrm>
              <a:off x="4031087" y="52932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10286B9-019F-4DDF-A401-5D824A1724C3}"/>
                </a:ext>
              </a:extLst>
            </p:cNvPr>
            <p:cNvSpPr/>
            <p:nvPr/>
          </p:nvSpPr>
          <p:spPr>
            <a:xfrm>
              <a:off x="4488287" y="52932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10B0BA5-6FBA-4A0A-873E-FB7385155320}"/>
                </a:ext>
              </a:extLst>
            </p:cNvPr>
            <p:cNvSpPr/>
            <p:nvPr/>
          </p:nvSpPr>
          <p:spPr>
            <a:xfrm>
              <a:off x="4945487" y="5293217"/>
              <a:ext cx="457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F438363-436E-4D7E-B808-73DC45C6FFA9}"/>
                </a:ext>
              </a:extLst>
            </p:cNvPr>
            <p:cNvSpPr/>
            <p:nvPr/>
          </p:nvSpPr>
          <p:spPr>
            <a:xfrm>
              <a:off x="4488287" y="5892086"/>
              <a:ext cx="4572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E7F4FB4-0F4F-447B-AC63-A6B9A465239A}"/>
              </a:ext>
            </a:extLst>
          </p:cNvPr>
          <p:cNvSpPr/>
          <p:nvPr/>
        </p:nvSpPr>
        <p:spPr>
          <a:xfrm>
            <a:off x="1982354" y="3181781"/>
            <a:ext cx="1463040" cy="1371600"/>
          </a:xfrm>
          <a:prstGeom prst="rect">
            <a:avLst/>
          </a:prstGeom>
          <a:solidFill>
            <a:schemeClr val="accent5">
              <a:lumMod val="20000"/>
              <a:lumOff val="80000"/>
              <a:alpha val="50196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F13319C-02DD-4E3A-A0F0-DF033856AB0D}"/>
              </a:ext>
            </a:extLst>
          </p:cNvPr>
          <p:cNvSpPr/>
          <p:nvPr/>
        </p:nvSpPr>
        <p:spPr>
          <a:xfrm>
            <a:off x="2967482" y="3181781"/>
            <a:ext cx="1463040" cy="1371600"/>
          </a:xfrm>
          <a:prstGeom prst="rect">
            <a:avLst/>
          </a:prstGeom>
          <a:solidFill>
            <a:schemeClr val="accent5">
              <a:lumMod val="20000"/>
              <a:lumOff val="80000"/>
              <a:alpha val="50196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146D831-E71E-4365-AECA-B549AB16DFDD}"/>
              </a:ext>
            </a:extLst>
          </p:cNvPr>
          <p:cNvSpPr/>
          <p:nvPr/>
        </p:nvSpPr>
        <p:spPr>
          <a:xfrm>
            <a:off x="3920057" y="3181781"/>
            <a:ext cx="1463040" cy="1371600"/>
          </a:xfrm>
          <a:prstGeom prst="rect">
            <a:avLst/>
          </a:prstGeom>
          <a:solidFill>
            <a:schemeClr val="accent5">
              <a:lumMod val="20000"/>
              <a:lumOff val="80000"/>
              <a:alpha val="50196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&quot;Not Allowed&quot; Symbol 90">
            <a:extLst>
              <a:ext uri="{FF2B5EF4-FFF2-40B4-BE49-F238E27FC236}">
                <a16:creationId xmlns:a16="http://schemas.microsoft.com/office/drawing/2014/main" id="{78BB6728-C8AF-45CB-AAAB-5213EAE4E9A2}"/>
              </a:ext>
            </a:extLst>
          </p:cNvPr>
          <p:cNvSpPr/>
          <p:nvPr/>
        </p:nvSpPr>
        <p:spPr>
          <a:xfrm>
            <a:off x="7979466" y="3730848"/>
            <a:ext cx="1207477" cy="1227420"/>
          </a:xfrm>
          <a:prstGeom prst="noSmoking">
            <a:avLst>
              <a:gd name="adj" fmla="val 1150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01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5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53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90" grpId="0"/>
      <p:bldP spid="92" grpId="0"/>
      <p:bldP spid="120" grpId="0" animBg="1"/>
      <p:bldP spid="120" grpId="1" animBg="1"/>
      <p:bldP spid="124" grpId="0" animBg="1"/>
      <p:bldP spid="124" grpId="1" animBg="1"/>
      <p:bldP spid="125" grpId="0" animBg="1"/>
      <p:bldP spid="91" grpId="0" animBg="1"/>
      <p:bldP spid="91" grpId="1" animBg="1"/>
      <p:bldP spid="91" grpId="2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25739</TotalTime>
  <Words>620</Words>
  <Application>Microsoft Office PowerPoint</Application>
  <PresentationFormat>Widescreen</PresentationFormat>
  <Paragraphs>261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Garamond</vt:lpstr>
      <vt:lpstr>Tahoma</vt:lpstr>
      <vt:lpstr>Times New Roman</vt:lpstr>
      <vt:lpstr>Verdana</vt:lpstr>
      <vt:lpstr>Wingdings</vt:lpstr>
      <vt:lpstr>Organic</vt:lpstr>
      <vt:lpstr>Convolutional Neural Networks</vt:lpstr>
      <vt:lpstr>Concepts, Layers, Architectures and more</vt:lpstr>
      <vt:lpstr>Convolutional Layer</vt:lpstr>
      <vt:lpstr>Convolutional Layer</vt:lpstr>
      <vt:lpstr>Convolutional Layer</vt:lpstr>
      <vt:lpstr>Convolutional Layer</vt:lpstr>
      <vt:lpstr>Convolutional Layer</vt:lpstr>
      <vt:lpstr>Convolutional Layer</vt:lpstr>
      <vt:lpstr>Convolutional Layer</vt:lpstr>
      <vt:lpstr>Convolutional Layer</vt:lpstr>
      <vt:lpstr>Convolutional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 Anything  with Excel</dc:title>
  <dc:creator>Mauricio Maroto Arrieta</dc:creator>
  <cp:lastModifiedBy>Mauricio Maroto Arrieta</cp:lastModifiedBy>
  <cp:revision>281</cp:revision>
  <dcterms:created xsi:type="dcterms:W3CDTF">2017-01-12T04:35:45Z</dcterms:created>
  <dcterms:modified xsi:type="dcterms:W3CDTF">2017-08-28T04:06:10Z</dcterms:modified>
  <cp:contentStatus/>
</cp:coreProperties>
</file>