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7" r:id="rId3"/>
    <p:sldId id="384" r:id="rId4"/>
    <p:sldId id="386" r:id="rId5"/>
    <p:sldId id="390" r:id="rId6"/>
    <p:sldId id="391" r:id="rId7"/>
    <p:sldId id="392" r:id="rId8"/>
    <p:sldId id="38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521415D9-36F7-43E2-AB2F-B90AF26B5E84}">
      <p14:sectionLst xmlns:p14="http://schemas.microsoft.com/office/powerpoint/2010/main">
        <p14:section name="Default Section" id="{63DC1BFC-6DCC-4821-A56C-368783FE56E4}">
          <p14:sldIdLst>
            <p14:sldId id="256"/>
            <p14:sldId id="367"/>
            <p14:sldId id="384"/>
            <p14:sldId id="386"/>
            <p14:sldId id="390"/>
            <p14:sldId id="391"/>
            <p14:sldId id="392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306"/>
    <a:srgbClr val="000000"/>
    <a:srgbClr val="EDDCF0"/>
    <a:srgbClr val="D9B4E0"/>
    <a:srgbClr val="D123C9"/>
    <a:srgbClr val="F8D4F6"/>
    <a:srgbClr val="895E04"/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67FF4EA9-028A-4E66-A9A7-F318B839F9AF}"/>
    <pc:docChg chg="modSld">
      <pc:chgData name="Mauricio Maroto Arrieta" userId="5e943b85a0b1e353" providerId="LiveId" clId="{67FF4EA9-028A-4E66-A9A7-F318B839F9AF}" dt="2017-08-28T19:08:57.050" v="84"/>
      <pc:docMkLst>
        <pc:docMk/>
      </pc:docMkLst>
      <pc:sldChg chg="modSp">
        <pc:chgData name="Mauricio Maroto Arrieta" userId="5e943b85a0b1e353" providerId="LiveId" clId="{67FF4EA9-028A-4E66-A9A7-F318B839F9AF}" dt="2017-08-28T04:17:51.420" v="23" actId="20577"/>
        <pc:sldMkLst>
          <pc:docMk/>
          <pc:sldMk cId="2633647025" sldId="384"/>
        </pc:sldMkLst>
        <pc:spChg chg="mod">
          <ac:chgData name="Mauricio Maroto Arrieta" userId="5e943b85a0b1e353" providerId="LiveId" clId="{67FF4EA9-028A-4E66-A9A7-F318B839F9AF}" dt="2017-08-28T04:17:51.420" v="23" actId="20577"/>
          <ac:spMkLst>
            <pc:docMk/>
            <pc:sldMk cId="2633647025" sldId="384"/>
            <ac:spMk id="12" creationId="{00000000-0000-0000-0000-000000000000}"/>
          </ac:spMkLst>
        </pc:spChg>
      </pc:sldChg>
      <pc:sldChg chg="modSp">
        <pc:chgData name="Mauricio Maroto Arrieta" userId="5e943b85a0b1e353" providerId="LiveId" clId="{67FF4EA9-028A-4E66-A9A7-F318B839F9AF}" dt="2017-08-28T19:08:51.934" v="80"/>
        <pc:sldMkLst>
          <pc:docMk/>
          <pc:sldMk cId="406238759" sldId="386"/>
        </pc:sldMkLst>
        <pc:spChg chg="mod">
          <ac:chgData name="Mauricio Maroto Arrieta" userId="5e943b85a0b1e353" providerId="LiveId" clId="{67FF4EA9-028A-4E66-A9A7-F318B839F9AF}" dt="2017-08-28T19:08:51.934" v="80"/>
          <ac:spMkLst>
            <pc:docMk/>
            <pc:sldMk cId="406238759" sldId="386"/>
            <ac:spMk id="2" creationId="{00000000-0000-0000-0000-000000000000}"/>
          </ac:spMkLst>
        </pc:spChg>
      </pc:sldChg>
      <pc:sldChg chg="modSp">
        <pc:chgData name="Mauricio Maroto Arrieta" userId="5e943b85a0b1e353" providerId="LiveId" clId="{67FF4EA9-028A-4E66-A9A7-F318B839F9AF}" dt="2017-08-28T19:08:57.050" v="84"/>
        <pc:sldMkLst>
          <pc:docMk/>
          <pc:sldMk cId="1857835848" sldId="389"/>
        </pc:sldMkLst>
        <pc:spChg chg="mod">
          <ac:chgData name="Mauricio Maroto Arrieta" userId="5e943b85a0b1e353" providerId="LiveId" clId="{67FF4EA9-028A-4E66-A9A7-F318B839F9AF}" dt="2017-08-28T19:08:57.050" v="84"/>
          <ac:spMkLst>
            <pc:docMk/>
            <pc:sldMk cId="1857835848" sldId="389"/>
            <ac:spMk id="2" creationId="{00000000-0000-0000-0000-000000000000}"/>
          </ac:spMkLst>
        </pc:spChg>
        <pc:spChg chg="mod">
          <ac:chgData name="Mauricio Maroto Arrieta" userId="5e943b85a0b1e353" providerId="LiveId" clId="{67FF4EA9-028A-4E66-A9A7-F318B839F9AF}" dt="2017-08-28T19:00:09.143" v="79"/>
          <ac:spMkLst>
            <pc:docMk/>
            <pc:sldMk cId="1857835848" sldId="389"/>
            <ac:spMk id="12" creationId="{00000000-0000-0000-0000-000000000000}"/>
          </ac:spMkLst>
        </pc:spChg>
      </pc:sldChg>
      <pc:sldChg chg="modSp">
        <pc:chgData name="Mauricio Maroto Arrieta" userId="5e943b85a0b1e353" providerId="LiveId" clId="{67FF4EA9-028A-4E66-A9A7-F318B839F9AF}" dt="2017-08-28T19:08:53.286" v="81"/>
        <pc:sldMkLst>
          <pc:docMk/>
          <pc:sldMk cId="1731724862" sldId="390"/>
        </pc:sldMkLst>
        <pc:spChg chg="mod">
          <ac:chgData name="Mauricio Maroto Arrieta" userId="5e943b85a0b1e353" providerId="LiveId" clId="{67FF4EA9-028A-4E66-A9A7-F318B839F9AF}" dt="2017-08-28T19:08:53.286" v="81"/>
          <ac:spMkLst>
            <pc:docMk/>
            <pc:sldMk cId="1731724862" sldId="390"/>
            <ac:spMk id="2" creationId="{00000000-0000-0000-0000-000000000000}"/>
          </ac:spMkLst>
        </pc:spChg>
      </pc:sldChg>
      <pc:sldChg chg="modSp">
        <pc:chgData name="Mauricio Maroto Arrieta" userId="5e943b85a0b1e353" providerId="LiveId" clId="{67FF4EA9-028A-4E66-A9A7-F318B839F9AF}" dt="2017-08-28T19:08:54.661" v="82"/>
        <pc:sldMkLst>
          <pc:docMk/>
          <pc:sldMk cId="3111206959" sldId="391"/>
        </pc:sldMkLst>
        <pc:spChg chg="mod">
          <ac:chgData name="Mauricio Maroto Arrieta" userId="5e943b85a0b1e353" providerId="LiveId" clId="{67FF4EA9-028A-4E66-A9A7-F318B839F9AF}" dt="2017-08-28T19:08:54.661" v="82"/>
          <ac:spMkLst>
            <pc:docMk/>
            <pc:sldMk cId="3111206959" sldId="391"/>
            <ac:spMk id="2" creationId="{00000000-0000-0000-0000-000000000000}"/>
          </ac:spMkLst>
        </pc:spChg>
        <pc:spChg chg="mod">
          <ac:chgData name="Mauricio Maroto Arrieta" userId="5e943b85a0b1e353" providerId="LiveId" clId="{67FF4EA9-028A-4E66-A9A7-F318B839F9AF}" dt="2017-08-28T04:19:54.929" v="60" actId="20577"/>
          <ac:spMkLst>
            <pc:docMk/>
            <pc:sldMk cId="3111206959" sldId="391"/>
            <ac:spMk id="12" creationId="{00000000-0000-0000-0000-000000000000}"/>
          </ac:spMkLst>
        </pc:spChg>
      </pc:sldChg>
      <pc:sldChg chg="modSp">
        <pc:chgData name="Mauricio Maroto Arrieta" userId="5e943b85a0b1e353" providerId="LiveId" clId="{67FF4EA9-028A-4E66-A9A7-F318B839F9AF}" dt="2017-08-28T19:08:55.862" v="83"/>
        <pc:sldMkLst>
          <pc:docMk/>
          <pc:sldMk cId="2240264985" sldId="392"/>
        </pc:sldMkLst>
        <pc:spChg chg="mod">
          <ac:chgData name="Mauricio Maroto Arrieta" userId="5e943b85a0b1e353" providerId="LiveId" clId="{67FF4EA9-028A-4E66-A9A7-F318B839F9AF}" dt="2017-08-28T19:08:55.862" v="83"/>
          <ac:spMkLst>
            <pc:docMk/>
            <pc:sldMk cId="2240264985" sldId="392"/>
            <ac:spMk id="2" creationId="{00000000-0000-0000-0000-000000000000}"/>
          </ac:spMkLst>
        </pc:spChg>
        <pc:spChg chg="mod">
          <ac:chgData name="Mauricio Maroto Arrieta" userId="5e943b85a0b1e353" providerId="LiveId" clId="{67FF4EA9-028A-4E66-A9A7-F318B839F9AF}" dt="2017-08-28T04:19:49.299" v="58" actId="20577"/>
          <ac:spMkLst>
            <pc:docMk/>
            <pc:sldMk cId="2240264985" sldId="392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Concepts, Layers, Architectures and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Activations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Just like FC nodes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It’s needed to </a:t>
            </a:r>
            <a:r>
              <a:rPr lang="en-US" i="1">
                <a:ea typeface="Verdana" panose="020B0604030504040204" pitchFamily="34" charset="0"/>
              </a:rPr>
              <a:t>fire</a:t>
            </a:r>
            <a:r>
              <a:rPr lang="en-US">
                <a:ea typeface="Verdana" panose="020B0604030504040204" pitchFamily="34" charset="0"/>
              </a:rPr>
              <a:t> nodes (a-la human brain)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If we want the nonlinear discovery of features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According to researcher’s choice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After each convolutional layer, or after each 2 layers</a:t>
            </a:r>
          </a:p>
          <a:p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63364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Activations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Example 1: 6X6X1 image, kernel 3X3X1, slide-1, pad-0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0F9BC035-052A-4246-A332-2DED7EE9ECAB}"/>
              </a:ext>
            </a:extLst>
          </p:cNvPr>
          <p:cNvSpPr/>
          <p:nvPr/>
        </p:nvSpPr>
        <p:spPr>
          <a:xfrm>
            <a:off x="20395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2A191FB2-3045-4C40-902D-8D190DFB9054}"/>
              </a:ext>
            </a:extLst>
          </p:cNvPr>
          <p:cNvSpPr/>
          <p:nvPr/>
        </p:nvSpPr>
        <p:spPr>
          <a:xfrm>
            <a:off x="20395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240B6EF8-BC46-4702-B2F8-133CDF9DB9A1}"/>
              </a:ext>
            </a:extLst>
          </p:cNvPr>
          <p:cNvSpPr/>
          <p:nvPr/>
        </p:nvSpPr>
        <p:spPr>
          <a:xfrm>
            <a:off x="20395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E2F8A96F-3220-4297-82B7-989092110674}"/>
              </a:ext>
            </a:extLst>
          </p:cNvPr>
          <p:cNvSpPr/>
          <p:nvPr/>
        </p:nvSpPr>
        <p:spPr>
          <a:xfrm>
            <a:off x="20395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5219CC75-2075-43FE-AFA1-BD2B7DA0A490}"/>
              </a:ext>
            </a:extLst>
          </p:cNvPr>
          <p:cNvSpPr/>
          <p:nvPr/>
        </p:nvSpPr>
        <p:spPr>
          <a:xfrm>
            <a:off x="20395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0A722C4A-DF40-49F6-ACB4-D7447545A171}"/>
              </a:ext>
            </a:extLst>
          </p:cNvPr>
          <p:cNvSpPr/>
          <p:nvPr/>
        </p:nvSpPr>
        <p:spPr>
          <a:xfrm>
            <a:off x="20395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6D640D8B-8467-4E56-99FB-735FFB6834BB}"/>
              </a:ext>
            </a:extLst>
          </p:cNvPr>
          <p:cNvSpPr/>
          <p:nvPr/>
        </p:nvSpPr>
        <p:spPr>
          <a:xfrm>
            <a:off x="252672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C8CB167F-A1EE-43FD-9F1D-1F4421CA4961}"/>
              </a:ext>
            </a:extLst>
          </p:cNvPr>
          <p:cNvSpPr/>
          <p:nvPr/>
        </p:nvSpPr>
        <p:spPr>
          <a:xfrm>
            <a:off x="252672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78EF0A04-3FD9-4031-97DE-3E713DC9181C}"/>
              </a:ext>
            </a:extLst>
          </p:cNvPr>
          <p:cNvSpPr/>
          <p:nvPr/>
        </p:nvSpPr>
        <p:spPr>
          <a:xfrm>
            <a:off x="252672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F4C4520-CAF6-4148-BB70-682D40E95F07}"/>
              </a:ext>
            </a:extLst>
          </p:cNvPr>
          <p:cNvSpPr/>
          <p:nvPr/>
        </p:nvSpPr>
        <p:spPr>
          <a:xfrm>
            <a:off x="252672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086821C0-C780-4227-895F-604A19B3988E}"/>
              </a:ext>
            </a:extLst>
          </p:cNvPr>
          <p:cNvSpPr/>
          <p:nvPr/>
        </p:nvSpPr>
        <p:spPr>
          <a:xfrm>
            <a:off x="252672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BACCF730-0CF9-41F4-97C9-1E710F2BCDEC}"/>
              </a:ext>
            </a:extLst>
          </p:cNvPr>
          <p:cNvSpPr/>
          <p:nvPr/>
        </p:nvSpPr>
        <p:spPr>
          <a:xfrm>
            <a:off x="252672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0E90F611-B0EA-49EB-AEC8-7008C1A74BE8}"/>
              </a:ext>
            </a:extLst>
          </p:cNvPr>
          <p:cNvSpPr/>
          <p:nvPr/>
        </p:nvSpPr>
        <p:spPr>
          <a:xfrm>
            <a:off x="301394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27587433-3818-4AC7-A8F6-1C68E8C898EF}"/>
              </a:ext>
            </a:extLst>
          </p:cNvPr>
          <p:cNvSpPr/>
          <p:nvPr/>
        </p:nvSpPr>
        <p:spPr>
          <a:xfrm>
            <a:off x="301394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42E77E30-6AD8-43EA-AEFC-BEA7E2D6D6AE}"/>
              </a:ext>
            </a:extLst>
          </p:cNvPr>
          <p:cNvSpPr/>
          <p:nvPr/>
        </p:nvSpPr>
        <p:spPr>
          <a:xfrm>
            <a:off x="301394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86C3FFD5-CE70-467D-B6D4-4273B47EC841}"/>
              </a:ext>
            </a:extLst>
          </p:cNvPr>
          <p:cNvSpPr/>
          <p:nvPr/>
        </p:nvSpPr>
        <p:spPr>
          <a:xfrm>
            <a:off x="301394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B53F4F92-B9E5-4A00-ACD0-7D1F491162F4}"/>
              </a:ext>
            </a:extLst>
          </p:cNvPr>
          <p:cNvSpPr/>
          <p:nvPr/>
        </p:nvSpPr>
        <p:spPr>
          <a:xfrm>
            <a:off x="301394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14FD7CFE-FBA1-4DC3-89D4-6199B5D379C9}"/>
              </a:ext>
            </a:extLst>
          </p:cNvPr>
          <p:cNvSpPr/>
          <p:nvPr/>
        </p:nvSpPr>
        <p:spPr>
          <a:xfrm>
            <a:off x="301394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B413A0D3-7830-4104-8D40-A0B760EFCB6A}"/>
              </a:ext>
            </a:extLst>
          </p:cNvPr>
          <p:cNvSpPr/>
          <p:nvPr/>
        </p:nvSpPr>
        <p:spPr>
          <a:xfrm>
            <a:off x="350116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45256A3E-F7C9-4595-941A-22C4F823C951}"/>
              </a:ext>
            </a:extLst>
          </p:cNvPr>
          <p:cNvSpPr/>
          <p:nvPr/>
        </p:nvSpPr>
        <p:spPr>
          <a:xfrm>
            <a:off x="350116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62D8F8FA-69AB-4C31-ACE8-E2A8B68C6DE0}"/>
              </a:ext>
            </a:extLst>
          </p:cNvPr>
          <p:cNvSpPr/>
          <p:nvPr/>
        </p:nvSpPr>
        <p:spPr>
          <a:xfrm>
            <a:off x="350116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DDCF43DE-13E6-472A-A58C-98827AABECCC}"/>
              </a:ext>
            </a:extLst>
          </p:cNvPr>
          <p:cNvSpPr/>
          <p:nvPr/>
        </p:nvSpPr>
        <p:spPr>
          <a:xfrm>
            <a:off x="350116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id="{E8867E4E-0ABC-4670-8DD9-EEFAF7131925}"/>
              </a:ext>
            </a:extLst>
          </p:cNvPr>
          <p:cNvSpPr/>
          <p:nvPr/>
        </p:nvSpPr>
        <p:spPr>
          <a:xfrm>
            <a:off x="350116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5DD19AB6-7329-42EB-9838-BC817A8E12A5}"/>
              </a:ext>
            </a:extLst>
          </p:cNvPr>
          <p:cNvSpPr/>
          <p:nvPr/>
        </p:nvSpPr>
        <p:spPr>
          <a:xfrm>
            <a:off x="350116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0973F853-45C9-4A90-8D3D-6A848674F8C3}"/>
              </a:ext>
            </a:extLst>
          </p:cNvPr>
          <p:cNvSpPr/>
          <p:nvPr/>
        </p:nvSpPr>
        <p:spPr>
          <a:xfrm>
            <a:off x="398838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12">
            <a:extLst>
              <a:ext uri="{FF2B5EF4-FFF2-40B4-BE49-F238E27FC236}">
                <a16:creationId xmlns:a16="http://schemas.microsoft.com/office/drawing/2014/main" id="{E66646F0-0BFF-462D-96FC-EC1A02135DCA}"/>
              </a:ext>
            </a:extLst>
          </p:cNvPr>
          <p:cNvSpPr/>
          <p:nvPr/>
        </p:nvSpPr>
        <p:spPr>
          <a:xfrm>
            <a:off x="398838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Oval 12">
            <a:extLst>
              <a:ext uri="{FF2B5EF4-FFF2-40B4-BE49-F238E27FC236}">
                <a16:creationId xmlns:a16="http://schemas.microsoft.com/office/drawing/2014/main" id="{C623FB50-48DB-43C6-852D-B421FA96463C}"/>
              </a:ext>
            </a:extLst>
          </p:cNvPr>
          <p:cNvSpPr/>
          <p:nvPr/>
        </p:nvSpPr>
        <p:spPr>
          <a:xfrm>
            <a:off x="398838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12">
            <a:extLst>
              <a:ext uri="{FF2B5EF4-FFF2-40B4-BE49-F238E27FC236}">
                <a16:creationId xmlns:a16="http://schemas.microsoft.com/office/drawing/2014/main" id="{9E7D0534-57A6-4FBD-A1AD-FBAC3467E709}"/>
              </a:ext>
            </a:extLst>
          </p:cNvPr>
          <p:cNvSpPr/>
          <p:nvPr/>
        </p:nvSpPr>
        <p:spPr>
          <a:xfrm>
            <a:off x="398838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Oval 12">
            <a:extLst>
              <a:ext uri="{FF2B5EF4-FFF2-40B4-BE49-F238E27FC236}">
                <a16:creationId xmlns:a16="http://schemas.microsoft.com/office/drawing/2014/main" id="{65D812F0-59B1-41A6-A2DC-CCE943688038}"/>
              </a:ext>
            </a:extLst>
          </p:cNvPr>
          <p:cNvSpPr/>
          <p:nvPr/>
        </p:nvSpPr>
        <p:spPr>
          <a:xfrm>
            <a:off x="398838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817F360A-0CB0-47B7-BAF2-8A9AA4A1F09D}"/>
              </a:ext>
            </a:extLst>
          </p:cNvPr>
          <p:cNvSpPr/>
          <p:nvPr/>
        </p:nvSpPr>
        <p:spPr>
          <a:xfrm>
            <a:off x="398838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Oval 12">
            <a:extLst>
              <a:ext uri="{FF2B5EF4-FFF2-40B4-BE49-F238E27FC236}">
                <a16:creationId xmlns:a16="http://schemas.microsoft.com/office/drawing/2014/main" id="{A8B4372D-CF5D-4BCF-97B3-9E8733EA2C2B}"/>
              </a:ext>
            </a:extLst>
          </p:cNvPr>
          <p:cNvSpPr/>
          <p:nvPr/>
        </p:nvSpPr>
        <p:spPr>
          <a:xfrm>
            <a:off x="44756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Oval 12">
            <a:extLst>
              <a:ext uri="{FF2B5EF4-FFF2-40B4-BE49-F238E27FC236}">
                <a16:creationId xmlns:a16="http://schemas.microsoft.com/office/drawing/2014/main" id="{9E5FC34F-7598-47FD-9745-9F6630FF0AC8}"/>
              </a:ext>
            </a:extLst>
          </p:cNvPr>
          <p:cNvSpPr/>
          <p:nvPr/>
        </p:nvSpPr>
        <p:spPr>
          <a:xfrm>
            <a:off x="44756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Oval 12">
            <a:extLst>
              <a:ext uri="{FF2B5EF4-FFF2-40B4-BE49-F238E27FC236}">
                <a16:creationId xmlns:a16="http://schemas.microsoft.com/office/drawing/2014/main" id="{D6604138-E9C4-46F3-8395-31B5BC0E8B42}"/>
              </a:ext>
            </a:extLst>
          </p:cNvPr>
          <p:cNvSpPr/>
          <p:nvPr/>
        </p:nvSpPr>
        <p:spPr>
          <a:xfrm>
            <a:off x="44756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val 12">
            <a:extLst>
              <a:ext uri="{FF2B5EF4-FFF2-40B4-BE49-F238E27FC236}">
                <a16:creationId xmlns:a16="http://schemas.microsoft.com/office/drawing/2014/main" id="{ADCAAF63-2B0A-4C92-840E-12407EB03E0E}"/>
              </a:ext>
            </a:extLst>
          </p:cNvPr>
          <p:cNvSpPr/>
          <p:nvPr/>
        </p:nvSpPr>
        <p:spPr>
          <a:xfrm>
            <a:off x="44756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Oval 12">
            <a:extLst>
              <a:ext uri="{FF2B5EF4-FFF2-40B4-BE49-F238E27FC236}">
                <a16:creationId xmlns:a16="http://schemas.microsoft.com/office/drawing/2014/main" id="{0B23C5F2-C566-4A06-8551-531959A6C734}"/>
              </a:ext>
            </a:extLst>
          </p:cNvPr>
          <p:cNvSpPr/>
          <p:nvPr/>
        </p:nvSpPr>
        <p:spPr>
          <a:xfrm>
            <a:off x="44756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12">
            <a:extLst>
              <a:ext uri="{FF2B5EF4-FFF2-40B4-BE49-F238E27FC236}">
                <a16:creationId xmlns:a16="http://schemas.microsoft.com/office/drawing/2014/main" id="{74E23E91-DE52-4700-BBEF-AD922576D9F2}"/>
              </a:ext>
            </a:extLst>
          </p:cNvPr>
          <p:cNvSpPr/>
          <p:nvPr/>
        </p:nvSpPr>
        <p:spPr>
          <a:xfrm>
            <a:off x="44756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8F937B-6D26-485A-83E7-FA7BFB392491}"/>
              </a:ext>
            </a:extLst>
          </p:cNvPr>
          <p:cNvSpPr txBox="1"/>
          <p:nvPr/>
        </p:nvSpPr>
        <p:spPr>
          <a:xfrm>
            <a:off x="5080539" y="4088016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392541-45E4-4966-9751-56CBC17F9132}"/>
              </a:ext>
            </a:extLst>
          </p:cNvPr>
          <p:cNvSpPr txBox="1"/>
          <p:nvPr/>
        </p:nvSpPr>
        <p:spPr>
          <a:xfrm>
            <a:off x="7366279" y="3977430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=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687AA4-225A-482D-8848-9A95BB494B37}"/>
              </a:ext>
            </a:extLst>
          </p:cNvPr>
          <p:cNvGrpSpPr/>
          <p:nvPr/>
        </p:nvGrpSpPr>
        <p:grpSpPr>
          <a:xfrm>
            <a:off x="5780908" y="3615822"/>
            <a:ext cx="1371600" cy="1970469"/>
            <a:chOff x="4031087" y="4378817"/>
            <a:chExt cx="1371600" cy="1970469"/>
          </a:xfrm>
          <a:effectLst>
            <a:outerShdw blurRad="127000" dist="38100" dir="8100000" sx="101000" sy="101000" algn="tr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E63DD4-8DC7-447F-8B93-FA6B95E939BF}"/>
                </a:ext>
              </a:extLst>
            </p:cNvPr>
            <p:cNvSpPr/>
            <p:nvPr/>
          </p:nvSpPr>
          <p:spPr>
            <a:xfrm>
              <a:off x="4031087" y="4378817"/>
              <a:ext cx="457200" cy="457200"/>
            </a:xfrm>
            <a:prstGeom prst="rect">
              <a:avLst/>
            </a:prstGeom>
            <a:solidFill>
              <a:srgbClr val="FEC306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9B20913-B1AA-46D9-844E-E70C054CA9B8}"/>
                </a:ext>
              </a:extLst>
            </p:cNvPr>
            <p:cNvSpPr/>
            <p:nvPr/>
          </p:nvSpPr>
          <p:spPr>
            <a:xfrm>
              <a:off x="44882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D3780F-B537-4E5C-AB79-1E32DF3162C6}"/>
                </a:ext>
              </a:extLst>
            </p:cNvPr>
            <p:cNvSpPr/>
            <p:nvPr/>
          </p:nvSpPr>
          <p:spPr>
            <a:xfrm>
              <a:off x="49454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ACC72D-4BEA-4167-9136-5F5F8F02251D}"/>
                </a:ext>
              </a:extLst>
            </p:cNvPr>
            <p:cNvSpPr/>
            <p:nvPr/>
          </p:nvSpPr>
          <p:spPr>
            <a:xfrm>
              <a:off x="40310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34154C9-F5B6-4D86-A485-98CFE800B672}"/>
                </a:ext>
              </a:extLst>
            </p:cNvPr>
            <p:cNvSpPr/>
            <p:nvPr/>
          </p:nvSpPr>
          <p:spPr>
            <a:xfrm>
              <a:off x="44882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C71E7C2-2609-4A96-BB8B-4BA5544C93B2}"/>
                </a:ext>
              </a:extLst>
            </p:cNvPr>
            <p:cNvSpPr/>
            <p:nvPr/>
          </p:nvSpPr>
          <p:spPr>
            <a:xfrm>
              <a:off x="49454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E257D0-6749-4C47-AEAA-7AF3F2984553}"/>
                </a:ext>
              </a:extLst>
            </p:cNvPr>
            <p:cNvSpPr/>
            <p:nvPr/>
          </p:nvSpPr>
          <p:spPr>
            <a:xfrm>
              <a:off x="40310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10286B9-019F-4DDF-A401-5D824A1724C3}"/>
                </a:ext>
              </a:extLst>
            </p:cNvPr>
            <p:cNvSpPr/>
            <p:nvPr/>
          </p:nvSpPr>
          <p:spPr>
            <a:xfrm>
              <a:off x="44882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10B0BA5-6FBA-4A0A-873E-FB7385155320}"/>
                </a:ext>
              </a:extLst>
            </p:cNvPr>
            <p:cNvSpPr/>
            <p:nvPr/>
          </p:nvSpPr>
          <p:spPr>
            <a:xfrm>
              <a:off x="49454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F438363-436E-4D7E-B808-73DC45C6FFA9}"/>
                </a:ext>
              </a:extLst>
            </p:cNvPr>
            <p:cNvSpPr/>
            <p:nvPr/>
          </p:nvSpPr>
          <p:spPr>
            <a:xfrm>
              <a:off x="4488287" y="5892086"/>
              <a:ext cx="4572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04" name="Oval 12">
            <a:extLst>
              <a:ext uri="{FF2B5EF4-FFF2-40B4-BE49-F238E27FC236}">
                <a16:creationId xmlns:a16="http://schemas.microsoft.com/office/drawing/2014/main" id="{7E8DED54-0A10-4266-B225-B1343DE5AAA0}"/>
              </a:ext>
            </a:extLst>
          </p:cNvPr>
          <p:cNvSpPr/>
          <p:nvPr/>
        </p:nvSpPr>
        <p:spPr>
          <a:xfrm>
            <a:off x="8734850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2">
            <a:extLst>
              <a:ext uri="{FF2B5EF4-FFF2-40B4-BE49-F238E27FC236}">
                <a16:creationId xmlns:a16="http://schemas.microsoft.com/office/drawing/2014/main" id="{A03040D4-7B71-4F93-ABB5-2F0EB1217112}"/>
              </a:ext>
            </a:extLst>
          </p:cNvPr>
          <p:cNvSpPr/>
          <p:nvPr/>
        </p:nvSpPr>
        <p:spPr>
          <a:xfrm>
            <a:off x="8734850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2">
            <a:extLst>
              <a:ext uri="{FF2B5EF4-FFF2-40B4-BE49-F238E27FC236}">
                <a16:creationId xmlns:a16="http://schemas.microsoft.com/office/drawing/2014/main" id="{A0DE1D2C-1E86-4906-BA06-2B6AB9B0577D}"/>
              </a:ext>
            </a:extLst>
          </p:cNvPr>
          <p:cNvSpPr/>
          <p:nvPr/>
        </p:nvSpPr>
        <p:spPr>
          <a:xfrm>
            <a:off x="8734850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val 12">
            <a:extLst>
              <a:ext uri="{FF2B5EF4-FFF2-40B4-BE49-F238E27FC236}">
                <a16:creationId xmlns:a16="http://schemas.microsoft.com/office/drawing/2014/main" id="{D6DD37AF-B91F-4199-A38D-AF7D524F0A69}"/>
              </a:ext>
            </a:extLst>
          </p:cNvPr>
          <p:cNvSpPr/>
          <p:nvPr/>
        </p:nvSpPr>
        <p:spPr>
          <a:xfrm>
            <a:off x="8734850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2">
            <a:extLst>
              <a:ext uri="{FF2B5EF4-FFF2-40B4-BE49-F238E27FC236}">
                <a16:creationId xmlns:a16="http://schemas.microsoft.com/office/drawing/2014/main" id="{7F63248C-1D10-44E2-97D9-AA59FA8A3B9A}"/>
              </a:ext>
            </a:extLst>
          </p:cNvPr>
          <p:cNvSpPr/>
          <p:nvPr/>
        </p:nvSpPr>
        <p:spPr>
          <a:xfrm>
            <a:off x="9222070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Oval 12">
            <a:extLst>
              <a:ext uri="{FF2B5EF4-FFF2-40B4-BE49-F238E27FC236}">
                <a16:creationId xmlns:a16="http://schemas.microsoft.com/office/drawing/2014/main" id="{84643105-2B54-4567-A1A7-2077CFCCAA5B}"/>
              </a:ext>
            </a:extLst>
          </p:cNvPr>
          <p:cNvSpPr/>
          <p:nvPr/>
        </p:nvSpPr>
        <p:spPr>
          <a:xfrm>
            <a:off x="9222070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2">
            <a:extLst>
              <a:ext uri="{FF2B5EF4-FFF2-40B4-BE49-F238E27FC236}">
                <a16:creationId xmlns:a16="http://schemas.microsoft.com/office/drawing/2014/main" id="{0ED8B8C6-F553-4178-AE95-95B2333E2C84}"/>
              </a:ext>
            </a:extLst>
          </p:cNvPr>
          <p:cNvSpPr/>
          <p:nvPr/>
        </p:nvSpPr>
        <p:spPr>
          <a:xfrm>
            <a:off x="9222070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2">
            <a:extLst>
              <a:ext uri="{FF2B5EF4-FFF2-40B4-BE49-F238E27FC236}">
                <a16:creationId xmlns:a16="http://schemas.microsoft.com/office/drawing/2014/main" id="{442E8ABA-2702-482F-B758-3CF4A5F0A7E5}"/>
              </a:ext>
            </a:extLst>
          </p:cNvPr>
          <p:cNvSpPr/>
          <p:nvPr/>
        </p:nvSpPr>
        <p:spPr>
          <a:xfrm>
            <a:off x="9222070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val 12">
            <a:extLst>
              <a:ext uri="{FF2B5EF4-FFF2-40B4-BE49-F238E27FC236}">
                <a16:creationId xmlns:a16="http://schemas.microsoft.com/office/drawing/2014/main" id="{6753A0C5-36F9-4CD1-AEDA-5FE62F4FB289}"/>
              </a:ext>
            </a:extLst>
          </p:cNvPr>
          <p:cNvSpPr/>
          <p:nvPr/>
        </p:nvSpPr>
        <p:spPr>
          <a:xfrm>
            <a:off x="9709290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val 12">
            <a:extLst>
              <a:ext uri="{FF2B5EF4-FFF2-40B4-BE49-F238E27FC236}">
                <a16:creationId xmlns:a16="http://schemas.microsoft.com/office/drawing/2014/main" id="{103C70FE-DFB8-491C-A65E-4F72080C2CA2}"/>
              </a:ext>
            </a:extLst>
          </p:cNvPr>
          <p:cNvSpPr/>
          <p:nvPr/>
        </p:nvSpPr>
        <p:spPr>
          <a:xfrm>
            <a:off x="9709290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val 12">
            <a:extLst>
              <a:ext uri="{FF2B5EF4-FFF2-40B4-BE49-F238E27FC236}">
                <a16:creationId xmlns:a16="http://schemas.microsoft.com/office/drawing/2014/main" id="{59193AD0-DDCF-46FD-AA6E-3FA2865A6241}"/>
              </a:ext>
            </a:extLst>
          </p:cNvPr>
          <p:cNvSpPr/>
          <p:nvPr/>
        </p:nvSpPr>
        <p:spPr>
          <a:xfrm>
            <a:off x="9709290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2">
            <a:extLst>
              <a:ext uri="{FF2B5EF4-FFF2-40B4-BE49-F238E27FC236}">
                <a16:creationId xmlns:a16="http://schemas.microsoft.com/office/drawing/2014/main" id="{ED9040CA-86A1-4A29-BBD5-DF335C249B35}"/>
              </a:ext>
            </a:extLst>
          </p:cNvPr>
          <p:cNvSpPr/>
          <p:nvPr/>
        </p:nvSpPr>
        <p:spPr>
          <a:xfrm>
            <a:off x="9709290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2">
            <a:extLst>
              <a:ext uri="{FF2B5EF4-FFF2-40B4-BE49-F238E27FC236}">
                <a16:creationId xmlns:a16="http://schemas.microsoft.com/office/drawing/2014/main" id="{467E465A-2EFA-4319-BC56-70B2D8D68B29}"/>
              </a:ext>
            </a:extLst>
          </p:cNvPr>
          <p:cNvSpPr/>
          <p:nvPr/>
        </p:nvSpPr>
        <p:spPr>
          <a:xfrm>
            <a:off x="10196510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Oval 12">
            <a:extLst>
              <a:ext uri="{FF2B5EF4-FFF2-40B4-BE49-F238E27FC236}">
                <a16:creationId xmlns:a16="http://schemas.microsoft.com/office/drawing/2014/main" id="{38EBE12B-55E8-4468-8C0F-E9E5E4137582}"/>
              </a:ext>
            </a:extLst>
          </p:cNvPr>
          <p:cNvSpPr/>
          <p:nvPr/>
        </p:nvSpPr>
        <p:spPr>
          <a:xfrm>
            <a:off x="10196510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2">
            <a:extLst>
              <a:ext uri="{FF2B5EF4-FFF2-40B4-BE49-F238E27FC236}">
                <a16:creationId xmlns:a16="http://schemas.microsoft.com/office/drawing/2014/main" id="{331F4DFC-5C26-4B51-B45A-EF2926842886}"/>
              </a:ext>
            </a:extLst>
          </p:cNvPr>
          <p:cNvSpPr/>
          <p:nvPr/>
        </p:nvSpPr>
        <p:spPr>
          <a:xfrm>
            <a:off x="10196510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2">
            <a:extLst>
              <a:ext uri="{FF2B5EF4-FFF2-40B4-BE49-F238E27FC236}">
                <a16:creationId xmlns:a16="http://schemas.microsoft.com/office/drawing/2014/main" id="{AE6EC306-17BF-46F6-AE53-42E714B49CD3}"/>
              </a:ext>
            </a:extLst>
          </p:cNvPr>
          <p:cNvSpPr/>
          <p:nvPr/>
        </p:nvSpPr>
        <p:spPr>
          <a:xfrm>
            <a:off x="10196510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Oval 12">
            <a:extLst>
              <a:ext uri="{FF2B5EF4-FFF2-40B4-BE49-F238E27FC236}">
                <a16:creationId xmlns:a16="http://schemas.microsoft.com/office/drawing/2014/main" id="{6324C056-4A44-4D69-9D9D-83F3D93D57F3}"/>
              </a:ext>
            </a:extLst>
          </p:cNvPr>
          <p:cNvSpPr/>
          <p:nvPr/>
        </p:nvSpPr>
        <p:spPr>
          <a:xfrm>
            <a:off x="8734850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Oval 12">
            <a:extLst>
              <a:ext uri="{FF2B5EF4-FFF2-40B4-BE49-F238E27FC236}">
                <a16:creationId xmlns:a16="http://schemas.microsoft.com/office/drawing/2014/main" id="{CF7D8685-9DDD-4371-871A-1D6EA9B24CF0}"/>
              </a:ext>
            </a:extLst>
          </p:cNvPr>
          <p:cNvSpPr/>
          <p:nvPr/>
        </p:nvSpPr>
        <p:spPr>
          <a:xfrm>
            <a:off x="9221321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Oval 12">
            <a:extLst>
              <a:ext uri="{FF2B5EF4-FFF2-40B4-BE49-F238E27FC236}">
                <a16:creationId xmlns:a16="http://schemas.microsoft.com/office/drawing/2014/main" id="{5E0B2AA2-9F33-4E97-ADCD-A815DF5796AE}"/>
              </a:ext>
            </a:extLst>
          </p:cNvPr>
          <p:cNvSpPr/>
          <p:nvPr/>
        </p:nvSpPr>
        <p:spPr>
          <a:xfrm>
            <a:off x="9707792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Oval 12">
            <a:extLst>
              <a:ext uri="{FF2B5EF4-FFF2-40B4-BE49-F238E27FC236}">
                <a16:creationId xmlns:a16="http://schemas.microsoft.com/office/drawing/2014/main" id="{4F6B67FB-E543-4485-940A-64B01D27B641}"/>
              </a:ext>
            </a:extLst>
          </p:cNvPr>
          <p:cNvSpPr/>
          <p:nvPr/>
        </p:nvSpPr>
        <p:spPr>
          <a:xfrm>
            <a:off x="10193514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Oval 12">
            <a:extLst>
              <a:ext uri="{FF2B5EF4-FFF2-40B4-BE49-F238E27FC236}">
                <a16:creationId xmlns:a16="http://schemas.microsoft.com/office/drawing/2014/main" id="{E31CE83F-7C83-4E55-90E3-47585018D01C}"/>
              </a:ext>
            </a:extLst>
          </p:cNvPr>
          <p:cNvSpPr/>
          <p:nvPr/>
        </p:nvSpPr>
        <p:spPr>
          <a:xfrm>
            <a:off x="8734850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Oval 12">
            <a:extLst>
              <a:ext uri="{FF2B5EF4-FFF2-40B4-BE49-F238E27FC236}">
                <a16:creationId xmlns:a16="http://schemas.microsoft.com/office/drawing/2014/main" id="{0A431FD2-BDFC-4A75-A49E-0E2B3CE28989}"/>
              </a:ext>
            </a:extLst>
          </p:cNvPr>
          <p:cNvSpPr/>
          <p:nvPr/>
        </p:nvSpPr>
        <p:spPr>
          <a:xfrm>
            <a:off x="9707792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Oval 12">
            <a:extLst>
              <a:ext uri="{FF2B5EF4-FFF2-40B4-BE49-F238E27FC236}">
                <a16:creationId xmlns:a16="http://schemas.microsoft.com/office/drawing/2014/main" id="{2195DEF2-3D16-4BCA-8A1D-5D2A676B9856}"/>
              </a:ext>
            </a:extLst>
          </p:cNvPr>
          <p:cNvSpPr/>
          <p:nvPr/>
        </p:nvSpPr>
        <p:spPr>
          <a:xfrm>
            <a:off x="10193514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Oval 12">
            <a:extLst>
              <a:ext uri="{FF2B5EF4-FFF2-40B4-BE49-F238E27FC236}">
                <a16:creationId xmlns:a16="http://schemas.microsoft.com/office/drawing/2014/main" id="{946778EB-B96C-4586-8BC7-71D596121F99}"/>
              </a:ext>
            </a:extLst>
          </p:cNvPr>
          <p:cNvSpPr/>
          <p:nvPr/>
        </p:nvSpPr>
        <p:spPr>
          <a:xfrm>
            <a:off x="8734850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Oval 12">
            <a:extLst>
              <a:ext uri="{FF2B5EF4-FFF2-40B4-BE49-F238E27FC236}">
                <a16:creationId xmlns:a16="http://schemas.microsoft.com/office/drawing/2014/main" id="{63A3B14A-71BE-4CF1-A2B1-46DF0F174409}"/>
              </a:ext>
            </a:extLst>
          </p:cNvPr>
          <p:cNvSpPr/>
          <p:nvPr/>
        </p:nvSpPr>
        <p:spPr>
          <a:xfrm>
            <a:off x="9221321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Oval 12">
            <a:extLst>
              <a:ext uri="{FF2B5EF4-FFF2-40B4-BE49-F238E27FC236}">
                <a16:creationId xmlns:a16="http://schemas.microsoft.com/office/drawing/2014/main" id="{78A1D33E-E22F-44C3-A85A-665F9BC8ECE7}"/>
              </a:ext>
            </a:extLst>
          </p:cNvPr>
          <p:cNvSpPr/>
          <p:nvPr/>
        </p:nvSpPr>
        <p:spPr>
          <a:xfrm>
            <a:off x="9707792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Oval 12">
            <a:extLst>
              <a:ext uri="{FF2B5EF4-FFF2-40B4-BE49-F238E27FC236}">
                <a16:creationId xmlns:a16="http://schemas.microsoft.com/office/drawing/2014/main" id="{AD120483-1654-4C78-A28F-49EEE37D8929}"/>
              </a:ext>
            </a:extLst>
          </p:cNvPr>
          <p:cNvSpPr/>
          <p:nvPr/>
        </p:nvSpPr>
        <p:spPr>
          <a:xfrm>
            <a:off x="10193514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5" name="Oval 12">
            <a:extLst>
              <a:ext uri="{FF2B5EF4-FFF2-40B4-BE49-F238E27FC236}">
                <a16:creationId xmlns:a16="http://schemas.microsoft.com/office/drawing/2014/main" id="{EB557FFE-B8D7-4CD6-AEA8-9840BCD39CC4}"/>
              </a:ext>
            </a:extLst>
          </p:cNvPr>
          <p:cNvSpPr/>
          <p:nvPr/>
        </p:nvSpPr>
        <p:spPr>
          <a:xfrm>
            <a:off x="8734850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Oval 12">
            <a:extLst>
              <a:ext uri="{FF2B5EF4-FFF2-40B4-BE49-F238E27FC236}">
                <a16:creationId xmlns:a16="http://schemas.microsoft.com/office/drawing/2014/main" id="{7C3243D8-B987-440A-90CC-3D379B1AB418}"/>
              </a:ext>
            </a:extLst>
          </p:cNvPr>
          <p:cNvSpPr/>
          <p:nvPr/>
        </p:nvSpPr>
        <p:spPr>
          <a:xfrm>
            <a:off x="9221321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Oval 12">
            <a:extLst>
              <a:ext uri="{FF2B5EF4-FFF2-40B4-BE49-F238E27FC236}">
                <a16:creationId xmlns:a16="http://schemas.microsoft.com/office/drawing/2014/main" id="{3B20873E-0C7A-4694-B06B-7FFAA2DE646E}"/>
              </a:ext>
            </a:extLst>
          </p:cNvPr>
          <p:cNvSpPr/>
          <p:nvPr/>
        </p:nvSpPr>
        <p:spPr>
          <a:xfrm>
            <a:off x="9705108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Oval 12">
            <a:extLst>
              <a:ext uri="{FF2B5EF4-FFF2-40B4-BE49-F238E27FC236}">
                <a16:creationId xmlns:a16="http://schemas.microsoft.com/office/drawing/2014/main" id="{D73A5814-0CDD-43B7-AA07-D77602F42169}"/>
              </a:ext>
            </a:extLst>
          </p:cNvPr>
          <p:cNvSpPr/>
          <p:nvPr/>
        </p:nvSpPr>
        <p:spPr>
          <a:xfrm>
            <a:off x="10196510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9" name="Oval 12">
            <a:extLst>
              <a:ext uri="{FF2B5EF4-FFF2-40B4-BE49-F238E27FC236}">
                <a16:creationId xmlns:a16="http://schemas.microsoft.com/office/drawing/2014/main" id="{262DB0A2-4B7C-4704-A82A-803588165E27}"/>
              </a:ext>
            </a:extLst>
          </p:cNvPr>
          <p:cNvSpPr/>
          <p:nvPr/>
        </p:nvSpPr>
        <p:spPr>
          <a:xfrm>
            <a:off x="9221321" y="395719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BFA4F08-38F9-4EC7-8859-1FB4A5667B0F}"/>
              </a:ext>
            </a:extLst>
          </p:cNvPr>
          <p:cNvSpPr txBox="1"/>
          <p:nvPr/>
        </p:nvSpPr>
        <p:spPr>
          <a:xfrm>
            <a:off x="8003582" y="3625715"/>
            <a:ext cx="364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Narrow" panose="020B0606020202030204" pitchFamily="34" charset="0"/>
                <a:cs typeface="Arial" panose="020B0604020202020204" pitchFamily="34" charset="0"/>
              </a:rPr>
              <a:t>f(          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A82282-BB47-4BC2-A634-98AB0455317E}"/>
              </a:ext>
            </a:extLst>
          </p:cNvPr>
          <p:cNvSpPr txBox="1"/>
          <p:nvPr/>
        </p:nvSpPr>
        <p:spPr>
          <a:xfrm>
            <a:off x="8266068" y="5342865"/>
            <a:ext cx="364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 Narrow" panose="020B0606020202030204" pitchFamily="34" charset="0"/>
                <a:cs typeface="Arial" panose="020B0604020202020204" pitchFamily="34" charset="0"/>
              </a:rPr>
              <a:t>Linear, tanh, relu, sigmoid, etc.</a:t>
            </a:r>
          </a:p>
        </p:txBody>
      </p:sp>
    </p:spTree>
    <p:extLst>
      <p:ext uri="{BB962C8B-B14F-4D97-AF65-F5344CB8AC3E}">
        <p14:creationId xmlns:p14="http://schemas.microsoft.com/office/powerpoint/2010/main" val="4062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90" grpId="0"/>
      <p:bldP spid="9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1" grpId="0" animBg="1"/>
      <p:bldP spid="122" grpId="0" animBg="1"/>
      <p:bldP spid="123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3" grpId="0"/>
      <p:bldP spid="1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Activations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Linear: Synonym of no activation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Useful as Final Activation for Regression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Or when you don’t want to activate nodes (efficiency)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173172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491CA3-4BFB-414E-9102-6FA21EDCB456}"/>
              </a:ext>
            </a:extLst>
          </p:cNvPr>
          <p:cNvSpPr txBox="1"/>
          <p:nvPr/>
        </p:nvSpPr>
        <p:spPr>
          <a:xfrm>
            <a:off x="2195209" y="4211581"/>
            <a:ext cx="4655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Narrow" panose="020B0606020202030204" pitchFamily="34" charset="0"/>
                <a:cs typeface="Arial" panose="020B0604020202020204" pitchFamily="34" charset="0"/>
              </a:rPr>
              <a:t>f(          ) =&gt;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Activations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ReLu: max(x, 0)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Popular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8EE70A1D-DFDC-48DF-95FE-A6999FCFF2B1}"/>
              </a:ext>
            </a:extLst>
          </p:cNvPr>
          <p:cNvSpPr/>
          <p:nvPr/>
        </p:nvSpPr>
        <p:spPr>
          <a:xfrm>
            <a:off x="2926478" y="410746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9640E5E3-36B4-4664-B33F-60035485C6B0}"/>
              </a:ext>
            </a:extLst>
          </p:cNvPr>
          <p:cNvSpPr/>
          <p:nvPr/>
        </p:nvSpPr>
        <p:spPr>
          <a:xfrm>
            <a:off x="2926478" y="454197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7B152820-1EDB-4307-AA43-47BA1690263F}"/>
              </a:ext>
            </a:extLst>
          </p:cNvPr>
          <p:cNvSpPr/>
          <p:nvPr/>
        </p:nvSpPr>
        <p:spPr>
          <a:xfrm>
            <a:off x="2926478" y="499549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3C361B6F-AB78-4CE4-957C-4B3A730C4E44}"/>
              </a:ext>
            </a:extLst>
          </p:cNvPr>
          <p:cNvSpPr/>
          <p:nvPr/>
        </p:nvSpPr>
        <p:spPr>
          <a:xfrm>
            <a:off x="2926478" y="542777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867B74AF-0DEF-46A3-9F51-87CA4AC4D85F}"/>
              </a:ext>
            </a:extLst>
          </p:cNvPr>
          <p:cNvSpPr/>
          <p:nvPr/>
        </p:nvSpPr>
        <p:spPr>
          <a:xfrm>
            <a:off x="3413698" y="410746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617F0B46-7D93-47D4-A214-146B3391677D}"/>
              </a:ext>
            </a:extLst>
          </p:cNvPr>
          <p:cNvSpPr/>
          <p:nvPr/>
        </p:nvSpPr>
        <p:spPr>
          <a:xfrm>
            <a:off x="3413698" y="454197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DD1257F8-1F79-41A6-9D39-E43DD7B6B2AC}"/>
              </a:ext>
            </a:extLst>
          </p:cNvPr>
          <p:cNvSpPr/>
          <p:nvPr/>
        </p:nvSpPr>
        <p:spPr>
          <a:xfrm>
            <a:off x="3413698" y="499549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D64B57-45B4-4085-A341-FF8BD83D43EC}"/>
              </a:ext>
            </a:extLst>
          </p:cNvPr>
          <p:cNvSpPr/>
          <p:nvPr/>
        </p:nvSpPr>
        <p:spPr>
          <a:xfrm>
            <a:off x="3413698" y="542777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CA19B6DA-E05D-4A19-97F8-21E45C8BCE18}"/>
              </a:ext>
            </a:extLst>
          </p:cNvPr>
          <p:cNvSpPr/>
          <p:nvPr/>
        </p:nvSpPr>
        <p:spPr>
          <a:xfrm>
            <a:off x="3900918" y="410746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841DBD1B-7209-4036-9666-20DA16852218}"/>
              </a:ext>
            </a:extLst>
          </p:cNvPr>
          <p:cNvSpPr/>
          <p:nvPr/>
        </p:nvSpPr>
        <p:spPr>
          <a:xfrm>
            <a:off x="3900918" y="454197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7752256-BCBB-4AC0-8534-4B7D15A960F0}"/>
              </a:ext>
            </a:extLst>
          </p:cNvPr>
          <p:cNvSpPr/>
          <p:nvPr/>
        </p:nvSpPr>
        <p:spPr>
          <a:xfrm>
            <a:off x="3900918" y="499549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A3EC2860-B3D7-4CA0-86DF-9960CFDE1609}"/>
              </a:ext>
            </a:extLst>
          </p:cNvPr>
          <p:cNvSpPr/>
          <p:nvPr/>
        </p:nvSpPr>
        <p:spPr>
          <a:xfrm>
            <a:off x="3900918" y="542777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273E77B4-B785-428A-8F73-2309A3170AB0}"/>
              </a:ext>
            </a:extLst>
          </p:cNvPr>
          <p:cNvSpPr/>
          <p:nvPr/>
        </p:nvSpPr>
        <p:spPr>
          <a:xfrm>
            <a:off x="4388138" y="410746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50A42B56-3F34-4452-BF2C-B94591D14B35}"/>
              </a:ext>
            </a:extLst>
          </p:cNvPr>
          <p:cNvSpPr/>
          <p:nvPr/>
        </p:nvSpPr>
        <p:spPr>
          <a:xfrm>
            <a:off x="4388138" y="454197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B3F81080-80CA-4BFA-8406-1A204EE5824A}"/>
              </a:ext>
            </a:extLst>
          </p:cNvPr>
          <p:cNvSpPr/>
          <p:nvPr/>
        </p:nvSpPr>
        <p:spPr>
          <a:xfrm>
            <a:off x="4388138" y="499549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852FFBB1-4E50-4003-8AC5-8B527713C711}"/>
              </a:ext>
            </a:extLst>
          </p:cNvPr>
          <p:cNvSpPr/>
          <p:nvPr/>
        </p:nvSpPr>
        <p:spPr>
          <a:xfrm>
            <a:off x="4388138" y="542777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C5A3AA9B-B371-47A1-B8C7-CA647D36F682}"/>
              </a:ext>
            </a:extLst>
          </p:cNvPr>
          <p:cNvSpPr/>
          <p:nvPr/>
        </p:nvSpPr>
        <p:spPr>
          <a:xfrm>
            <a:off x="2926478" y="410746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F31C7721-327D-4B3E-BDB1-345F436B5147}"/>
              </a:ext>
            </a:extLst>
          </p:cNvPr>
          <p:cNvSpPr/>
          <p:nvPr/>
        </p:nvSpPr>
        <p:spPr>
          <a:xfrm>
            <a:off x="3412949" y="410746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9F6E7772-43EF-4B4A-B141-8B1EBF99E0C1}"/>
              </a:ext>
            </a:extLst>
          </p:cNvPr>
          <p:cNvSpPr/>
          <p:nvPr/>
        </p:nvSpPr>
        <p:spPr>
          <a:xfrm>
            <a:off x="3899420" y="410746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43956FA3-5510-46E0-8AA3-3D2F86AE3A03}"/>
              </a:ext>
            </a:extLst>
          </p:cNvPr>
          <p:cNvSpPr/>
          <p:nvPr/>
        </p:nvSpPr>
        <p:spPr>
          <a:xfrm>
            <a:off x="4385142" y="410746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EFDEC9E5-2083-4272-AA27-38C65CD09843}"/>
              </a:ext>
            </a:extLst>
          </p:cNvPr>
          <p:cNvSpPr/>
          <p:nvPr/>
        </p:nvSpPr>
        <p:spPr>
          <a:xfrm>
            <a:off x="2926478" y="454197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F381E3EB-2F01-4ABF-9167-38F8B74D3D2B}"/>
              </a:ext>
            </a:extLst>
          </p:cNvPr>
          <p:cNvSpPr/>
          <p:nvPr/>
        </p:nvSpPr>
        <p:spPr>
          <a:xfrm>
            <a:off x="3899420" y="454197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9426349-FC29-4092-9E34-AC82D64B59F4}"/>
              </a:ext>
            </a:extLst>
          </p:cNvPr>
          <p:cNvSpPr/>
          <p:nvPr/>
        </p:nvSpPr>
        <p:spPr>
          <a:xfrm>
            <a:off x="4385142" y="454197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92E22C72-B014-4E92-A791-A39397FC44FB}"/>
              </a:ext>
            </a:extLst>
          </p:cNvPr>
          <p:cNvSpPr/>
          <p:nvPr/>
        </p:nvSpPr>
        <p:spPr>
          <a:xfrm>
            <a:off x="2926478" y="499549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195C5ABE-36BC-440C-B520-912441AC13FE}"/>
              </a:ext>
            </a:extLst>
          </p:cNvPr>
          <p:cNvSpPr/>
          <p:nvPr/>
        </p:nvSpPr>
        <p:spPr>
          <a:xfrm>
            <a:off x="3412949" y="499549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3861D9F2-9414-4436-BE9F-59BBAA23BABB}"/>
              </a:ext>
            </a:extLst>
          </p:cNvPr>
          <p:cNvSpPr/>
          <p:nvPr/>
        </p:nvSpPr>
        <p:spPr>
          <a:xfrm>
            <a:off x="3899420" y="499549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0423FA88-4B1B-43EB-ACA6-2C692E4E0511}"/>
              </a:ext>
            </a:extLst>
          </p:cNvPr>
          <p:cNvSpPr/>
          <p:nvPr/>
        </p:nvSpPr>
        <p:spPr>
          <a:xfrm>
            <a:off x="4385142" y="499549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A0AAEF57-ED93-4B71-A371-43F702A29773}"/>
              </a:ext>
            </a:extLst>
          </p:cNvPr>
          <p:cNvSpPr/>
          <p:nvPr/>
        </p:nvSpPr>
        <p:spPr>
          <a:xfrm>
            <a:off x="2926478" y="542777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E0549E98-A2CE-4B93-BB63-E7BE94455659}"/>
              </a:ext>
            </a:extLst>
          </p:cNvPr>
          <p:cNvSpPr/>
          <p:nvPr/>
        </p:nvSpPr>
        <p:spPr>
          <a:xfrm>
            <a:off x="3412949" y="542777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67C33B29-4253-4F3B-833D-E5EED5546C6B}"/>
              </a:ext>
            </a:extLst>
          </p:cNvPr>
          <p:cNvSpPr/>
          <p:nvPr/>
        </p:nvSpPr>
        <p:spPr>
          <a:xfrm>
            <a:off x="3896736" y="542777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618642B1-7C9F-419F-B22A-13BDF6269D99}"/>
              </a:ext>
            </a:extLst>
          </p:cNvPr>
          <p:cNvSpPr/>
          <p:nvPr/>
        </p:nvSpPr>
        <p:spPr>
          <a:xfrm>
            <a:off x="4388138" y="542777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C86E8138-2011-4D20-BB78-90165DBECEF1}"/>
              </a:ext>
            </a:extLst>
          </p:cNvPr>
          <p:cNvSpPr/>
          <p:nvPr/>
        </p:nvSpPr>
        <p:spPr>
          <a:xfrm>
            <a:off x="3412949" y="454305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6E85E6-C0C6-402D-B6C6-5583659A459B}"/>
              </a:ext>
            </a:extLst>
          </p:cNvPr>
          <p:cNvCxnSpPr/>
          <p:nvPr/>
        </p:nvCxnSpPr>
        <p:spPr>
          <a:xfrm>
            <a:off x="2949441" y="4294789"/>
            <a:ext cx="91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F84310-28E9-4C99-A163-CC82DDCB3E0C}"/>
              </a:ext>
            </a:extLst>
          </p:cNvPr>
          <p:cNvCxnSpPr/>
          <p:nvPr/>
        </p:nvCxnSpPr>
        <p:spPr>
          <a:xfrm>
            <a:off x="3952741" y="4294789"/>
            <a:ext cx="91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F010EB-294A-489B-BDD4-0A7960FB93A8}"/>
              </a:ext>
            </a:extLst>
          </p:cNvPr>
          <p:cNvCxnSpPr/>
          <p:nvPr/>
        </p:nvCxnSpPr>
        <p:spPr>
          <a:xfrm>
            <a:off x="3441566" y="4723414"/>
            <a:ext cx="91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FDA14F-0A38-4004-8BC3-5AB26F89E218}"/>
              </a:ext>
            </a:extLst>
          </p:cNvPr>
          <p:cNvCxnSpPr/>
          <p:nvPr/>
        </p:nvCxnSpPr>
        <p:spPr>
          <a:xfrm>
            <a:off x="3952741" y="4738303"/>
            <a:ext cx="91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172599B-2F15-4E27-B534-85B7394A9DD3}"/>
              </a:ext>
            </a:extLst>
          </p:cNvPr>
          <p:cNvCxnSpPr/>
          <p:nvPr/>
        </p:nvCxnSpPr>
        <p:spPr>
          <a:xfrm>
            <a:off x="3466197" y="5179628"/>
            <a:ext cx="91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92B417-0C2D-4B43-B482-AF51D8D49059}"/>
              </a:ext>
            </a:extLst>
          </p:cNvPr>
          <p:cNvCxnSpPr/>
          <p:nvPr/>
        </p:nvCxnSpPr>
        <p:spPr>
          <a:xfrm>
            <a:off x="4415522" y="5184006"/>
            <a:ext cx="91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0373D3-5A1C-4BEE-A405-ECC05C4F284B}"/>
              </a:ext>
            </a:extLst>
          </p:cNvPr>
          <p:cNvCxnSpPr/>
          <p:nvPr/>
        </p:nvCxnSpPr>
        <p:spPr>
          <a:xfrm>
            <a:off x="2949441" y="5625331"/>
            <a:ext cx="91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1D8CAA-3E53-4F91-B71E-26736B3C65F6}"/>
              </a:ext>
            </a:extLst>
          </p:cNvPr>
          <p:cNvCxnSpPr/>
          <p:nvPr/>
        </p:nvCxnSpPr>
        <p:spPr>
          <a:xfrm>
            <a:off x="3441566" y="5624562"/>
            <a:ext cx="91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070B25-B1F7-4F7F-94F7-987611423F38}"/>
              </a:ext>
            </a:extLst>
          </p:cNvPr>
          <p:cNvCxnSpPr/>
          <p:nvPr/>
        </p:nvCxnSpPr>
        <p:spPr>
          <a:xfrm>
            <a:off x="4415522" y="5613499"/>
            <a:ext cx="91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12">
            <a:extLst>
              <a:ext uri="{FF2B5EF4-FFF2-40B4-BE49-F238E27FC236}">
                <a16:creationId xmlns:a16="http://schemas.microsoft.com/office/drawing/2014/main" id="{FBE657C3-CDB7-438C-BA46-8BC5B50CA72E}"/>
              </a:ext>
            </a:extLst>
          </p:cNvPr>
          <p:cNvSpPr/>
          <p:nvPr/>
        </p:nvSpPr>
        <p:spPr>
          <a:xfrm>
            <a:off x="6315419" y="412136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12">
            <a:extLst>
              <a:ext uri="{FF2B5EF4-FFF2-40B4-BE49-F238E27FC236}">
                <a16:creationId xmlns:a16="http://schemas.microsoft.com/office/drawing/2014/main" id="{B050D482-220C-497A-93B6-FCED525E25EE}"/>
              </a:ext>
            </a:extLst>
          </p:cNvPr>
          <p:cNvSpPr/>
          <p:nvPr/>
        </p:nvSpPr>
        <p:spPr>
          <a:xfrm>
            <a:off x="6315419" y="455588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12">
            <a:extLst>
              <a:ext uri="{FF2B5EF4-FFF2-40B4-BE49-F238E27FC236}">
                <a16:creationId xmlns:a16="http://schemas.microsoft.com/office/drawing/2014/main" id="{9C758B29-B3B4-4F1D-A0F9-71B14F717B57}"/>
              </a:ext>
            </a:extLst>
          </p:cNvPr>
          <p:cNvSpPr/>
          <p:nvPr/>
        </p:nvSpPr>
        <p:spPr>
          <a:xfrm>
            <a:off x="6315419" y="500939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D92384F4-2D6A-4FB1-8395-CD8D6BBAB16E}"/>
              </a:ext>
            </a:extLst>
          </p:cNvPr>
          <p:cNvSpPr/>
          <p:nvPr/>
        </p:nvSpPr>
        <p:spPr>
          <a:xfrm>
            <a:off x="6315419" y="5441682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12">
            <a:extLst>
              <a:ext uri="{FF2B5EF4-FFF2-40B4-BE49-F238E27FC236}">
                <a16:creationId xmlns:a16="http://schemas.microsoft.com/office/drawing/2014/main" id="{605E9054-8178-4482-916F-3B3486A23FA2}"/>
              </a:ext>
            </a:extLst>
          </p:cNvPr>
          <p:cNvSpPr/>
          <p:nvPr/>
        </p:nvSpPr>
        <p:spPr>
          <a:xfrm>
            <a:off x="6802639" y="412136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Oval 12">
            <a:extLst>
              <a:ext uri="{FF2B5EF4-FFF2-40B4-BE49-F238E27FC236}">
                <a16:creationId xmlns:a16="http://schemas.microsoft.com/office/drawing/2014/main" id="{D60474EA-CEAA-40F4-9179-628F1D37ED1D}"/>
              </a:ext>
            </a:extLst>
          </p:cNvPr>
          <p:cNvSpPr/>
          <p:nvPr/>
        </p:nvSpPr>
        <p:spPr>
          <a:xfrm>
            <a:off x="6802639" y="455588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12">
            <a:extLst>
              <a:ext uri="{FF2B5EF4-FFF2-40B4-BE49-F238E27FC236}">
                <a16:creationId xmlns:a16="http://schemas.microsoft.com/office/drawing/2014/main" id="{8C5C626B-E21F-4FF0-820C-4DE1B1DD327C}"/>
              </a:ext>
            </a:extLst>
          </p:cNvPr>
          <p:cNvSpPr/>
          <p:nvPr/>
        </p:nvSpPr>
        <p:spPr>
          <a:xfrm>
            <a:off x="6802639" y="500939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39E5D6-1043-4420-9DA4-B69C4CD922E2}"/>
              </a:ext>
            </a:extLst>
          </p:cNvPr>
          <p:cNvSpPr/>
          <p:nvPr/>
        </p:nvSpPr>
        <p:spPr>
          <a:xfrm>
            <a:off x="6802639" y="5441682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D6F7319E-47D1-43B5-A9C4-AA8AB639F269}"/>
              </a:ext>
            </a:extLst>
          </p:cNvPr>
          <p:cNvSpPr/>
          <p:nvPr/>
        </p:nvSpPr>
        <p:spPr>
          <a:xfrm>
            <a:off x="7289859" y="412136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Oval 12">
            <a:extLst>
              <a:ext uri="{FF2B5EF4-FFF2-40B4-BE49-F238E27FC236}">
                <a16:creationId xmlns:a16="http://schemas.microsoft.com/office/drawing/2014/main" id="{452A3D19-5FF8-4F57-B7FA-9A7DB743C6BE}"/>
              </a:ext>
            </a:extLst>
          </p:cNvPr>
          <p:cNvSpPr/>
          <p:nvPr/>
        </p:nvSpPr>
        <p:spPr>
          <a:xfrm>
            <a:off x="7289859" y="455588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val 12">
            <a:extLst>
              <a:ext uri="{FF2B5EF4-FFF2-40B4-BE49-F238E27FC236}">
                <a16:creationId xmlns:a16="http://schemas.microsoft.com/office/drawing/2014/main" id="{5B728B13-5D8E-4121-B3EE-934207E5707B}"/>
              </a:ext>
            </a:extLst>
          </p:cNvPr>
          <p:cNvSpPr/>
          <p:nvPr/>
        </p:nvSpPr>
        <p:spPr>
          <a:xfrm>
            <a:off x="7289859" y="500939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F3F2C96C-897D-477A-AA1D-B7CD03F4F0D0}"/>
              </a:ext>
            </a:extLst>
          </p:cNvPr>
          <p:cNvSpPr/>
          <p:nvPr/>
        </p:nvSpPr>
        <p:spPr>
          <a:xfrm>
            <a:off x="7289859" y="5441682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Oval 12">
            <a:extLst>
              <a:ext uri="{FF2B5EF4-FFF2-40B4-BE49-F238E27FC236}">
                <a16:creationId xmlns:a16="http://schemas.microsoft.com/office/drawing/2014/main" id="{33EE66E5-41BD-40A8-8B23-E333A6369CD1}"/>
              </a:ext>
            </a:extLst>
          </p:cNvPr>
          <p:cNvSpPr/>
          <p:nvPr/>
        </p:nvSpPr>
        <p:spPr>
          <a:xfrm>
            <a:off x="7777079" y="412136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Oval 12">
            <a:extLst>
              <a:ext uri="{FF2B5EF4-FFF2-40B4-BE49-F238E27FC236}">
                <a16:creationId xmlns:a16="http://schemas.microsoft.com/office/drawing/2014/main" id="{1FF7A92B-BD3F-4B59-803D-539A3E878B4F}"/>
              </a:ext>
            </a:extLst>
          </p:cNvPr>
          <p:cNvSpPr/>
          <p:nvPr/>
        </p:nvSpPr>
        <p:spPr>
          <a:xfrm>
            <a:off x="7777079" y="455588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Oval 12">
            <a:extLst>
              <a:ext uri="{FF2B5EF4-FFF2-40B4-BE49-F238E27FC236}">
                <a16:creationId xmlns:a16="http://schemas.microsoft.com/office/drawing/2014/main" id="{02CB3DDA-F207-490A-B09B-FDBF3CF2C27D}"/>
              </a:ext>
            </a:extLst>
          </p:cNvPr>
          <p:cNvSpPr/>
          <p:nvPr/>
        </p:nvSpPr>
        <p:spPr>
          <a:xfrm>
            <a:off x="7777079" y="500939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val 12">
            <a:extLst>
              <a:ext uri="{FF2B5EF4-FFF2-40B4-BE49-F238E27FC236}">
                <a16:creationId xmlns:a16="http://schemas.microsoft.com/office/drawing/2014/main" id="{9C4F60B2-2065-4021-B773-3FF0D27F2170}"/>
              </a:ext>
            </a:extLst>
          </p:cNvPr>
          <p:cNvSpPr/>
          <p:nvPr/>
        </p:nvSpPr>
        <p:spPr>
          <a:xfrm>
            <a:off x="7777079" y="5441682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Oval 12">
            <a:extLst>
              <a:ext uri="{FF2B5EF4-FFF2-40B4-BE49-F238E27FC236}">
                <a16:creationId xmlns:a16="http://schemas.microsoft.com/office/drawing/2014/main" id="{0D51B49C-0279-40C6-85C1-EF29F40C0B6E}"/>
              </a:ext>
            </a:extLst>
          </p:cNvPr>
          <p:cNvSpPr/>
          <p:nvPr/>
        </p:nvSpPr>
        <p:spPr>
          <a:xfrm>
            <a:off x="6315419" y="412136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12">
            <a:extLst>
              <a:ext uri="{FF2B5EF4-FFF2-40B4-BE49-F238E27FC236}">
                <a16:creationId xmlns:a16="http://schemas.microsoft.com/office/drawing/2014/main" id="{8DDE4B5A-094B-46B3-A385-E527B5D9CCA8}"/>
              </a:ext>
            </a:extLst>
          </p:cNvPr>
          <p:cNvSpPr/>
          <p:nvPr/>
        </p:nvSpPr>
        <p:spPr>
          <a:xfrm>
            <a:off x="6801890" y="412136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B5728373-156B-477F-94B0-F2CDD07C1022}"/>
              </a:ext>
            </a:extLst>
          </p:cNvPr>
          <p:cNvSpPr/>
          <p:nvPr/>
        </p:nvSpPr>
        <p:spPr>
          <a:xfrm>
            <a:off x="7288361" y="412136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C98BC740-C806-48F5-88BD-4D1A0FE0F80D}"/>
              </a:ext>
            </a:extLst>
          </p:cNvPr>
          <p:cNvSpPr/>
          <p:nvPr/>
        </p:nvSpPr>
        <p:spPr>
          <a:xfrm>
            <a:off x="7774083" y="412136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Oval 12">
            <a:extLst>
              <a:ext uri="{FF2B5EF4-FFF2-40B4-BE49-F238E27FC236}">
                <a16:creationId xmlns:a16="http://schemas.microsoft.com/office/drawing/2014/main" id="{6813A2B5-30E7-412F-849E-37592A58F455}"/>
              </a:ext>
            </a:extLst>
          </p:cNvPr>
          <p:cNvSpPr/>
          <p:nvPr/>
        </p:nvSpPr>
        <p:spPr>
          <a:xfrm>
            <a:off x="6315419" y="455588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val 12">
            <a:extLst>
              <a:ext uri="{FF2B5EF4-FFF2-40B4-BE49-F238E27FC236}">
                <a16:creationId xmlns:a16="http://schemas.microsoft.com/office/drawing/2014/main" id="{15F6452B-C131-405A-93B6-78E09B3594DB}"/>
              </a:ext>
            </a:extLst>
          </p:cNvPr>
          <p:cNvSpPr/>
          <p:nvPr/>
        </p:nvSpPr>
        <p:spPr>
          <a:xfrm>
            <a:off x="7288361" y="455588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Oval 12">
            <a:extLst>
              <a:ext uri="{FF2B5EF4-FFF2-40B4-BE49-F238E27FC236}">
                <a16:creationId xmlns:a16="http://schemas.microsoft.com/office/drawing/2014/main" id="{CA199A8E-4C8A-4D94-82F5-B480B2E17B6E}"/>
              </a:ext>
            </a:extLst>
          </p:cNvPr>
          <p:cNvSpPr/>
          <p:nvPr/>
        </p:nvSpPr>
        <p:spPr>
          <a:xfrm>
            <a:off x="7774083" y="455588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12">
            <a:extLst>
              <a:ext uri="{FF2B5EF4-FFF2-40B4-BE49-F238E27FC236}">
                <a16:creationId xmlns:a16="http://schemas.microsoft.com/office/drawing/2014/main" id="{F17EE806-F145-495F-9211-99E2DD98DB78}"/>
              </a:ext>
            </a:extLst>
          </p:cNvPr>
          <p:cNvSpPr/>
          <p:nvPr/>
        </p:nvSpPr>
        <p:spPr>
          <a:xfrm>
            <a:off x="6315419" y="500939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Oval 12">
            <a:extLst>
              <a:ext uri="{FF2B5EF4-FFF2-40B4-BE49-F238E27FC236}">
                <a16:creationId xmlns:a16="http://schemas.microsoft.com/office/drawing/2014/main" id="{1F392748-0DF0-4648-BEBB-925B7077014F}"/>
              </a:ext>
            </a:extLst>
          </p:cNvPr>
          <p:cNvSpPr/>
          <p:nvPr/>
        </p:nvSpPr>
        <p:spPr>
          <a:xfrm>
            <a:off x="6801890" y="500939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Oval 12">
            <a:extLst>
              <a:ext uri="{FF2B5EF4-FFF2-40B4-BE49-F238E27FC236}">
                <a16:creationId xmlns:a16="http://schemas.microsoft.com/office/drawing/2014/main" id="{D69D9974-CC75-435D-AF78-1C6BF041A64F}"/>
              </a:ext>
            </a:extLst>
          </p:cNvPr>
          <p:cNvSpPr/>
          <p:nvPr/>
        </p:nvSpPr>
        <p:spPr>
          <a:xfrm>
            <a:off x="7288361" y="500939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Oval 12">
            <a:extLst>
              <a:ext uri="{FF2B5EF4-FFF2-40B4-BE49-F238E27FC236}">
                <a16:creationId xmlns:a16="http://schemas.microsoft.com/office/drawing/2014/main" id="{9FCD08FA-8E29-45CF-AEEB-114E7D0682F5}"/>
              </a:ext>
            </a:extLst>
          </p:cNvPr>
          <p:cNvSpPr/>
          <p:nvPr/>
        </p:nvSpPr>
        <p:spPr>
          <a:xfrm>
            <a:off x="7774083" y="500939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Oval 12">
            <a:extLst>
              <a:ext uri="{FF2B5EF4-FFF2-40B4-BE49-F238E27FC236}">
                <a16:creationId xmlns:a16="http://schemas.microsoft.com/office/drawing/2014/main" id="{036483C5-D8E1-4D97-9A20-AF4EE1FD562D}"/>
              </a:ext>
            </a:extLst>
          </p:cNvPr>
          <p:cNvSpPr/>
          <p:nvPr/>
        </p:nvSpPr>
        <p:spPr>
          <a:xfrm>
            <a:off x="6315419" y="5441682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2134CC3D-0A6B-44D3-8BE2-BFF1A10969A7}"/>
              </a:ext>
            </a:extLst>
          </p:cNvPr>
          <p:cNvSpPr/>
          <p:nvPr/>
        </p:nvSpPr>
        <p:spPr>
          <a:xfrm>
            <a:off x="6801890" y="5441682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12">
            <a:extLst>
              <a:ext uri="{FF2B5EF4-FFF2-40B4-BE49-F238E27FC236}">
                <a16:creationId xmlns:a16="http://schemas.microsoft.com/office/drawing/2014/main" id="{6D79A651-833F-4A87-9D37-116BF218831D}"/>
              </a:ext>
            </a:extLst>
          </p:cNvPr>
          <p:cNvSpPr/>
          <p:nvPr/>
        </p:nvSpPr>
        <p:spPr>
          <a:xfrm>
            <a:off x="7285677" y="5441682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12">
            <a:extLst>
              <a:ext uri="{FF2B5EF4-FFF2-40B4-BE49-F238E27FC236}">
                <a16:creationId xmlns:a16="http://schemas.microsoft.com/office/drawing/2014/main" id="{33C8F7E0-83A2-4EE9-B7C6-BBFE0D41F573}"/>
              </a:ext>
            </a:extLst>
          </p:cNvPr>
          <p:cNvSpPr/>
          <p:nvPr/>
        </p:nvSpPr>
        <p:spPr>
          <a:xfrm>
            <a:off x="7777079" y="5441682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12">
            <a:extLst>
              <a:ext uri="{FF2B5EF4-FFF2-40B4-BE49-F238E27FC236}">
                <a16:creationId xmlns:a16="http://schemas.microsoft.com/office/drawing/2014/main" id="{6A9DCD81-70AB-45A6-94C6-08C87E4BC217}"/>
              </a:ext>
            </a:extLst>
          </p:cNvPr>
          <p:cNvSpPr/>
          <p:nvPr/>
        </p:nvSpPr>
        <p:spPr>
          <a:xfrm>
            <a:off x="6801890" y="4556962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Activations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ea typeface="Verdana" panose="020B0604030504040204" pitchFamily="34" charset="0"/>
                  </a:rPr>
                  <a:t>Types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>
                    <a:ea typeface="Verdana" panose="020B0604030504040204" pitchFamily="34" charset="0"/>
                  </a:rPr>
                  <a:t>Tanh: hyperbolic tangent()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>
                    <a:ea typeface="Verdana" panose="020B0604030504040204" pitchFamily="34" charset="0"/>
                  </a:rPr>
                  <a:t>Sigmoid (Logistic):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>
                  <a:ea typeface="Verdana" panose="020B060403050404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>
                    <a:ea typeface="Verdana" panose="020B0604030504040204" pitchFamily="34" charset="0"/>
                  </a:rPr>
                  <a:t>Other types for you to research (i.e. ReLu variations)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>
                    <a:ea typeface="Verdana" panose="020B0604030504040204" pitchFamily="34" charset="0"/>
                  </a:rPr>
                  <a:t>Try what best fits for your CNN app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1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6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Activations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ea typeface="Verdana" panose="020B0604030504040204" pitchFamily="34" charset="0"/>
              </a:rPr>
              <a:t>Key Takeaways: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Activations are needed for nonlinear feature discovery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ea typeface="Verdana" panose="020B0604030504040204" pitchFamily="34" charset="0"/>
              </a:rPr>
              <a:t>Just like normal NNs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However, the researcher’s decision will define when, where and with what?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Pooling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Next lecture!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18578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25657</TotalTime>
  <Words>358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Narrow</vt:lpstr>
      <vt:lpstr>Calibri</vt:lpstr>
      <vt:lpstr>Cambria Math</vt:lpstr>
      <vt:lpstr>Garamond</vt:lpstr>
      <vt:lpstr>Tahoma</vt:lpstr>
      <vt:lpstr>Times New Roman</vt:lpstr>
      <vt:lpstr>Verdana</vt:lpstr>
      <vt:lpstr>Wingdings</vt:lpstr>
      <vt:lpstr>Organic</vt:lpstr>
      <vt:lpstr>Convolutional Neural Networks</vt:lpstr>
      <vt:lpstr>Concepts, Layers, Architectures and more</vt:lpstr>
      <vt:lpstr>Activations</vt:lpstr>
      <vt:lpstr>Activations</vt:lpstr>
      <vt:lpstr>Activations</vt:lpstr>
      <vt:lpstr>Activations</vt:lpstr>
      <vt:lpstr>Activations</vt:lpstr>
      <vt:lpstr>Activations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281</cp:revision>
  <dcterms:created xsi:type="dcterms:W3CDTF">2017-01-12T04:35:45Z</dcterms:created>
  <dcterms:modified xsi:type="dcterms:W3CDTF">2017-08-28T19:08:59Z</dcterms:modified>
  <cp:contentStatus/>
</cp:coreProperties>
</file>