
<file path=[Content_Types].xml><?xml version="1.0" encoding="utf-8"?>
<Types xmlns="http://schemas.openxmlformats.org/package/2006/content-types">
  <Default Extension="jpg&amp;ehk=U1klHg0zYRPe30a0w6BD3g&amp;r=0&amp;pid=OfficeInsert" ContentType="image/jpe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06" r:id="rId1"/>
  </p:sldMasterIdLst>
  <p:notesMasterIdLst>
    <p:notesMasterId r:id="rId10"/>
  </p:notesMasterIdLst>
  <p:handoutMasterIdLst>
    <p:handoutMasterId r:id="rId11"/>
  </p:handoutMasterIdLst>
  <p:sldIdLst>
    <p:sldId id="256" r:id="rId2"/>
    <p:sldId id="367" r:id="rId3"/>
    <p:sldId id="384" r:id="rId4"/>
    <p:sldId id="393" r:id="rId5"/>
    <p:sldId id="386" r:id="rId6"/>
    <p:sldId id="390" r:id="rId7"/>
    <p:sldId id="394" r:id="rId8"/>
    <p:sldId id="39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dVCWG27TDG9E9hcSvhry/A==" hashData="zC4W1o+byGfopfcPsniUREJmfE/aTHODXUDiYe1IRBJK8dkTtTaDQjrkFfqSTgdLEuAW9VXbHw5GF0sdfs661A=="/>
  <p:extLst>
    <p:ext uri="{521415D9-36F7-43E2-AB2F-B90AF26B5E84}">
      <p14:sectionLst xmlns:p14="http://schemas.microsoft.com/office/powerpoint/2010/main">
        <p14:section name="Default Section" id="{63DC1BFC-6DCC-4821-A56C-368783FE56E4}">
          <p14:sldIdLst>
            <p14:sldId id="256"/>
            <p14:sldId id="367"/>
            <p14:sldId id="384"/>
            <p14:sldId id="393"/>
            <p14:sldId id="386"/>
            <p14:sldId id="390"/>
            <p14:sldId id="394"/>
            <p14:sldId id="395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9FF"/>
    <a:srgbClr val="D123C9"/>
    <a:srgbClr val="FF8FFF"/>
    <a:srgbClr val="FF00FF"/>
    <a:srgbClr val="FEC306"/>
    <a:srgbClr val="000000"/>
    <a:srgbClr val="EDDCF0"/>
    <a:srgbClr val="D9B4E0"/>
    <a:srgbClr val="F8D4F6"/>
    <a:srgbClr val="895E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439" autoAdjust="0"/>
    <p:restoredTop sz="94660"/>
  </p:normalViewPr>
  <p:slideViewPr>
    <p:cSldViewPr snapToGrid="0">
      <p:cViewPr varScale="1">
        <p:scale>
          <a:sx n="74" d="100"/>
          <a:sy n="74" d="100"/>
        </p:scale>
        <p:origin x="2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6" d="100"/>
          <a:sy n="56" d="100"/>
        </p:scale>
        <p:origin x="2772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uricio Maroto Arrieta" userId="5e943b85a0b1e353" providerId="LiveId" clId="{7E96C26A-0130-4F58-8DA1-B410CE8B91D2}"/>
    <pc:docChg chg="undo custSel modSld">
      <pc:chgData name="Mauricio Maroto Arrieta" userId="5e943b85a0b1e353" providerId="LiveId" clId="{7E96C26A-0130-4F58-8DA1-B410CE8B91D2}" dt="2017-08-28T19:20:20.283" v="60" actId="20577"/>
      <pc:docMkLst>
        <pc:docMk/>
      </pc:docMkLst>
      <pc:sldChg chg="modSp">
        <pc:chgData name="Mauricio Maroto Arrieta" userId="5e943b85a0b1e353" providerId="LiveId" clId="{7E96C26A-0130-4F58-8DA1-B410CE8B91D2}" dt="2017-08-28T19:12:44.159" v="47" actId="20577"/>
        <pc:sldMkLst>
          <pc:docMk/>
          <pc:sldMk cId="2633647025" sldId="384"/>
        </pc:sldMkLst>
        <pc:spChg chg="mod">
          <ac:chgData name="Mauricio Maroto Arrieta" userId="5e943b85a0b1e353" providerId="LiveId" clId="{7E96C26A-0130-4F58-8DA1-B410CE8B91D2}" dt="2017-08-28T19:12:44.159" v="47" actId="20577"/>
          <ac:spMkLst>
            <pc:docMk/>
            <pc:sldMk cId="2633647025" sldId="384"/>
            <ac:spMk id="12" creationId="{00000000-0000-0000-0000-000000000000}"/>
          </ac:spMkLst>
        </pc:spChg>
      </pc:sldChg>
      <pc:sldChg chg="modSp">
        <pc:chgData name="Mauricio Maroto Arrieta" userId="5e943b85a0b1e353" providerId="LiveId" clId="{7E96C26A-0130-4F58-8DA1-B410CE8B91D2}" dt="2017-08-28T19:20:20.283" v="60" actId="20577"/>
        <pc:sldMkLst>
          <pc:docMk/>
          <pc:sldMk cId="1731724862" sldId="390"/>
        </pc:sldMkLst>
        <pc:spChg chg="mod">
          <ac:chgData name="Mauricio Maroto Arrieta" userId="5e943b85a0b1e353" providerId="LiveId" clId="{7E96C26A-0130-4F58-8DA1-B410CE8B91D2}" dt="2017-08-28T19:20:20.283" v="60" actId="20577"/>
          <ac:spMkLst>
            <pc:docMk/>
            <pc:sldMk cId="1731724862" sldId="390"/>
            <ac:spMk id="12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DEB28D-FF2F-4315-B18A-E9B854252957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A3E02F-A302-4F5F-9CAB-FF8416B1E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8250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4691AF-96A5-445E-970B-A425C14171DA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7047BF-3180-424E-B101-FEE0C273D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644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sweetsoulsister.deviantart.com/art/Red-Mahogany-Wood-Texture-146083467" TargetMode="External"/><Relationship Id="rId2" Type="http://schemas.openxmlformats.org/officeDocument/2006/relationships/image" Target="../media/image3.jpg&amp;ehk=U1klHg0zYRPe30a0w6BD3g&amp;r=0&amp;pid=OfficeInsert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588" y="-7113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DDDEDB74-8AD0-4603-B414-E2D1C5B39566}" type="datetime1">
              <a:rPr lang="en-US" smtClean="0"/>
              <a:t>8/28/2017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r>
              <a:rPr lang="en-US"/>
              <a:t>Exclusive Content – M.A. Mauricio Maroto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E866622B-6CCA-497C-9D81-AFF77E6D27A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1782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A07DB-D768-4D87-9C84-68E6D8881B8C}" type="datetime1">
              <a:rPr lang="en-US" smtClean="0"/>
              <a:t>8/28/2017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Exclusive Content – M.A. Mauricio Maroto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6622B-6CCA-497C-9D81-AFF77E6D2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706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AFCAC-00F0-4081-B7FF-C96FEB509C41}" type="datetime1">
              <a:rPr lang="en-US" smtClean="0"/>
              <a:t>8/28/2017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Exclusive Content – M.A. Mauricio Maroto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6622B-6CCA-497C-9D81-AFF77E6D27A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43590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EBE20-E148-4200-A34B-CFFBB4975AB7}" type="datetime1">
              <a:rPr lang="en-US" smtClean="0"/>
              <a:t>8/28/2017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Exclusive Content – M.A. Mauricio Maroto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6622B-6CCA-497C-9D81-AFF77E6D27A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23105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02B90-F633-49F3-8E42-397694512BBB}" type="datetime1">
              <a:rPr lang="en-US" smtClean="0"/>
              <a:t>8/28/2017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Exclusive Content – M.A. Mauricio Maroto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6622B-6CCA-497C-9D81-AFF77E6D2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0438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2F06F-CBCE-4DBB-843B-202F1847ECF7}" type="datetime1">
              <a:rPr lang="en-US" smtClean="0"/>
              <a:t>8/28/2017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Exclusive Content – M.A. Mauricio Maroto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6622B-6CCA-497C-9D81-AFF77E6D27A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98875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AC8EA-50C8-428D-AF6B-5822638C1233}" type="datetime1">
              <a:rPr lang="en-US" smtClean="0"/>
              <a:t>8/28/2017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Exclusive Content – M.A. Mauricio Maroto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6622B-6CCA-497C-9D81-AFF77E6D27A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42570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FB1BC-2845-43E3-84EE-064A9D9F2161}" type="datetime1">
              <a:rPr lang="en-US" smtClean="0"/>
              <a:t>8/28/2017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Exclusive Content – M.A. Mauricio Maroto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6622B-6CCA-497C-9D81-AFF77E6D27A5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50095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D6F48-3857-49A9-B0BC-34F62455CD16}" type="datetime1">
              <a:rPr lang="en-US" smtClean="0"/>
              <a:t>8/28/2017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Exclusive Content – M.A. Mauricio Maroto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6622B-6CCA-497C-9D81-AFF77E6D27A5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5919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A3B42-568C-4D58-8673-B78AA82C07FE}" type="datetime1">
              <a:rPr lang="en-US" smtClean="0"/>
              <a:t>8/28/2017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Exclusive Content – M.A. Mauricio Maroto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6622B-6CCA-497C-9D81-AFF77E6D2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649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5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E513B-C6F8-4FCD-9398-A99BFCDD9F4F}" type="datetime1">
              <a:rPr lang="en-US" smtClean="0"/>
              <a:t>8/28/2017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Exclusive Content – M.A. Mauricio Maroto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6622B-6CCA-497C-9D81-AFF77E6D27A5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270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C81BB-A6B9-426E-8806-0161163FDC89}" type="datetime1">
              <a:rPr lang="en-US" smtClean="0"/>
              <a:t>8/28/2017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Exclusive Content – M.A. Mauricio Maroto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6622B-6CCA-497C-9D81-AFF77E6D27A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6775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F6252-F5F3-45BE-996D-3C7134BC5DF1}" type="datetime1">
              <a:rPr lang="en-US" smtClean="0"/>
              <a:t>8/28/2017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Exclusive Content – M.A. Mauricio Maroto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6622B-6CCA-497C-9D81-AFF77E6D27A5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4622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83D0B-0D04-4F40-B6E2-77AADC71E1C2}" type="datetime1">
              <a:rPr lang="en-US" smtClean="0"/>
              <a:t>8/28/2017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Exclusive Content – M.A. Mauricio Maroto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6622B-6CCA-497C-9D81-AFF77E6D27A5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5207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D7B79-4D6D-4DC3-8D7D-786345EEFE4F}" type="datetime1">
              <a:rPr lang="en-US" smtClean="0"/>
              <a:t>8/28/2017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Exclusive Content – M.A. Mauricio Maroto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6622B-6CCA-497C-9D81-AFF77E6D2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167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47AB2-5717-4521-8645-DC9BC7F16C87}" type="datetime1">
              <a:rPr lang="en-US" smtClean="0"/>
              <a:t>8/28/2017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Exclusive Content – M.A. Mauricio Maroto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6622B-6CCA-497C-9D81-AFF77E6D27A5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2516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B9F5E-3B87-4A65-916A-A8F8D7F1A46B}" type="datetime1">
              <a:rPr lang="en-US" smtClean="0"/>
              <a:t>8/28/2017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Exclusive Content – M.A. Mauricio Maroto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6622B-6CCA-497C-9D81-AFF77E6D2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646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hyperlink" Target="http://sweetsoulsister.deviantart.com/art/Red-Mahogany-Wood-Texture-146083467" TargetMode="Externa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&amp;ehk=U1klHg0zYRPe30a0w6BD3g&amp;r=0&amp;pid=OfficeInsert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  <a:extLst>
              <a:ext uri="{837473B0-CC2E-450A-ABE3-18F120FF3D39}">
                <a1611:picAttrSrcUrl xmlns:a1611="http://schemas.microsoft.com/office/drawing/2016/11/main" r:id="rId20"/>
              </a:ext>
            </a:extLst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88" y="893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850787E-114E-4F35-AD17-797449396A62}" type="datetime1">
              <a:rPr lang="en-US" smtClean="0"/>
              <a:t>8/28/2017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/>
              <a:t>Exclusive Content – M.A. Mauricio Maroto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866622B-6CCA-497C-9D81-AFF77E6D2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873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07" r:id="rId1"/>
    <p:sldLayoutId id="2147484108" r:id="rId2"/>
    <p:sldLayoutId id="2147484109" r:id="rId3"/>
    <p:sldLayoutId id="2147484110" r:id="rId4"/>
    <p:sldLayoutId id="2147484111" r:id="rId5"/>
    <p:sldLayoutId id="2147484112" r:id="rId6"/>
    <p:sldLayoutId id="2147484113" r:id="rId7"/>
    <p:sldLayoutId id="2147484114" r:id="rId8"/>
    <p:sldLayoutId id="2147484115" r:id="rId9"/>
    <p:sldLayoutId id="2147484116" r:id="rId10"/>
    <p:sldLayoutId id="2147484117" r:id="rId11"/>
    <p:sldLayoutId id="2147484118" r:id="rId12"/>
    <p:sldLayoutId id="2147484119" r:id="rId13"/>
    <p:sldLayoutId id="2147484120" r:id="rId14"/>
    <p:sldLayoutId id="2147484121" r:id="rId15"/>
    <p:sldLayoutId id="2147484122" r:id="rId16"/>
    <p:sldLayoutId id="2147484123" r:id="rId17"/>
  </p:sldLayoutIdLst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5400" b="1" u="sng"/>
              <a:t>Convolutional</a:t>
            </a:r>
            <a:br>
              <a:rPr lang="en-US" sz="5400" b="1"/>
            </a:br>
            <a:r>
              <a:rPr lang="en-US" sz="5400" b="1"/>
              <a:t>Neural Networks</a:t>
            </a:r>
            <a:endParaRPr lang="en-US" sz="54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BEST Resource for Understanding and Creating </a:t>
            </a:r>
          </a:p>
          <a:p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Convolutional Neural Networks (CNN) Apps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Exclusive Content – M.A. Mauricio Maroto</a:t>
            </a:r>
          </a:p>
        </p:txBody>
      </p:sp>
    </p:spTree>
    <p:extLst>
      <p:ext uri="{BB962C8B-B14F-4D97-AF65-F5344CB8AC3E}">
        <p14:creationId xmlns:p14="http://schemas.microsoft.com/office/powerpoint/2010/main" val="827658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70A1C-6435-4481-8190-D8D21400C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Concepts, Layers, Architectures and more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088DA5-D284-4B79-9D29-875F0D5CBA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Convolutional Neural Networks (CNN)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56F26A-6AA8-4EAB-AB07-1555ED2F9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Exclusive Content – M.A. Mauricio Maroto</a:t>
            </a:r>
          </a:p>
        </p:txBody>
      </p:sp>
    </p:spTree>
    <p:extLst>
      <p:ext uri="{BB962C8B-B14F-4D97-AF65-F5344CB8AC3E}">
        <p14:creationId xmlns:p14="http://schemas.microsoft.com/office/powerpoint/2010/main" val="4050479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/>
              <a:t>Pooling Layer</a:t>
            </a:r>
            <a:endParaRPr lang="es-CR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>
                <a:ea typeface="Verdana" panose="020B0604030504040204" pitchFamily="34" charset="0"/>
              </a:rPr>
              <a:t>Some authors, consider it as a stage </a:t>
            </a:r>
            <a:r>
              <a:rPr lang="en-US" dirty="0">
                <a:ea typeface="Verdana" panose="020B0604030504040204" pitchFamily="34" charset="0"/>
              </a:rPr>
              <a:t>of </a:t>
            </a:r>
            <a:r>
              <a:rPr lang="en-US">
                <a:ea typeface="Verdana" panose="020B0604030504040204" pitchFamily="34" charset="0"/>
              </a:rPr>
              <a:t>a conv. layer</a:t>
            </a:r>
            <a:endParaRPr lang="en-US" dirty="0">
              <a:ea typeface="Verdana" panose="020B0604030504040204" pitchFamily="34" charset="0"/>
            </a:endParaRPr>
          </a:p>
          <a:p>
            <a:pPr lvl="1"/>
            <a:r>
              <a:rPr lang="en-US" dirty="0">
                <a:ea typeface="Verdana" panose="020B0604030504040204" pitchFamily="34" charset="0"/>
              </a:rPr>
              <a:t>The objective is to enhance efficiency</a:t>
            </a:r>
          </a:p>
          <a:p>
            <a:pPr lvl="1"/>
            <a:r>
              <a:rPr lang="en-US" dirty="0">
                <a:ea typeface="Verdana" panose="020B0604030504040204" pitchFamily="34" charset="0"/>
              </a:rPr>
              <a:t>By reducing the feature maps size</a:t>
            </a:r>
          </a:p>
          <a:p>
            <a:r>
              <a:rPr lang="en-US" dirty="0">
                <a:ea typeface="Verdana" panose="020B0604030504040204" pitchFamily="34" charset="0"/>
              </a:rPr>
              <a:t>There are no parameters</a:t>
            </a:r>
          </a:p>
          <a:p>
            <a:pPr lvl="1"/>
            <a:r>
              <a:rPr lang="en-US" dirty="0">
                <a:ea typeface="Verdana" panose="020B0604030504040204" pitchFamily="34" charset="0"/>
              </a:rPr>
              <a:t>Only Feature Map transformation</a:t>
            </a:r>
          </a:p>
          <a:p>
            <a:r>
              <a:rPr lang="en-US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We </a:t>
            </a:r>
            <a:r>
              <a:rPr lang="en-US" dirty="0">
                <a:ea typeface="Verdana" panose="020B0604030504040204" pitchFamily="34" charset="0"/>
              </a:rPr>
              <a:t>also need another kernel</a:t>
            </a:r>
            <a:endParaRPr lang="en-US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Exclusive Content – M.A. Mauricio Maroto</a:t>
            </a:r>
          </a:p>
        </p:txBody>
      </p:sp>
    </p:spTree>
    <p:extLst>
      <p:ext uri="{BB962C8B-B14F-4D97-AF65-F5344CB8AC3E}">
        <p14:creationId xmlns:p14="http://schemas.microsoft.com/office/powerpoint/2010/main" val="2633647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/>
              <a:t>Pooling Layer</a:t>
            </a:r>
            <a:endParaRPr lang="es-CR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Helps to make the representation become approximately invariant</a:t>
            </a:r>
            <a:r>
              <a:rPr lang="en-US" b="1"/>
              <a:t> </a:t>
            </a:r>
            <a:r>
              <a:rPr lang="en-US"/>
              <a:t>to small translations of the input</a:t>
            </a:r>
            <a:endParaRPr lang="en-US">
              <a:ea typeface="Verdana" panose="020B0604030504040204" pitchFamily="34" charset="0"/>
            </a:endParaRPr>
          </a:p>
          <a:p>
            <a:pPr lvl="1"/>
            <a:r>
              <a:rPr lang="en-US">
                <a:ea typeface="Verdana" panose="020B0604030504040204" pitchFamily="34" charset="0"/>
              </a:rPr>
              <a:t>Means that if we translate the input by a small amount, the values of most of the pooled outputs do not change</a:t>
            </a:r>
          </a:p>
          <a:p>
            <a:pPr lvl="1"/>
            <a:r>
              <a:rPr lang="en-US">
                <a:ea typeface="Verdana" panose="020B0604030504040204" pitchFamily="34" charset="0"/>
              </a:rPr>
              <a:t>Helps reduce next parameters and also overfitting</a:t>
            </a:r>
            <a:endParaRPr lang="en-US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Exclusive Content – M.A. Mauricio Maroto</a:t>
            </a:r>
          </a:p>
        </p:txBody>
      </p:sp>
    </p:spTree>
    <p:extLst>
      <p:ext uri="{BB962C8B-B14F-4D97-AF65-F5344CB8AC3E}">
        <p14:creationId xmlns:p14="http://schemas.microsoft.com/office/powerpoint/2010/main" val="4255123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/>
              <a:t>Pooling Layer</a:t>
            </a:r>
            <a:endParaRPr lang="es-CR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>
                <a:ea typeface="Verdana" panose="020B0604030504040204" pitchFamily="34" charset="0"/>
              </a:rPr>
              <a:t>Example 1: Maxpooling with 2X2 and slide-1</a:t>
            </a: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Exclusive Content – M.A. Mauricio Maroto</a:t>
            </a:r>
          </a:p>
        </p:txBody>
      </p:sp>
      <p:sp>
        <p:nvSpPr>
          <p:cNvPr id="16" name="Oval 12">
            <a:extLst>
              <a:ext uri="{FF2B5EF4-FFF2-40B4-BE49-F238E27FC236}">
                <a16:creationId xmlns:a16="http://schemas.microsoft.com/office/drawing/2014/main" id="{0F9BC035-052A-4246-A332-2DED7EE9ECAB}"/>
              </a:ext>
            </a:extLst>
          </p:cNvPr>
          <p:cNvSpPr/>
          <p:nvPr/>
        </p:nvSpPr>
        <p:spPr>
          <a:xfrm>
            <a:off x="2039504" y="3260463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</a:t>
            </a:r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9" name="Oval 12">
            <a:extLst>
              <a:ext uri="{FF2B5EF4-FFF2-40B4-BE49-F238E27FC236}">
                <a16:creationId xmlns:a16="http://schemas.microsoft.com/office/drawing/2014/main" id="{2A191FB2-3045-4C40-902D-8D190DFB9054}"/>
              </a:ext>
            </a:extLst>
          </p:cNvPr>
          <p:cNvSpPr/>
          <p:nvPr/>
        </p:nvSpPr>
        <p:spPr>
          <a:xfrm>
            <a:off x="2039504" y="3704478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0" name="Oval 12">
            <a:extLst>
              <a:ext uri="{FF2B5EF4-FFF2-40B4-BE49-F238E27FC236}">
                <a16:creationId xmlns:a16="http://schemas.microsoft.com/office/drawing/2014/main" id="{240B6EF8-BC46-4702-B2F8-133CDF9DB9A1}"/>
              </a:ext>
            </a:extLst>
          </p:cNvPr>
          <p:cNvSpPr/>
          <p:nvPr/>
        </p:nvSpPr>
        <p:spPr>
          <a:xfrm>
            <a:off x="2039504" y="4148493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1" name="Oval 12">
            <a:extLst>
              <a:ext uri="{FF2B5EF4-FFF2-40B4-BE49-F238E27FC236}">
                <a16:creationId xmlns:a16="http://schemas.microsoft.com/office/drawing/2014/main" id="{E2F8A96F-3220-4297-82B7-989092110674}"/>
              </a:ext>
            </a:extLst>
          </p:cNvPr>
          <p:cNvSpPr/>
          <p:nvPr/>
        </p:nvSpPr>
        <p:spPr>
          <a:xfrm>
            <a:off x="2039504" y="4592508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</a:t>
            </a:r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2" name="Oval 12">
            <a:extLst>
              <a:ext uri="{FF2B5EF4-FFF2-40B4-BE49-F238E27FC236}">
                <a16:creationId xmlns:a16="http://schemas.microsoft.com/office/drawing/2014/main" id="{5219CC75-2075-43FE-AFA1-BD2B7DA0A490}"/>
              </a:ext>
            </a:extLst>
          </p:cNvPr>
          <p:cNvSpPr/>
          <p:nvPr/>
        </p:nvSpPr>
        <p:spPr>
          <a:xfrm>
            <a:off x="2039504" y="5036523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</a:t>
            </a:r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3" name="Oval 12">
            <a:extLst>
              <a:ext uri="{FF2B5EF4-FFF2-40B4-BE49-F238E27FC236}">
                <a16:creationId xmlns:a16="http://schemas.microsoft.com/office/drawing/2014/main" id="{0A722C4A-DF40-49F6-ACB4-D7447545A171}"/>
              </a:ext>
            </a:extLst>
          </p:cNvPr>
          <p:cNvSpPr/>
          <p:nvPr/>
        </p:nvSpPr>
        <p:spPr>
          <a:xfrm>
            <a:off x="2039504" y="5480538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</a:t>
            </a:r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7" name="Oval 12">
            <a:extLst>
              <a:ext uri="{FF2B5EF4-FFF2-40B4-BE49-F238E27FC236}">
                <a16:creationId xmlns:a16="http://schemas.microsoft.com/office/drawing/2014/main" id="{6D640D8B-8467-4E56-99FB-735FFB6834BB}"/>
              </a:ext>
            </a:extLst>
          </p:cNvPr>
          <p:cNvSpPr/>
          <p:nvPr/>
        </p:nvSpPr>
        <p:spPr>
          <a:xfrm>
            <a:off x="2526724" y="3260463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8" name="Oval 12">
            <a:extLst>
              <a:ext uri="{FF2B5EF4-FFF2-40B4-BE49-F238E27FC236}">
                <a16:creationId xmlns:a16="http://schemas.microsoft.com/office/drawing/2014/main" id="{C8CB167F-A1EE-43FD-9F1D-1F4421CA4961}"/>
              </a:ext>
            </a:extLst>
          </p:cNvPr>
          <p:cNvSpPr/>
          <p:nvPr/>
        </p:nvSpPr>
        <p:spPr>
          <a:xfrm>
            <a:off x="2526724" y="3704478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9" name="Oval 12">
            <a:extLst>
              <a:ext uri="{FF2B5EF4-FFF2-40B4-BE49-F238E27FC236}">
                <a16:creationId xmlns:a16="http://schemas.microsoft.com/office/drawing/2014/main" id="{78EF0A04-3FD9-4031-97DE-3E713DC9181C}"/>
              </a:ext>
            </a:extLst>
          </p:cNvPr>
          <p:cNvSpPr/>
          <p:nvPr/>
        </p:nvSpPr>
        <p:spPr>
          <a:xfrm>
            <a:off x="2526724" y="4148493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0" name="Oval 12">
            <a:extLst>
              <a:ext uri="{FF2B5EF4-FFF2-40B4-BE49-F238E27FC236}">
                <a16:creationId xmlns:a16="http://schemas.microsoft.com/office/drawing/2014/main" id="{BF4C4520-CAF6-4148-BB70-682D40E95F07}"/>
              </a:ext>
            </a:extLst>
          </p:cNvPr>
          <p:cNvSpPr/>
          <p:nvPr/>
        </p:nvSpPr>
        <p:spPr>
          <a:xfrm>
            <a:off x="2526724" y="4592508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1" name="Oval 12">
            <a:extLst>
              <a:ext uri="{FF2B5EF4-FFF2-40B4-BE49-F238E27FC236}">
                <a16:creationId xmlns:a16="http://schemas.microsoft.com/office/drawing/2014/main" id="{086821C0-C780-4227-895F-604A19B3988E}"/>
              </a:ext>
            </a:extLst>
          </p:cNvPr>
          <p:cNvSpPr/>
          <p:nvPr/>
        </p:nvSpPr>
        <p:spPr>
          <a:xfrm>
            <a:off x="2526724" y="5036523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</a:t>
            </a:r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2" name="Oval 12">
            <a:extLst>
              <a:ext uri="{FF2B5EF4-FFF2-40B4-BE49-F238E27FC236}">
                <a16:creationId xmlns:a16="http://schemas.microsoft.com/office/drawing/2014/main" id="{BACCF730-0CF9-41F4-97C9-1E710F2BCDEC}"/>
              </a:ext>
            </a:extLst>
          </p:cNvPr>
          <p:cNvSpPr/>
          <p:nvPr/>
        </p:nvSpPr>
        <p:spPr>
          <a:xfrm>
            <a:off x="2526724" y="5480538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6" name="Oval 12">
            <a:extLst>
              <a:ext uri="{FF2B5EF4-FFF2-40B4-BE49-F238E27FC236}">
                <a16:creationId xmlns:a16="http://schemas.microsoft.com/office/drawing/2014/main" id="{0E90F611-B0EA-49EB-AEC8-7008C1A74BE8}"/>
              </a:ext>
            </a:extLst>
          </p:cNvPr>
          <p:cNvSpPr/>
          <p:nvPr/>
        </p:nvSpPr>
        <p:spPr>
          <a:xfrm>
            <a:off x="3013944" y="3260463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</a:t>
            </a:r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7" name="Oval 12">
            <a:extLst>
              <a:ext uri="{FF2B5EF4-FFF2-40B4-BE49-F238E27FC236}">
                <a16:creationId xmlns:a16="http://schemas.microsoft.com/office/drawing/2014/main" id="{27587433-3818-4AC7-A8F6-1C68E8C898EF}"/>
              </a:ext>
            </a:extLst>
          </p:cNvPr>
          <p:cNvSpPr/>
          <p:nvPr/>
        </p:nvSpPr>
        <p:spPr>
          <a:xfrm>
            <a:off x="3013944" y="3704478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8" name="Oval 12">
            <a:extLst>
              <a:ext uri="{FF2B5EF4-FFF2-40B4-BE49-F238E27FC236}">
                <a16:creationId xmlns:a16="http://schemas.microsoft.com/office/drawing/2014/main" id="{42E77E30-6AD8-43EA-AEFC-BEA7E2D6D6AE}"/>
              </a:ext>
            </a:extLst>
          </p:cNvPr>
          <p:cNvSpPr/>
          <p:nvPr/>
        </p:nvSpPr>
        <p:spPr>
          <a:xfrm>
            <a:off x="3013944" y="4148493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9</a:t>
            </a:r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9" name="Oval 12">
            <a:extLst>
              <a:ext uri="{FF2B5EF4-FFF2-40B4-BE49-F238E27FC236}">
                <a16:creationId xmlns:a16="http://schemas.microsoft.com/office/drawing/2014/main" id="{86C3FFD5-CE70-467D-B6D4-4273B47EC841}"/>
              </a:ext>
            </a:extLst>
          </p:cNvPr>
          <p:cNvSpPr/>
          <p:nvPr/>
        </p:nvSpPr>
        <p:spPr>
          <a:xfrm>
            <a:off x="3013944" y="4592508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0" name="Oval 12">
            <a:extLst>
              <a:ext uri="{FF2B5EF4-FFF2-40B4-BE49-F238E27FC236}">
                <a16:creationId xmlns:a16="http://schemas.microsoft.com/office/drawing/2014/main" id="{B53F4F92-B9E5-4A00-ACD0-7D1F491162F4}"/>
              </a:ext>
            </a:extLst>
          </p:cNvPr>
          <p:cNvSpPr/>
          <p:nvPr/>
        </p:nvSpPr>
        <p:spPr>
          <a:xfrm>
            <a:off x="3013944" y="5036523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1" name="Oval 12">
            <a:extLst>
              <a:ext uri="{FF2B5EF4-FFF2-40B4-BE49-F238E27FC236}">
                <a16:creationId xmlns:a16="http://schemas.microsoft.com/office/drawing/2014/main" id="{14FD7CFE-FBA1-4DC3-89D4-6199B5D379C9}"/>
              </a:ext>
            </a:extLst>
          </p:cNvPr>
          <p:cNvSpPr/>
          <p:nvPr/>
        </p:nvSpPr>
        <p:spPr>
          <a:xfrm>
            <a:off x="3013944" y="5480538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7</a:t>
            </a:r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5" name="Oval 12">
            <a:extLst>
              <a:ext uri="{FF2B5EF4-FFF2-40B4-BE49-F238E27FC236}">
                <a16:creationId xmlns:a16="http://schemas.microsoft.com/office/drawing/2014/main" id="{B413A0D3-7830-4104-8D40-A0B760EFCB6A}"/>
              </a:ext>
            </a:extLst>
          </p:cNvPr>
          <p:cNvSpPr/>
          <p:nvPr/>
        </p:nvSpPr>
        <p:spPr>
          <a:xfrm>
            <a:off x="3501164" y="3260463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6" name="Oval 12">
            <a:extLst>
              <a:ext uri="{FF2B5EF4-FFF2-40B4-BE49-F238E27FC236}">
                <a16:creationId xmlns:a16="http://schemas.microsoft.com/office/drawing/2014/main" id="{45256A3E-F7C9-4595-941A-22C4F823C951}"/>
              </a:ext>
            </a:extLst>
          </p:cNvPr>
          <p:cNvSpPr/>
          <p:nvPr/>
        </p:nvSpPr>
        <p:spPr>
          <a:xfrm>
            <a:off x="3501164" y="3704478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7" name="Oval 12">
            <a:extLst>
              <a:ext uri="{FF2B5EF4-FFF2-40B4-BE49-F238E27FC236}">
                <a16:creationId xmlns:a16="http://schemas.microsoft.com/office/drawing/2014/main" id="{62D8F8FA-69AB-4C31-ACE8-E2A8B68C6DE0}"/>
              </a:ext>
            </a:extLst>
          </p:cNvPr>
          <p:cNvSpPr/>
          <p:nvPr/>
        </p:nvSpPr>
        <p:spPr>
          <a:xfrm>
            <a:off x="3501164" y="4148493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8" name="Oval 12">
            <a:extLst>
              <a:ext uri="{FF2B5EF4-FFF2-40B4-BE49-F238E27FC236}">
                <a16:creationId xmlns:a16="http://schemas.microsoft.com/office/drawing/2014/main" id="{DDCF43DE-13E6-472A-A58C-98827AABECCC}"/>
              </a:ext>
            </a:extLst>
          </p:cNvPr>
          <p:cNvSpPr/>
          <p:nvPr/>
        </p:nvSpPr>
        <p:spPr>
          <a:xfrm>
            <a:off x="3501164" y="4592508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</a:t>
            </a:r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9" name="Oval 12">
            <a:extLst>
              <a:ext uri="{FF2B5EF4-FFF2-40B4-BE49-F238E27FC236}">
                <a16:creationId xmlns:a16="http://schemas.microsoft.com/office/drawing/2014/main" id="{E8867E4E-0ABC-4670-8DD9-EEFAF7131925}"/>
              </a:ext>
            </a:extLst>
          </p:cNvPr>
          <p:cNvSpPr/>
          <p:nvPr/>
        </p:nvSpPr>
        <p:spPr>
          <a:xfrm>
            <a:off x="3501164" y="5036523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0" name="Oval 12">
            <a:extLst>
              <a:ext uri="{FF2B5EF4-FFF2-40B4-BE49-F238E27FC236}">
                <a16:creationId xmlns:a16="http://schemas.microsoft.com/office/drawing/2014/main" id="{5DD19AB6-7329-42EB-9838-BC817A8E12A5}"/>
              </a:ext>
            </a:extLst>
          </p:cNvPr>
          <p:cNvSpPr/>
          <p:nvPr/>
        </p:nvSpPr>
        <p:spPr>
          <a:xfrm>
            <a:off x="3501164" y="5480538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</a:t>
            </a:r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4" name="Oval 12">
            <a:extLst>
              <a:ext uri="{FF2B5EF4-FFF2-40B4-BE49-F238E27FC236}">
                <a16:creationId xmlns:a16="http://schemas.microsoft.com/office/drawing/2014/main" id="{0973F853-45C9-4A90-8D3D-6A848674F8C3}"/>
              </a:ext>
            </a:extLst>
          </p:cNvPr>
          <p:cNvSpPr/>
          <p:nvPr/>
        </p:nvSpPr>
        <p:spPr>
          <a:xfrm>
            <a:off x="3988384" y="3260463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</a:t>
            </a:r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5" name="Oval 12">
            <a:extLst>
              <a:ext uri="{FF2B5EF4-FFF2-40B4-BE49-F238E27FC236}">
                <a16:creationId xmlns:a16="http://schemas.microsoft.com/office/drawing/2014/main" id="{E66646F0-0BFF-462D-96FC-EC1A02135DCA}"/>
              </a:ext>
            </a:extLst>
          </p:cNvPr>
          <p:cNvSpPr/>
          <p:nvPr/>
        </p:nvSpPr>
        <p:spPr>
          <a:xfrm>
            <a:off x="3988384" y="3704478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</a:t>
            </a:r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6" name="Oval 12">
            <a:extLst>
              <a:ext uri="{FF2B5EF4-FFF2-40B4-BE49-F238E27FC236}">
                <a16:creationId xmlns:a16="http://schemas.microsoft.com/office/drawing/2014/main" id="{C623FB50-48DB-43C6-852D-B421FA96463C}"/>
              </a:ext>
            </a:extLst>
          </p:cNvPr>
          <p:cNvSpPr/>
          <p:nvPr/>
        </p:nvSpPr>
        <p:spPr>
          <a:xfrm>
            <a:off x="3988384" y="4148493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</a:t>
            </a:r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7" name="Oval 12">
            <a:extLst>
              <a:ext uri="{FF2B5EF4-FFF2-40B4-BE49-F238E27FC236}">
                <a16:creationId xmlns:a16="http://schemas.microsoft.com/office/drawing/2014/main" id="{9E7D0534-57A6-4FBD-A1AD-FBAC3467E709}"/>
              </a:ext>
            </a:extLst>
          </p:cNvPr>
          <p:cNvSpPr/>
          <p:nvPr/>
        </p:nvSpPr>
        <p:spPr>
          <a:xfrm>
            <a:off x="3988384" y="4592508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</a:t>
            </a:r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8" name="Oval 12">
            <a:extLst>
              <a:ext uri="{FF2B5EF4-FFF2-40B4-BE49-F238E27FC236}">
                <a16:creationId xmlns:a16="http://schemas.microsoft.com/office/drawing/2014/main" id="{65D812F0-59B1-41A6-A2DC-CCE943688038}"/>
              </a:ext>
            </a:extLst>
          </p:cNvPr>
          <p:cNvSpPr/>
          <p:nvPr/>
        </p:nvSpPr>
        <p:spPr>
          <a:xfrm>
            <a:off x="3988384" y="5036523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</a:t>
            </a:r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9" name="Oval 12">
            <a:extLst>
              <a:ext uri="{FF2B5EF4-FFF2-40B4-BE49-F238E27FC236}">
                <a16:creationId xmlns:a16="http://schemas.microsoft.com/office/drawing/2014/main" id="{817F360A-0CB0-47B7-BAF2-8A9AA4A1F09D}"/>
              </a:ext>
            </a:extLst>
          </p:cNvPr>
          <p:cNvSpPr/>
          <p:nvPr/>
        </p:nvSpPr>
        <p:spPr>
          <a:xfrm>
            <a:off x="3988384" y="5480538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3" name="Oval 12">
            <a:extLst>
              <a:ext uri="{FF2B5EF4-FFF2-40B4-BE49-F238E27FC236}">
                <a16:creationId xmlns:a16="http://schemas.microsoft.com/office/drawing/2014/main" id="{A8B4372D-CF5D-4BCF-97B3-9E8733EA2C2B}"/>
              </a:ext>
            </a:extLst>
          </p:cNvPr>
          <p:cNvSpPr/>
          <p:nvPr/>
        </p:nvSpPr>
        <p:spPr>
          <a:xfrm>
            <a:off x="4475604" y="3260463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9</a:t>
            </a:r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4" name="Oval 12">
            <a:extLst>
              <a:ext uri="{FF2B5EF4-FFF2-40B4-BE49-F238E27FC236}">
                <a16:creationId xmlns:a16="http://schemas.microsoft.com/office/drawing/2014/main" id="{9E5FC34F-7598-47FD-9745-9F6630FF0AC8}"/>
              </a:ext>
            </a:extLst>
          </p:cNvPr>
          <p:cNvSpPr/>
          <p:nvPr/>
        </p:nvSpPr>
        <p:spPr>
          <a:xfrm>
            <a:off x="4475604" y="3704478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</a:t>
            </a:r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5" name="Oval 12">
            <a:extLst>
              <a:ext uri="{FF2B5EF4-FFF2-40B4-BE49-F238E27FC236}">
                <a16:creationId xmlns:a16="http://schemas.microsoft.com/office/drawing/2014/main" id="{D6604138-E9C4-46F3-8395-31B5BC0E8B42}"/>
              </a:ext>
            </a:extLst>
          </p:cNvPr>
          <p:cNvSpPr/>
          <p:nvPr/>
        </p:nvSpPr>
        <p:spPr>
          <a:xfrm>
            <a:off x="4475604" y="4148493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6" name="Oval 12">
            <a:extLst>
              <a:ext uri="{FF2B5EF4-FFF2-40B4-BE49-F238E27FC236}">
                <a16:creationId xmlns:a16="http://schemas.microsoft.com/office/drawing/2014/main" id="{ADCAAF63-2B0A-4C92-840E-12407EB03E0E}"/>
              </a:ext>
            </a:extLst>
          </p:cNvPr>
          <p:cNvSpPr/>
          <p:nvPr/>
        </p:nvSpPr>
        <p:spPr>
          <a:xfrm>
            <a:off x="4475604" y="4592508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9</a:t>
            </a:r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7" name="Oval 12">
            <a:extLst>
              <a:ext uri="{FF2B5EF4-FFF2-40B4-BE49-F238E27FC236}">
                <a16:creationId xmlns:a16="http://schemas.microsoft.com/office/drawing/2014/main" id="{0B23C5F2-C566-4A06-8551-531959A6C734}"/>
              </a:ext>
            </a:extLst>
          </p:cNvPr>
          <p:cNvSpPr/>
          <p:nvPr/>
        </p:nvSpPr>
        <p:spPr>
          <a:xfrm>
            <a:off x="4475604" y="5036523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8" name="Oval 12">
            <a:extLst>
              <a:ext uri="{FF2B5EF4-FFF2-40B4-BE49-F238E27FC236}">
                <a16:creationId xmlns:a16="http://schemas.microsoft.com/office/drawing/2014/main" id="{74E23E91-DE52-4700-BBEF-AD922576D9F2}"/>
              </a:ext>
            </a:extLst>
          </p:cNvPr>
          <p:cNvSpPr/>
          <p:nvPr/>
        </p:nvSpPr>
        <p:spPr>
          <a:xfrm>
            <a:off x="4475604" y="5480538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F68F937B-6D26-485A-83E7-FA7BFB392491}"/>
              </a:ext>
            </a:extLst>
          </p:cNvPr>
          <p:cNvSpPr txBox="1"/>
          <p:nvPr/>
        </p:nvSpPr>
        <p:spPr>
          <a:xfrm>
            <a:off x="5080539" y="4088016"/>
            <a:ext cx="8273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/>
              <a:t>*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1A392541-45E4-4966-9751-56CBC17F9132}"/>
              </a:ext>
            </a:extLst>
          </p:cNvPr>
          <p:cNvSpPr txBox="1"/>
          <p:nvPr/>
        </p:nvSpPr>
        <p:spPr>
          <a:xfrm>
            <a:off x="7366279" y="3977430"/>
            <a:ext cx="8273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/>
              <a:t>=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1503EDD-D7CB-4C3D-9317-77D3882613A5}"/>
              </a:ext>
            </a:extLst>
          </p:cNvPr>
          <p:cNvGrpSpPr/>
          <p:nvPr/>
        </p:nvGrpSpPr>
        <p:grpSpPr>
          <a:xfrm>
            <a:off x="6010160" y="3881502"/>
            <a:ext cx="1005840" cy="1005840"/>
            <a:chOff x="6010160" y="3881502"/>
            <a:chExt cx="914400" cy="914400"/>
          </a:xfrm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0AE63DD4-8DC7-447F-8B93-FA6B95E939BF}"/>
                </a:ext>
              </a:extLst>
            </p:cNvPr>
            <p:cNvSpPr/>
            <p:nvPr/>
          </p:nvSpPr>
          <p:spPr>
            <a:xfrm>
              <a:off x="6010160" y="3881502"/>
              <a:ext cx="457200" cy="457200"/>
            </a:xfrm>
            <a:prstGeom prst="rect">
              <a:avLst/>
            </a:prstGeom>
            <a:solidFill>
              <a:srgbClr val="FFD9FF"/>
            </a:solidFill>
            <a:ln>
              <a:solidFill>
                <a:srgbClr val="D123C9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59B20913-B1AA-46D9-844E-E70C054CA9B8}"/>
                </a:ext>
              </a:extLst>
            </p:cNvPr>
            <p:cNvSpPr/>
            <p:nvPr/>
          </p:nvSpPr>
          <p:spPr>
            <a:xfrm>
              <a:off x="6467360" y="3881502"/>
              <a:ext cx="457200" cy="457200"/>
            </a:xfrm>
            <a:prstGeom prst="rect">
              <a:avLst/>
            </a:prstGeom>
            <a:solidFill>
              <a:srgbClr val="FFD9FF"/>
            </a:solidFill>
            <a:ln>
              <a:solidFill>
                <a:srgbClr val="D123C9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ADACC72D-4BEA-4167-9136-5F5F8F02251D}"/>
                </a:ext>
              </a:extLst>
            </p:cNvPr>
            <p:cNvSpPr/>
            <p:nvPr/>
          </p:nvSpPr>
          <p:spPr>
            <a:xfrm>
              <a:off x="6010160" y="4338702"/>
              <a:ext cx="457200" cy="457200"/>
            </a:xfrm>
            <a:prstGeom prst="rect">
              <a:avLst/>
            </a:prstGeom>
            <a:solidFill>
              <a:srgbClr val="FFD9FF"/>
            </a:solidFill>
            <a:ln>
              <a:solidFill>
                <a:srgbClr val="D123C9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434154C9-F5B6-4D86-A485-98CFE800B672}"/>
                </a:ext>
              </a:extLst>
            </p:cNvPr>
            <p:cNvSpPr/>
            <p:nvPr/>
          </p:nvSpPr>
          <p:spPr>
            <a:xfrm>
              <a:off x="6467360" y="4338702"/>
              <a:ext cx="457200" cy="457200"/>
            </a:xfrm>
            <a:prstGeom prst="rect">
              <a:avLst/>
            </a:prstGeom>
            <a:solidFill>
              <a:srgbClr val="FFD9FF"/>
            </a:solidFill>
            <a:ln>
              <a:solidFill>
                <a:srgbClr val="D123C9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104" name="Oval 12">
            <a:extLst>
              <a:ext uri="{FF2B5EF4-FFF2-40B4-BE49-F238E27FC236}">
                <a16:creationId xmlns:a16="http://schemas.microsoft.com/office/drawing/2014/main" id="{7E8DED54-0A10-4266-B225-B1343DE5AAA0}"/>
              </a:ext>
            </a:extLst>
          </p:cNvPr>
          <p:cNvSpPr/>
          <p:nvPr/>
        </p:nvSpPr>
        <p:spPr>
          <a:xfrm>
            <a:off x="8223398" y="3358553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5" name="Oval 12">
            <a:extLst>
              <a:ext uri="{FF2B5EF4-FFF2-40B4-BE49-F238E27FC236}">
                <a16:creationId xmlns:a16="http://schemas.microsoft.com/office/drawing/2014/main" id="{A03040D4-7B71-4F93-ABB5-2F0EB1217112}"/>
              </a:ext>
            </a:extLst>
          </p:cNvPr>
          <p:cNvSpPr/>
          <p:nvPr/>
        </p:nvSpPr>
        <p:spPr>
          <a:xfrm>
            <a:off x="8223398" y="3793068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6" name="Oval 12">
            <a:extLst>
              <a:ext uri="{FF2B5EF4-FFF2-40B4-BE49-F238E27FC236}">
                <a16:creationId xmlns:a16="http://schemas.microsoft.com/office/drawing/2014/main" id="{A0DE1D2C-1E86-4906-BA06-2B6AB9B0577D}"/>
              </a:ext>
            </a:extLst>
          </p:cNvPr>
          <p:cNvSpPr/>
          <p:nvPr/>
        </p:nvSpPr>
        <p:spPr>
          <a:xfrm>
            <a:off x="8223398" y="4246583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7" name="Oval 12">
            <a:extLst>
              <a:ext uri="{FF2B5EF4-FFF2-40B4-BE49-F238E27FC236}">
                <a16:creationId xmlns:a16="http://schemas.microsoft.com/office/drawing/2014/main" id="{D6DD37AF-B91F-4199-A38D-AF7D524F0A69}"/>
              </a:ext>
            </a:extLst>
          </p:cNvPr>
          <p:cNvSpPr/>
          <p:nvPr/>
        </p:nvSpPr>
        <p:spPr>
          <a:xfrm>
            <a:off x="8223398" y="4678866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8" name="Oval 12">
            <a:extLst>
              <a:ext uri="{FF2B5EF4-FFF2-40B4-BE49-F238E27FC236}">
                <a16:creationId xmlns:a16="http://schemas.microsoft.com/office/drawing/2014/main" id="{7F63248C-1D10-44E2-97D9-AA59FA8A3B9A}"/>
              </a:ext>
            </a:extLst>
          </p:cNvPr>
          <p:cNvSpPr/>
          <p:nvPr/>
        </p:nvSpPr>
        <p:spPr>
          <a:xfrm>
            <a:off x="8710618" y="3358553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9" name="Oval 12">
            <a:extLst>
              <a:ext uri="{FF2B5EF4-FFF2-40B4-BE49-F238E27FC236}">
                <a16:creationId xmlns:a16="http://schemas.microsoft.com/office/drawing/2014/main" id="{84643105-2B54-4567-A1A7-2077CFCCAA5B}"/>
              </a:ext>
            </a:extLst>
          </p:cNvPr>
          <p:cNvSpPr/>
          <p:nvPr/>
        </p:nvSpPr>
        <p:spPr>
          <a:xfrm>
            <a:off x="8710618" y="3793068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0" name="Oval 12">
            <a:extLst>
              <a:ext uri="{FF2B5EF4-FFF2-40B4-BE49-F238E27FC236}">
                <a16:creationId xmlns:a16="http://schemas.microsoft.com/office/drawing/2014/main" id="{0ED8B8C6-F553-4178-AE95-95B2333E2C84}"/>
              </a:ext>
            </a:extLst>
          </p:cNvPr>
          <p:cNvSpPr/>
          <p:nvPr/>
        </p:nvSpPr>
        <p:spPr>
          <a:xfrm>
            <a:off x="8710618" y="4246583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1" name="Oval 12">
            <a:extLst>
              <a:ext uri="{FF2B5EF4-FFF2-40B4-BE49-F238E27FC236}">
                <a16:creationId xmlns:a16="http://schemas.microsoft.com/office/drawing/2014/main" id="{442E8ABA-2702-482F-B758-3CF4A5F0A7E5}"/>
              </a:ext>
            </a:extLst>
          </p:cNvPr>
          <p:cNvSpPr/>
          <p:nvPr/>
        </p:nvSpPr>
        <p:spPr>
          <a:xfrm>
            <a:off x="8710618" y="4678866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2" name="Oval 12">
            <a:extLst>
              <a:ext uri="{FF2B5EF4-FFF2-40B4-BE49-F238E27FC236}">
                <a16:creationId xmlns:a16="http://schemas.microsoft.com/office/drawing/2014/main" id="{6753A0C5-36F9-4CD1-AEDA-5FE62F4FB289}"/>
              </a:ext>
            </a:extLst>
          </p:cNvPr>
          <p:cNvSpPr/>
          <p:nvPr/>
        </p:nvSpPr>
        <p:spPr>
          <a:xfrm>
            <a:off x="9197838" y="3358553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3" name="Oval 12">
            <a:extLst>
              <a:ext uri="{FF2B5EF4-FFF2-40B4-BE49-F238E27FC236}">
                <a16:creationId xmlns:a16="http://schemas.microsoft.com/office/drawing/2014/main" id="{103C70FE-DFB8-491C-A65E-4F72080C2CA2}"/>
              </a:ext>
            </a:extLst>
          </p:cNvPr>
          <p:cNvSpPr/>
          <p:nvPr/>
        </p:nvSpPr>
        <p:spPr>
          <a:xfrm>
            <a:off x="9197838" y="3793068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4" name="Oval 12">
            <a:extLst>
              <a:ext uri="{FF2B5EF4-FFF2-40B4-BE49-F238E27FC236}">
                <a16:creationId xmlns:a16="http://schemas.microsoft.com/office/drawing/2014/main" id="{59193AD0-DDCF-46FD-AA6E-3FA2865A6241}"/>
              </a:ext>
            </a:extLst>
          </p:cNvPr>
          <p:cNvSpPr/>
          <p:nvPr/>
        </p:nvSpPr>
        <p:spPr>
          <a:xfrm>
            <a:off x="9197838" y="4246583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5" name="Oval 12">
            <a:extLst>
              <a:ext uri="{FF2B5EF4-FFF2-40B4-BE49-F238E27FC236}">
                <a16:creationId xmlns:a16="http://schemas.microsoft.com/office/drawing/2014/main" id="{ED9040CA-86A1-4A29-BBD5-DF335C249B35}"/>
              </a:ext>
            </a:extLst>
          </p:cNvPr>
          <p:cNvSpPr/>
          <p:nvPr/>
        </p:nvSpPr>
        <p:spPr>
          <a:xfrm>
            <a:off x="9197838" y="4678866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6" name="Oval 12">
            <a:extLst>
              <a:ext uri="{FF2B5EF4-FFF2-40B4-BE49-F238E27FC236}">
                <a16:creationId xmlns:a16="http://schemas.microsoft.com/office/drawing/2014/main" id="{467E465A-2EFA-4319-BC56-70B2D8D68B29}"/>
              </a:ext>
            </a:extLst>
          </p:cNvPr>
          <p:cNvSpPr/>
          <p:nvPr/>
        </p:nvSpPr>
        <p:spPr>
          <a:xfrm>
            <a:off x="9685058" y="3358553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7" name="Oval 12">
            <a:extLst>
              <a:ext uri="{FF2B5EF4-FFF2-40B4-BE49-F238E27FC236}">
                <a16:creationId xmlns:a16="http://schemas.microsoft.com/office/drawing/2014/main" id="{38EBE12B-55E8-4468-8C0F-E9E5E4137582}"/>
              </a:ext>
            </a:extLst>
          </p:cNvPr>
          <p:cNvSpPr/>
          <p:nvPr/>
        </p:nvSpPr>
        <p:spPr>
          <a:xfrm>
            <a:off x="9685058" y="3793068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8" name="Oval 12">
            <a:extLst>
              <a:ext uri="{FF2B5EF4-FFF2-40B4-BE49-F238E27FC236}">
                <a16:creationId xmlns:a16="http://schemas.microsoft.com/office/drawing/2014/main" id="{331F4DFC-5C26-4B51-B45A-EF2926842886}"/>
              </a:ext>
            </a:extLst>
          </p:cNvPr>
          <p:cNvSpPr/>
          <p:nvPr/>
        </p:nvSpPr>
        <p:spPr>
          <a:xfrm>
            <a:off x="9685058" y="4246583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9" name="Oval 12">
            <a:extLst>
              <a:ext uri="{FF2B5EF4-FFF2-40B4-BE49-F238E27FC236}">
                <a16:creationId xmlns:a16="http://schemas.microsoft.com/office/drawing/2014/main" id="{AE6EC306-17BF-46F6-AE53-42E714B49CD3}"/>
              </a:ext>
            </a:extLst>
          </p:cNvPr>
          <p:cNvSpPr/>
          <p:nvPr/>
        </p:nvSpPr>
        <p:spPr>
          <a:xfrm>
            <a:off x="9685058" y="4678866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8" name="Oval 12">
            <a:extLst>
              <a:ext uri="{FF2B5EF4-FFF2-40B4-BE49-F238E27FC236}">
                <a16:creationId xmlns:a16="http://schemas.microsoft.com/office/drawing/2014/main" id="{F31DE7D4-D501-4353-B622-147EFB0F8C8D}"/>
              </a:ext>
            </a:extLst>
          </p:cNvPr>
          <p:cNvSpPr/>
          <p:nvPr/>
        </p:nvSpPr>
        <p:spPr>
          <a:xfrm>
            <a:off x="8220402" y="5114778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9" name="Oval 12">
            <a:extLst>
              <a:ext uri="{FF2B5EF4-FFF2-40B4-BE49-F238E27FC236}">
                <a16:creationId xmlns:a16="http://schemas.microsoft.com/office/drawing/2014/main" id="{131C84A2-DEA5-49E7-851A-A0C38CFD75AE}"/>
              </a:ext>
            </a:extLst>
          </p:cNvPr>
          <p:cNvSpPr/>
          <p:nvPr/>
        </p:nvSpPr>
        <p:spPr>
          <a:xfrm>
            <a:off x="8707622" y="5114778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1" name="Oval 12">
            <a:extLst>
              <a:ext uri="{FF2B5EF4-FFF2-40B4-BE49-F238E27FC236}">
                <a16:creationId xmlns:a16="http://schemas.microsoft.com/office/drawing/2014/main" id="{F1CBB4DB-AD6E-4EA7-8071-C075E81A8271}"/>
              </a:ext>
            </a:extLst>
          </p:cNvPr>
          <p:cNvSpPr/>
          <p:nvPr/>
        </p:nvSpPr>
        <p:spPr>
          <a:xfrm>
            <a:off x="9194842" y="5114778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0" name="Oval 12">
            <a:extLst>
              <a:ext uri="{FF2B5EF4-FFF2-40B4-BE49-F238E27FC236}">
                <a16:creationId xmlns:a16="http://schemas.microsoft.com/office/drawing/2014/main" id="{F324B11E-EA84-438B-A587-1E021FB60C99}"/>
              </a:ext>
            </a:extLst>
          </p:cNvPr>
          <p:cNvSpPr/>
          <p:nvPr/>
        </p:nvSpPr>
        <p:spPr>
          <a:xfrm>
            <a:off x="9682062" y="5114778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1" name="Oval 12">
            <a:extLst>
              <a:ext uri="{FF2B5EF4-FFF2-40B4-BE49-F238E27FC236}">
                <a16:creationId xmlns:a16="http://schemas.microsoft.com/office/drawing/2014/main" id="{67E7BB65-437C-4B01-85C5-04872553D41D}"/>
              </a:ext>
            </a:extLst>
          </p:cNvPr>
          <p:cNvSpPr/>
          <p:nvPr/>
        </p:nvSpPr>
        <p:spPr>
          <a:xfrm>
            <a:off x="10169282" y="3358553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2" name="Oval 12">
            <a:extLst>
              <a:ext uri="{FF2B5EF4-FFF2-40B4-BE49-F238E27FC236}">
                <a16:creationId xmlns:a16="http://schemas.microsoft.com/office/drawing/2014/main" id="{130DC67F-4653-4FD4-8466-7074B3E05B2A}"/>
              </a:ext>
            </a:extLst>
          </p:cNvPr>
          <p:cNvSpPr/>
          <p:nvPr/>
        </p:nvSpPr>
        <p:spPr>
          <a:xfrm>
            <a:off x="10169282" y="3793068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5" name="Oval 12">
            <a:extLst>
              <a:ext uri="{FF2B5EF4-FFF2-40B4-BE49-F238E27FC236}">
                <a16:creationId xmlns:a16="http://schemas.microsoft.com/office/drawing/2014/main" id="{2FFF5AB6-E423-480C-8764-FE05D98E9412}"/>
              </a:ext>
            </a:extLst>
          </p:cNvPr>
          <p:cNvSpPr/>
          <p:nvPr/>
        </p:nvSpPr>
        <p:spPr>
          <a:xfrm>
            <a:off x="10169282" y="4246583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6" name="Oval 12">
            <a:extLst>
              <a:ext uri="{FF2B5EF4-FFF2-40B4-BE49-F238E27FC236}">
                <a16:creationId xmlns:a16="http://schemas.microsoft.com/office/drawing/2014/main" id="{9AFF65E0-A47E-4AAB-A967-6C53C9A08291}"/>
              </a:ext>
            </a:extLst>
          </p:cNvPr>
          <p:cNvSpPr/>
          <p:nvPr/>
        </p:nvSpPr>
        <p:spPr>
          <a:xfrm>
            <a:off x="10169282" y="4678866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1" name="Oval 12">
            <a:extLst>
              <a:ext uri="{FF2B5EF4-FFF2-40B4-BE49-F238E27FC236}">
                <a16:creationId xmlns:a16="http://schemas.microsoft.com/office/drawing/2014/main" id="{B2EAE7A3-AF11-4E93-9B4D-B1FE3CD2926B}"/>
              </a:ext>
            </a:extLst>
          </p:cNvPr>
          <p:cNvSpPr/>
          <p:nvPr/>
        </p:nvSpPr>
        <p:spPr>
          <a:xfrm>
            <a:off x="10166286" y="5114778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379EC6-EFE3-4232-9DEB-6AB1BB70EFD7}"/>
              </a:ext>
            </a:extLst>
          </p:cNvPr>
          <p:cNvSpPr txBox="1"/>
          <p:nvPr/>
        </p:nvSpPr>
        <p:spPr>
          <a:xfrm>
            <a:off x="10570868" y="5114778"/>
            <a:ext cx="11954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5X5X1</a:t>
            </a:r>
          </a:p>
        </p:txBody>
      </p:sp>
      <p:sp>
        <p:nvSpPr>
          <p:cNvPr id="158" name="Oval 12">
            <a:extLst>
              <a:ext uri="{FF2B5EF4-FFF2-40B4-BE49-F238E27FC236}">
                <a16:creationId xmlns:a16="http://schemas.microsoft.com/office/drawing/2014/main" id="{C8177511-79B7-4998-A403-BF2410B460C0}"/>
              </a:ext>
            </a:extLst>
          </p:cNvPr>
          <p:cNvSpPr/>
          <p:nvPr/>
        </p:nvSpPr>
        <p:spPr>
          <a:xfrm>
            <a:off x="8235541" y="3362475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</a:t>
            </a:r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4" name="Oval 12">
            <a:extLst>
              <a:ext uri="{FF2B5EF4-FFF2-40B4-BE49-F238E27FC236}">
                <a16:creationId xmlns:a16="http://schemas.microsoft.com/office/drawing/2014/main" id="{59CB78D0-A7F4-4A28-A4CF-CEA2DDC7B09B}"/>
              </a:ext>
            </a:extLst>
          </p:cNvPr>
          <p:cNvSpPr/>
          <p:nvPr/>
        </p:nvSpPr>
        <p:spPr>
          <a:xfrm>
            <a:off x="8718129" y="3346536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</a:t>
            </a:r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8B24217-72C8-45BE-B911-AAFC7D326CFF}"/>
              </a:ext>
            </a:extLst>
          </p:cNvPr>
          <p:cNvGrpSpPr/>
          <p:nvPr/>
        </p:nvGrpSpPr>
        <p:grpSpPr>
          <a:xfrm>
            <a:off x="1998675" y="3160517"/>
            <a:ext cx="960120" cy="960120"/>
            <a:chOff x="1983423" y="3160921"/>
            <a:chExt cx="914400" cy="914400"/>
          </a:xfrm>
        </p:grpSpPr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D95D190C-F905-4E85-AB11-6AEC700C0494}"/>
                </a:ext>
              </a:extLst>
            </p:cNvPr>
            <p:cNvSpPr/>
            <p:nvPr/>
          </p:nvSpPr>
          <p:spPr>
            <a:xfrm>
              <a:off x="1983423" y="3160921"/>
              <a:ext cx="457200" cy="457200"/>
            </a:xfrm>
            <a:prstGeom prst="rect">
              <a:avLst/>
            </a:prstGeom>
            <a:solidFill>
              <a:srgbClr val="FFD9FF">
                <a:alpha val="50196"/>
              </a:srgbClr>
            </a:solidFill>
            <a:ln>
              <a:solidFill>
                <a:srgbClr val="D123C9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2CFC08DA-4D97-4653-A0A5-93F53FC24F09}"/>
                </a:ext>
              </a:extLst>
            </p:cNvPr>
            <p:cNvSpPr/>
            <p:nvPr/>
          </p:nvSpPr>
          <p:spPr>
            <a:xfrm>
              <a:off x="2440623" y="3160921"/>
              <a:ext cx="457200" cy="457200"/>
            </a:xfrm>
            <a:prstGeom prst="rect">
              <a:avLst/>
            </a:prstGeom>
            <a:solidFill>
              <a:srgbClr val="FFD9FF">
                <a:alpha val="50196"/>
              </a:srgbClr>
            </a:solidFill>
            <a:ln>
              <a:solidFill>
                <a:srgbClr val="D123C9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EB8DEF0D-CE1A-4E3C-9BB6-71B9997CE097}"/>
                </a:ext>
              </a:extLst>
            </p:cNvPr>
            <p:cNvSpPr/>
            <p:nvPr/>
          </p:nvSpPr>
          <p:spPr>
            <a:xfrm>
              <a:off x="1983423" y="3618121"/>
              <a:ext cx="457200" cy="457200"/>
            </a:xfrm>
            <a:prstGeom prst="rect">
              <a:avLst/>
            </a:prstGeom>
            <a:solidFill>
              <a:srgbClr val="FFD9FF">
                <a:alpha val="50196"/>
              </a:srgbClr>
            </a:solidFill>
            <a:ln>
              <a:solidFill>
                <a:srgbClr val="D123C9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9874E44B-7F92-4B6A-A388-02C5C03ED323}"/>
                </a:ext>
              </a:extLst>
            </p:cNvPr>
            <p:cNvSpPr/>
            <p:nvPr/>
          </p:nvSpPr>
          <p:spPr>
            <a:xfrm>
              <a:off x="2440623" y="3618121"/>
              <a:ext cx="457200" cy="457200"/>
            </a:xfrm>
            <a:prstGeom prst="rect">
              <a:avLst/>
            </a:prstGeom>
            <a:solidFill>
              <a:srgbClr val="FFD9FF">
                <a:alpha val="50196"/>
              </a:srgbClr>
            </a:solidFill>
            <a:ln>
              <a:solidFill>
                <a:srgbClr val="D123C9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1C8FCDC0-147A-4A5A-B8A8-F48DA94FC3FE}"/>
              </a:ext>
            </a:extLst>
          </p:cNvPr>
          <p:cNvGrpSpPr/>
          <p:nvPr/>
        </p:nvGrpSpPr>
        <p:grpSpPr>
          <a:xfrm>
            <a:off x="2481475" y="3160517"/>
            <a:ext cx="960120" cy="960120"/>
            <a:chOff x="1983423" y="3160921"/>
            <a:chExt cx="914400" cy="914400"/>
          </a:xfrm>
        </p:grpSpPr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55D9E39E-10F8-4D78-A27F-504141424BBC}"/>
                </a:ext>
              </a:extLst>
            </p:cNvPr>
            <p:cNvSpPr/>
            <p:nvPr/>
          </p:nvSpPr>
          <p:spPr>
            <a:xfrm>
              <a:off x="1983423" y="3160921"/>
              <a:ext cx="457200" cy="457200"/>
            </a:xfrm>
            <a:prstGeom prst="rect">
              <a:avLst/>
            </a:prstGeom>
            <a:solidFill>
              <a:srgbClr val="FFD9FF">
                <a:alpha val="50196"/>
              </a:srgbClr>
            </a:solidFill>
            <a:ln>
              <a:solidFill>
                <a:srgbClr val="D123C9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C8CA9888-8EDD-481B-B648-F0FC78773FB5}"/>
                </a:ext>
              </a:extLst>
            </p:cNvPr>
            <p:cNvSpPr/>
            <p:nvPr/>
          </p:nvSpPr>
          <p:spPr>
            <a:xfrm>
              <a:off x="2440623" y="3160921"/>
              <a:ext cx="457200" cy="457200"/>
            </a:xfrm>
            <a:prstGeom prst="rect">
              <a:avLst/>
            </a:prstGeom>
            <a:solidFill>
              <a:srgbClr val="FFD9FF">
                <a:alpha val="50196"/>
              </a:srgbClr>
            </a:solidFill>
            <a:ln>
              <a:solidFill>
                <a:srgbClr val="D123C9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7FFCB66A-6C1B-477F-949A-92B5DBD4482A}"/>
                </a:ext>
              </a:extLst>
            </p:cNvPr>
            <p:cNvSpPr/>
            <p:nvPr/>
          </p:nvSpPr>
          <p:spPr>
            <a:xfrm>
              <a:off x="1983423" y="3618121"/>
              <a:ext cx="457200" cy="457200"/>
            </a:xfrm>
            <a:prstGeom prst="rect">
              <a:avLst/>
            </a:prstGeom>
            <a:solidFill>
              <a:srgbClr val="FFD9FF">
                <a:alpha val="50196"/>
              </a:srgbClr>
            </a:solidFill>
            <a:ln>
              <a:solidFill>
                <a:srgbClr val="D123C9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AB823ACF-316A-48F6-9361-824EA6F78D4B}"/>
                </a:ext>
              </a:extLst>
            </p:cNvPr>
            <p:cNvSpPr/>
            <p:nvPr/>
          </p:nvSpPr>
          <p:spPr>
            <a:xfrm>
              <a:off x="2440623" y="3618121"/>
              <a:ext cx="457200" cy="457200"/>
            </a:xfrm>
            <a:prstGeom prst="rect">
              <a:avLst/>
            </a:prstGeom>
            <a:solidFill>
              <a:srgbClr val="FFD9FF">
                <a:alpha val="50196"/>
              </a:srgbClr>
            </a:solidFill>
            <a:ln>
              <a:solidFill>
                <a:srgbClr val="D123C9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E576904D-83FD-493B-AFF4-DE0DE227874E}"/>
              </a:ext>
            </a:extLst>
          </p:cNvPr>
          <p:cNvGrpSpPr/>
          <p:nvPr/>
        </p:nvGrpSpPr>
        <p:grpSpPr>
          <a:xfrm>
            <a:off x="2958795" y="3163317"/>
            <a:ext cx="960120" cy="960120"/>
            <a:chOff x="1983423" y="3160921"/>
            <a:chExt cx="914400" cy="914400"/>
          </a:xfrm>
        </p:grpSpPr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93C2DD9D-74F6-4116-B5CB-72E43146F61E}"/>
                </a:ext>
              </a:extLst>
            </p:cNvPr>
            <p:cNvSpPr/>
            <p:nvPr/>
          </p:nvSpPr>
          <p:spPr>
            <a:xfrm>
              <a:off x="1983423" y="3160921"/>
              <a:ext cx="457200" cy="457200"/>
            </a:xfrm>
            <a:prstGeom prst="rect">
              <a:avLst/>
            </a:prstGeom>
            <a:solidFill>
              <a:srgbClr val="FFD9FF">
                <a:alpha val="50196"/>
              </a:srgbClr>
            </a:solidFill>
            <a:ln>
              <a:solidFill>
                <a:srgbClr val="D123C9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23A59F7F-3E21-4FB8-8CA6-3D65EF7A1378}"/>
                </a:ext>
              </a:extLst>
            </p:cNvPr>
            <p:cNvSpPr/>
            <p:nvPr/>
          </p:nvSpPr>
          <p:spPr>
            <a:xfrm>
              <a:off x="2440623" y="3160921"/>
              <a:ext cx="457200" cy="457200"/>
            </a:xfrm>
            <a:prstGeom prst="rect">
              <a:avLst/>
            </a:prstGeom>
            <a:solidFill>
              <a:srgbClr val="FFD9FF">
                <a:alpha val="50196"/>
              </a:srgbClr>
            </a:solidFill>
            <a:ln>
              <a:solidFill>
                <a:srgbClr val="D123C9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53B3BD35-D10C-4616-B6A8-8E831E9FC7CA}"/>
                </a:ext>
              </a:extLst>
            </p:cNvPr>
            <p:cNvSpPr/>
            <p:nvPr/>
          </p:nvSpPr>
          <p:spPr>
            <a:xfrm>
              <a:off x="1983423" y="3618121"/>
              <a:ext cx="457200" cy="457200"/>
            </a:xfrm>
            <a:prstGeom prst="rect">
              <a:avLst/>
            </a:prstGeom>
            <a:solidFill>
              <a:srgbClr val="FFD9FF">
                <a:alpha val="50196"/>
              </a:srgbClr>
            </a:solidFill>
            <a:ln>
              <a:solidFill>
                <a:srgbClr val="D123C9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7AAAAC1C-B236-483B-80D7-7FFCA4D93FEC}"/>
                </a:ext>
              </a:extLst>
            </p:cNvPr>
            <p:cNvSpPr/>
            <p:nvPr/>
          </p:nvSpPr>
          <p:spPr>
            <a:xfrm>
              <a:off x="2440623" y="3618121"/>
              <a:ext cx="457200" cy="457200"/>
            </a:xfrm>
            <a:prstGeom prst="rect">
              <a:avLst/>
            </a:prstGeom>
            <a:solidFill>
              <a:srgbClr val="FFD9FF">
                <a:alpha val="50196"/>
              </a:srgbClr>
            </a:solidFill>
            <a:ln>
              <a:solidFill>
                <a:srgbClr val="D123C9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175" name="Oval 12">
            <a:extLst>
              <a:ext uri="{FF2B5EF4-FFF2-40B4-BE49-F238E27FC236}">
                <a16:creationId xmlns:a16="http://schemas.microsoft.com/office/drawing/2014/main" id="{AF897EEE-2CBB-40A6-BEEF-327FF6E4295E}"/>
              </a:ext>
            </a:extLst>
          </p:cNvPr>
          <p:cNvSpPr/>
          <p:nvPr/>
        </p:nvSpPr>
        <p:spPr>
          <a:xfrm>
            <a:off x="9188166" y="3358553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</a:t>
            </a:r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26A2A6E6-60C2-49AB-AED0-9E0A76116C58}"/>
              </a:ext>
            </a:extLst>
          </p:cNvPr>
          <p:cNvGrpSpPr/>
          <p:nvPr/>
        </p:nvGrpSpPr>
        <p:grpSpPr>
          <a:xfrm>
            <a:off x="3441638" y="3169323"/>
            <a:ext cx="960120" cy="960120"/>
            <a:chOff x="1983423" y="3160921"/>
            <a:chExt cx="914400" cy="914400"/>
          </a:xfrm>
        </p:grpSpPr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9D26F89C-9EB8-481F-A5AF-224FF3765A62}"/>
                </a:ext>
              </a:extLst>
            </p:cNvPr>
            <p:cNvSpPr/>
            <p:nvPr/>
          </p:nvSpPr>
          <p:spPr>
            <a:xfrm>
              <a:off x="1983423" y="3160921"/>
              <a:ext cx="457200" cy="457200"/>
            </a:xfrm>
            <a:prstGeom prst="rect">
              <a:avLst/>
            </a:prstGeom>
            <a:solidFill>
              <a:srgbClr val="FFD9FF">
                <a:alpha val="50196"/>
              </a:srgbClr>
            </a:solidFill>
            <a:ln>
              <a:solidFill>
                <a:srgbClr val="D123C9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D5285B82-C503-4970-A6BE-4773E01336BB}"/>
                </a:ext>
              </a:extLst>
            </p:cNvPr>
            <p:cNvSpPr/>
            <p:nvPr/>
          </p:nvSpPr>
          <p:spPr>
            <a:xfrm>
              <a:off x="2440623" y="3160921"/>
              <a:ext cx="457200" cy="457200"/>
            </a:xfrm>
            <a:prstGeom prst="rect">
              <a:avLst/>
            </a:prstGeom>
            <a:solidFill>
              <a:srgbClr val="FFD9FF">
                <a:alpha val="50196"/>
              </a:srgbClr>
            </a:solidFill>
            <a:ln>
              <a:solidFill>
                <a:srgbClr val="D123C9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43D94A88-F85E-4CBE-9551-E565E179D384}"/>
                </a:ext>
              </a:extLst>
            </p:cNvPr>
            <p:cNvSpPr/>
            <p:nvPr/>
          </p:nvSpPr>
          <p:spPr>
            <a:xfrm>
              <a:off x="1983423" y="3618121"/>
              <a:ext cx="457200" cy="457200"/>
            </a:xfrm>
            <a:prstGeom prst="rect">
              <a:avLst/>
            </a:prstGeom>
            <a:solidFill>
              <a:srgbClr val="FFD9FF">
                <a:alpha val="50196"/>
              </a:srgbClr>
            </a:solidFill>
            <a:ln>
              <a:solidFill>
                <a:srgbClr val="D123C9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8876AC79-A744-4B07-A33C-000BC3CFE693}"/>
                </a:ext>
              </a:extLst>
            </p:cNvPr>
            <p:cNvSpPr/>
            <p:nvPr/>
          </p:nvSpPr>
          <p:spPr>
            <a:xfrm>
              <a:off x="2440623" y="3618121"/>
              <a:ext cx="457200" cy="457200"/>
            </a:xfrm>
            <a:prstGeom prst="rect">
              <a:avLst/>
            </a:prstGeom>
            <a:solidFill>
              <a:srgbClr val="FFD9FF">
                <a:alpha val="50196"/>
              </a:srgbClr>
            </a:solidFill>
            <a:ln>
              <a:solidFill>
                <a:srgbClr val="D123C9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181" name="Oval 12">
            <a:extLst>
              <a:ext uri="{FF2B5EF4-FFF2-40B4-BE49-F238E27FC236}">
                <a16:creationId xmlns:a16="http://schemas.microsoft.com/office/drawing/2014/main" id="{771045E9-BDE4-429C-9FA7-D658291D8A0B}"/>
              </a:ext>
            </a:extLst>
          </p:cNvPr>
          <p:cNvSpPr/>
          <p:nvPr/>
        </p:nvSpPr>
        <p:spPr>
          <a:xfrm>
            <a:off x="9690534" y="3358553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8E680D07-DA5A-490E-9EE9-53D1CEB33197}"/>
              </a:ext>
            </a:extLst>
          </p:cNvPr>
          <p:cNvGrpSpPr/>
          <p:nvPr/>
        </p:nvGrpSpPr>
        <p:grpSpPr>
          <a:xfrm>
            <a:off x="3919624" y="3168296"/>
            <a:ext cx="960120" cy="960120"/>
            <a:chOff x="1983423" y="3160921"/>
            <a:chExt cx="914400" cy="914400"/>
          </a:xfrm>
        </p:grpSpPr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F9190484-B3A1-4BE1-868D-D788119E8039}"/>
                </a:ext>
              </a:extLst>
            </p:cNvPr>
            <p:cNvSpPr/>
            <p:nvPr/>
          </p:nvSpPr>
          <p:spPr>
            <a:xfrm>
              <a:off x="1983423" y="3160921"/>
              <a:ext cx="457200" cy="457200"/>
            </a:xfrm>
            <a:prstGeom prst="rect">
              <a:avLst/>
            </a:prstGeom>
            <a:solidFill>
              <a:srgbClr val="FFD9FF">
                <a:alpha val="50196"/>
              </a:srgbClr>
            </a:solidFill>
            <a:ln>
              <a:solidFill>
                <a:srgbClr val="D123C9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E349C532-2D0C-4E0F-AE79-7BD813C94B53}"/>
                </a:ext>
              </a:extLst>
            </p:cNvPr>
            <p:cNvSpPr/>
            <p:nvPr/>
          </p:nvSpPr>
          <p:spPr>
            <a:xfrm>
              <a:off x="2440623" y="3160921"/>
              <a:ext cx="457200" cy="457200"/>
            </a:xfrm>
            <a:prstGeom prst="rect">
              <a:avLst/>
            </a:prstGeom>
            <a:solidFill>
              <a:srgbClr val="FFD9FF">
                <a:alpha val="50196"/>
              </a:srgbClr>
            </a:solidFill>
            <a:ln>
              <a:solidFill>
                <a:srgbClr val="D123C9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9C265B6B-0BFB-4E23-A621-B0A20A7562D9}"/>
                </a:ext>
              </a:extLst>
            </p:cNvPr>
            <p:cNvSpPr/>
            <p:nvPr/>
          </p:nvSpPr>
          <p:spPr>
            <a:xfrm>
              <a:off x="1983423" y="3618121"/>
              <a:ext cx="457200" cy="457200"/>
            </a:xfrm>
            <a:prstGeom prst="rect">
              <a:avLst/>
            </a:prstGeom>
            <a:solidFill>
              <a:srgbClr val="FFD9FF">
                <a:alpha val="50196"/>
              </a:srgbClr>
            </a:solidFill>
            <a:ln>
              <a:solidFill>
                <a:srgbClr val="D123C9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A47A1CA0-1E79-4755-86C8-AF4775770920}"/>
                </a:ext>
              </a:extLst>
            </p:cNvPr>
            <p:cNvSpPr/>
            <p:nvPr/>
          </p:nvSpPr>
          <p:spPr>
            <a:xfrm>
              <a:off x="2440623" y="3618121"/>
              <a:ext cx="457200" cy="457200"/>
            </a:xfrm>
            <a:prstGeom prst="rect">
              <a:avLst/>
            </a:prstGeom>
            <a:solidFill>
              <a:srgbClr val="FFD9FF">
                <a:alpha val="50196"/>
              </a:srgbClr>
            </a:solidFill>
            <a:ln>
              <a:solidFill>
                <a:srgbClr val="D123C9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187" name="Oval 12">
            <a:extLst>
              <a:ext uri="{FF2B5EF4-FFF2-40B4-BE49-F238E27FC236}">
                <a16:creationId xmlns:a16="http://schemas.microsoft.com/office/drawing/2014/main" id="{34907471-4CDB-48F8-8F6A-FB10F1AE9437}"/>
              </a:ext>
            </a:extLst>
          </p:cNvPr>
          <p:cNvSpPr/>
          <p:nvPr/>
        </p:nvSpPr>
        <p:spPr>
          <a:xfrm>
            <a:off x="10169674" y="3373338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9</a:t>
            </a:r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88" name="Oval 12">
            <a:extLst>
              <a:ext uri="{FF2B5EF4-FFF2-40B4-BE49-F238E27FC236}">
                <a16:creationId xmlns:a16="http://schemas.microsoft.com/office/drawing/2014/main" id="{D6EF4F70-D378-4700-A585-D0E2745DC592}"/>
              </a:ext>
            </a:extLst>
          </p:cNvPr>
          <p:cNvSpPr/>
          <p:nvPr/>
        </p:nvSpPr>
        <p:spPr>
          <a:xfrm>
            <a:off x="8217208" y="3801508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89" name="Oval 12">
            <a:extLst>
              <a:ext uri="{FF2B5EF4-FFF2-40B4-BE49-F238E27FC236}">
                <a16:creationId xmlns:a16="http://schemas.microsoft.com/office/drawing/2014/main" id="{1BE37EAD-6A57-4BBF-87D6-297BE79D0087}"/>
              </a:ext>
            </a:extLst>
          </p:cNvPr>
          <p:cNvSpPr/>
          <p:nvPr/>
        </p:nvSpPr>
        <p:spPr>
          <a:xfrm>
            <a:off x="8217208" y="4255023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90" name="Oval 12">
            <a:extLst>
              <a:ext uri="{FF2B5EF4-FFF2-40B4-BE49-F238E27FC236}">
                <a16:creationId xmlns:a16="http://schemas.microsoft.com/office/drawing/2014/main" id="{95C2E621-0818-42B8-B56B-AE9C141BC940}"/>
              </a:ext>
            </a:extLst>
          </p:cNvPr>
          <p:cNvSpPr/>
          <p:nvPr/>
        </p:nvSpPr>
        <p:spPr>
          <a:xfrm>
            <a:off x="8217208" y="4687306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</a:t>
            </a:r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91" name="Oval 12">
            <a:extLst>
              <a:ext uri="{FF2B5EF4-FFF2-40B4-BE49-F238E27FC236}">
                <a16:creationId xmlns:a16="http://schemas.microsoft.com/office/drawing/2014/main" id="{FD543BAA-732A-46C0-B3C2-D392278CD29E}"/>
              </a:ext>
            </a:extLst>
          </p:cNvPr>
          <p:cNvSpPr/>
          <p:nvPr/>
        </p:nvSpPr>
        <p:spPr>
          <a:xfrm>
            <a:off x="8704428" y="3801508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9</a:t>
            </a:r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92" name="Oval 12">
            <a:extLst>
              <a:ext uri="{FF2B5EF4-FFF2-40B4-BE49-F238E27FC236}">
                <a16:creationId xmlns:a16="http://schemas.microsoft.com/office/drawing/2014/main" id="{7503743D-1D20-4D70-AC2D-4BEC95213613}"/>
              </a:ext>
            </a:extLst>
          </p:cNvPr>
          <p:cNvSpPr/>
          <p:nvPr/>
        </p:nvSpPr>
        <p:spPr>
          <a:xfrm>
            <a:off x="8704428" y="4255023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9</a:t>
            </a:r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93" name="Oval 12">
            <a:extLst>
              <a:ext uri="{FF2B5EF4-FFF2-40B4-BE49-F238E27FC236}">
                <a16:creationId xmlns:a16="http://schemas.microsoft.com/office/drawing/2014/main" id="{33F02532-D64F-40D4-9D84-8B48E0097E3D}"/>
              </a:ext>
            </a:extLst>
          </p:cNvPr>
          <p:cNvSpPr/>
          <p:nvPr/>
        </p:nvSpPr>
        <p:spPr>
          <a:xfrm>
            <a:off x="8704428" y="4687306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</a:t>
            </a:r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94" name="Oval 12">
            <a:extLst>
              <a:ext uri="{FF2B5EF4-FFF2-40B4-BE49-F238E27FC236}">
                <a16:creationId xmlns:a16="http://schemas.microsoft.com/office/drawing/2014/main" id="{B7A3CC0A-0406-48DA-997A-D77DDF035223}"/>
              </a:ext>
            </a:extLst>
          </p:cNvPr>
          <p:cNvSpPr/>
          <p:nvPr/>
        </p:nvSpPr>
        <p:spPr>
          <a:xfrm>
            <a:off x="9191648" y="3801508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9</a:t>
            </a:r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95" name="Oval 12">
            <a:extLst>
              <a:ext uri="{FF2B5EF4-FFF2-40B4-BE49-F238E27FC236}">
                <a16:creationId xmlns:a16="http://schemas.microsoft.com/office/drawing/2014/main" id="{BC68F578-DA8E-439A-99D3-D71CE56F7798}"/>
              </a:ext>
            </a:extLst>
          </p:cNvPr>
          <p:cNvSpPr/>
          <p:nvPr/>
        </p:nvSpPr>
        <p:spPr>
          <a:xfrm>
            <a:off x="9191648" y="4255023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9</a:t>
            </a:r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96" name="Oval 12">
            <a:extLst>
              <a:ext uri="{FF2B5EF4-FFF2-40B4-BE49-F238E27FC236}">
                <a16:creationId xmlns:a16="http://schemas.microsoft.com/office/drawing/2014/main" id="{CC2DB756-793A-4575-8947-36BA2173E224}"/>
              </a:ext>
            </a:extLst>
          </p:cNvPr>
          <p:cNvSpPr/>
          <p:nvPr/>
        </p:nvSpPr>
        <p:spPr>
          <a:xfrm>
            <a:off x="9191648" y="4687306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</a:t>
            </a:r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97" name="Oval 12">
            <a:extLst>
              <a:ext uri="{FF2B5EF4-FFF2-40B4-BE49-F238E27FC236}">
                <a16:creationId xmlns:a16="http://schemas.microsoft.com/office/drawing/2014/main" id="{FBCCA3C6-0F7F-4480-9CB1-48742F0BFA16}"/>
              </a:ext>
            </a:extLst>
          </p:cNvPr>
          <p:cNvSpPr/>
          <p:nvPr/>
        </p:nvSpPr>
        <p:spPr>
          <a:xfrm>
            <a:off x="9678868" y="3801508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</a:t>
            </a:r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98" name="Oval 12">
            <a:extLst>
              <a:ext uri="{FF2B5EF4-FFF2-40B4-BE49-F238E27FC236}">
                <a16:creationId xmlns:a16="http://schemas.microsoft.com/office/drawing/2014/main" id="{7AB90FCD-774C-44F4-A78F-42F73092A225}"/>
              </a:ext>
            </a:extLst>
          </p:cNvPr>
          <p:cNvSpPr/>
          <p:nvPr/>
        </p:nvSpPr>
        <p:spPr>
          <a:xfrm>
            <a:off x="9678868" y="4255023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</a:t>
            </a:r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99" name="Oval 12">
            <a:extLst>
              <a:ext uri="{FF2B5EF4-FFF2-40B4-BE49-F238E27FC236}">
                <a16:creationId xmlns:a16="http://schemas.microsoft.com/office/drawing/2014/main" id="{0A80B20C-972B-4A81-97FA-43FB61415E73}"/>
              </a:ext>
            </a:extLst>
          </p:cNvPr>
          <p:cNvSpPr/>
          <p:nvPr/>
        </p:nvSpPr>
        <p:spPr>
          <a:xfrm>
            <a:off x="9678868" y="4687306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</a:t>
            </a:r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00" name="Oval 12">
            <a:extLst>
              <a:ext uri="{FF2B5EF4-FFF2-40B4-BE49-F238E27FC236}">
                <a16:creationId xmlns:a16="http://schemas.microsoft.com/office/drawing/2014/main" id="{813F275C-DB41-419C-B566-1F89CF8FE532}"/>
              </a:ext>
            </a:extLst>
          </p:cNvPr>
          <p:cNvSpPr/>
          <p:nvPr/>
        </p:nvSpPr>
        <p:spPr>
          <a:xfrm>
            <a:off x="8214212" y="5123218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</a:t>
            </a:r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01" name="Oval 12">
            <a:extLst>
              <a:ext uri="{FF2B5EF4-FFF2-40B4-BE49-F238E27FC236}">
                <a16:creationId xmlns:a16="http://schemas.microsoft.com/office/drawing/2014/main" id="{A42A4AF7-3E20-4A6C-8C02-D9D5EF71DAD8}"/>
              </a:ext>
            </a:extLst>
          </p:cNvPr>
          <p:cNvSpPr/>
          <p:nvPr/>
        </p:nvSpPr>
        <p:spPr>
          <a:xfrm>
            <a:off x="8701432" y="5123218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</a:t>
            </a:r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02" name="Oval 12">
            <a:extLst>
              <a:ext uri="{FF2B5EF4-FFF2-40B4-BE49-F238E27FC236}">
                <a16:creationId xmlns:a16="http://schemas.microsoft.com/office/drawing/2014/main" id="{E209518F-96DD-408F-8220-ADD13A8E1C43}"/>
              </a:ext>
            </a:extLst>
          </p:cNvPr>
          <p:cNvSpPr/>
          <p:nvPr/>
        </p:nvSpPr>
        <p:spPr>
          <a:xfrm>
            <a:off x="9188652" y="5123218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7</a:t>
            </a:r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03" name="Oval 12">
            <a:extLst>
              <a:ext uri="{FF2B5EF4-FFF2-40B4-BE49-F238E27FC236}">
                <a16:creationId xmlns:a16="http://schemas.microsoft.com/office/drawing/2014/main" id="{22F903DE-9802-4009-9094-1036C9F87DE1}"/>
              </a:ext>
            </a:extLst>
          </p:cNvPr>
          <p:cNvSpPr/>
          <p:nvPr/>
        </p:nvSpPr>
        <p:spPr>
          <a:xfrm>
            <a:off x="9675872" y="5123218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</a:t>
            </a:r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04" name="Oval 12">
            <a:extLst>
              <a:ext uri="{FF2B5EF4-FFF2-40B4-BE49-F238E27FC236}">
                <a16:creationId xmlns:a16="http://schemas.microsoft.com/office/drawing/2014/main" id="{C6397395-B3FF-492A-A84B-CBDCE65081C7}"/>
              </a:ext>
            </a:extLst>
          </p:cNvPr>
          <p:cNvSpPr/>
          <p:nvPr/>
        </p:nvSpPr>
        <p:spPr>
          <a:xfrm>
            <a:off x="10163092" y="3801508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</a:t>
            </a:r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05" name="Oval 12">
            <a:extLst>
              <a:ext uri="{FF2B5EF4-FFF2-40B4-BE49-F238E27FC236}">
                <a16:creationId xmlns:a16="http://schemas.microsoft.com/office/drawing/2014/main" id="{92CB6D9C-00AA-4EA6-AFB6-E82792773C41}"/>
              </a:ext>
            </a:extLst>
          </p:cNvPr>
          <p:cNvSpPr/>
          <p:nvPr/>
        </p:nvSpPr>
        <p:spPr>
          <a:xfrm>
            <a:off x="10163092" y="4255023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9</a:t>
            </a:r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06" name="Oval 12">
            <a:extLst>
              <a:ext uri="{FF2B5EF4-FFF2-40B4-BE49-F238E27FC236}">
                <a16:creationId xmlns:a16="http://schemas.microsoft.com/office/drawing/2014/main" id="{AB07999C-CF98-42A2-8A96-6E403B2342ED}"/>
              </a:ext>
            </a:extLst>
          </p:cNvPr>
          <p:cNvSpPr/>
          <p:nvPr/>
        </p:nvSpPr>
        <p:spPr>
          <a:xfrm>
            <a:off x="10163092" y="4687306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9</a:t>
            </a:r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07" name="Oval 12">
            <a:extLst>
              <a:ext uri="{FF2B5EF4-FFF2-40B4-BE49-F238E27FC236}">
                <a16:creationId xmlns:a16="http://schemas.microsoft.com/office/drawing/2014/main" id="{BFE32E1F-6F75-48F7-A2B0-C69BDE29D9C1}"/>
              </a:ext>
            </a:extLst>
          </p:cNvPr>
          <p:cNvSpPr/>
          <p:nvPr/>
        </p:nvSpPr>
        <p:spPr>
          <a:xfrm>
            <a:off x="10160096" y="5123218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</a:t>
            </a:r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238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3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2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1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5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9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4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8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2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6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0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5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6" fill="hold">
                            <p:stCondLst>
                              <p:cond delay="500"/>
                            </p:stCondLst>
                            <p:childTnLst>
                              <p:par>
                                <p:cTn id="2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9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0" fill="hold">
                            <p:stCondLst>
                              <p:cond delay="1000"/>
                            </p:stCondLst>
                            <p:childTnLst>
                              <p:par>
                                <p:cTn id="2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3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4" fill="hold">
                            <p:stCondLst>
                              <p:cond delay="1500"/>
                            </p:stCondLst>
                            <p:childTnLst>
                              <p:par>
                                <p:cTn id="2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7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8" fill="hold">
                            <p:stCondLst>
                              <p:cond delay="2000"/>
                            </p:stCondLst>
                            <p:childTnLst>
                              <p:par>
                                <p:cTn id="2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1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2" fill="hold">
                            <p:stCondLst>
                              <p:cond delay="2500"/>
                            </p:stCondLst>
                            <p:childTnLst>
                              <p:par>
                                <p:cTn id="2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5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6" fill="hold">
                            <p:stCondLst>
                              <p:cond delay="3000"/>
                            </p:stCondLst>
                            <p:childTnLst>
                              <p:par>
                                <p:cTn id="29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9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0" fill="hold">
                            <p:stCondLst>
                              <p:cond delay="3500"/>
                            </p:stCondLst>
                            <p:childTnLst>
                              <p:par>
                                <p:cTn id="30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3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4" fill="hold">
                            <p:stCondLst>
                              <p:cond delay="4000"/>
                            </p:stCondLst>
                            <p:childTnLst>
                              <p:par>
                                <p:cTn id="30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7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8" fill="hold">
                            <p:stCondLst>
                              <p:cond delay="4500"/>
                            </p:stCondLst>
                            <p:childTnLst>
                              <p:par>
                                <p:cTn id="30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1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2" fill="hold">
                            <p:stCondLst>
                              <p:cond delay="5000"/>
                            </p:stCondLst>
                            <p:childTnLst>
                              <p:par>
                                <p:cTn id="3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5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6" fill="hold">
                            <p:stCondLst>
                              <p:cond delay="5500"/>
                            </p:stCondLst>
                            <p:childTnLst>
                              <p:par>
                                <p:cTn id="3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9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0" fill="hold">
                            <p:stCondLst>
                              <p:cond delay="6000"/>
                            </p:stCondLst>
                            <p:childTnLst>
                              <p:par>
                                <p:cTn id="3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3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4" fill="hold">
                            <p:stCondLst>
                              <p:cond delay="6500"/>
                            </p:stCondLst>
                            <p:childTnLst>
                              <p:par>
                                <p:cTn id="3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7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8" fill="hold">
                            <p:stCondLst>
                              <p:cond delay="7000"/>
                            </p:stCondLst>
                            <p:childTnLst>
                              <p:par>
                                <p:cTn id="3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1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2" fill="hold">
                            <p:stCondLst>
                              <p:cond delay="7500"/>
                            </p:stCondLst>
                            <p:childTnLst>
                              <p:par>
                                <p:cTn id="3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5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6" fill="hold">
                            <p:stCondLst>
                              <p:cond delay="8000"/>
                            </p:stCondLst>
                            <p:childTnLst>
                              <p:par>
                                <p:cTn id="3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9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0" fill="hold">
                            <p:stCondLst>
                              <p:cond delay="8500"/>
                            </p:stCondLst>
                            <p:childTnLst>
                              <p:par>
                                <p:cTn id="3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3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4" fill="hold">
                            <p:stCondLst>
                              <p:cond delay="9000"/>
                            </p:stCondLst>
                            <p:childTnLst>
                              <p:par>
                                <p:cTn id="3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7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8" fill="hold">
                            <p:stCondLst>
                              <p:cond delay="9500"/>
                            </p:stCondLst>
                            <p:childTnLst>
                              <p:par>
                                <p:cTn id="3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1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90" grpId="0"/>
      <p:bldP spid="92" grpId="0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5" grpId="0" animBg="1"/>
      <p:bldP spid="116" grpId="0" animBg="1"/>
      <p:bldP spid="117" grpId="0" animBg="1"/>
      <p:bldP spid="118" grpId="0" animBg="1"/>
      <p:bldP spid="119" grpId="0" animBg="1"/>
      <p:bldP spid="88" grpId="0" animBg="1"/>
      <p:bldP spid="89" grpId="0" animBg="1"/>
      <p:bldP spid="91" grpId="0" animBg="1"/>
      <p:bldP spid="120" grpId="0" animBg="1"/>
      <p:bldP spid="141" grpId="0" animBg="1"/>
      <p:bldP spid="142" grpId="0" animBg="1"/>
      <p:bldP spid="145" grpId="0" animBg="1"/>
      <p:bldP spid="146" grpId="0" animBg="1"/>
      <p:bldP spid="151" grpId="0" animBg="1"/>
      <p:bldP spid="3" grpId="0"/>
      <p:bldP spid="158" grpId="0" animBg="1"/>
      <p:bldP spid="164" grpId="0" animBg="1"/>
      <p:bldP spid="175" grpId="0" animBg="1"/>
      <p:bldP spid="181" grpId="0" animBg="1"/>
      <p:bldP spid="187" grpId="0" animBg="1"/>
      <p:bldP spid="188" grpId="0" animBg="1"/>
      <p:bldP spid="189" grpId="0" animBg="1"/>
      <p:bldP spid="190" grpId="0" animBg="1"/>
      <p:bldP spid="191" grpId="0" animBg="1"/>
      <p:bldP spid="192" grpId="0" animBg="1"/>
      <p:bldP spid="193" grpId="0" animBg="1"/>
      <p:bldP spid="194" grpId="0" animBg="1"/>
      <p:bldP spid="195" grpId="0" animBg="1"/>
      <p:bldP spid="196" grpId="0" animBg="1"/>
      <p:bldP spid="197" grpId="0" animBg="1"/>
      <p:bldP spid="198" grpId="0" animBg="1"/>
      <p:bldP spid="199" grpId="0" animBg="1"/>
      <p:bldP spid="200" grpId="0" animBg="1"/>
      <p:bldP spid="201" grpId="0" animBg="1"/>
      <p:bldP spid="202" grpId="0" animBg="1"/>
      <p:bldP spid="203" grpId="0" animBg="1"/>
      <p:bldP spid="204" grpId="0" animBg="1"/>
      <p:bldP spid="205" grpId="0" animBg="1"/>
      <p:bldP spid="206" grpId="0" animBg="1"/>
      <p:bldP spid="20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/>
              <a:t>Pooling Layer</a:t>
            </a:r>
            <a:endParaRPr lang="es-CR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Verdana" panose="020B0604030504040204" pitchFamily="34" charset="0"/>
              </a:rPr>
              <a:t>Key Takeaways: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>
                <a:ea typeface="Verdana" panose="020B0604030504040204" pitchFamily="34" charset="0"/>
              </a:rPr>
              <a:t>Also convolve with filter </a:t>
            </a:r>
            <a:r>
              <a:rPr lang="en-US">
                <a:ea typeface="Verdana" panose="020B0604030504040204" pitchFamily="34" charset="0"/>
              </a:rPr>
              <a:t>through input image</a:t>
            </a:r>
            <a:endParaRPr lang="en-US" dirty="0">
              <a:ea typeface="Verdana" panose="020B0604030504040204" pitchFamily="34" charset="0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>
                <a:ea typeface="Verdana" panose="020B0604030504040204" pitchFamily="34" charset="0"/>
              </a:rPr>
              <a:t>There are max, average and other customs operations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>
                <a:ea typeface="Verdana" panose="020B0604030504040204" pitchFamily="34" charset="0"/>
              </a:rPr>
              <a:t>Researcher’s choice on how many </a:t>
            </a:r>
            <a:r>
              <a:rPr lang="en-US" dirty="0" err="1">
                <a:ea typeface="Verdana" panose="020B0604030504040204" pitchFamily="34" charset="0"/>
              </a:rPr>
              <a:t>poolings</a:t>
            </a:r>
            <a:endParaRPr lang="en-US" dirty="0">
              <a:ea typeface="Verdana" panose="020B0604030504040204" pitchFamily="34" charset="0"/>
            </a:endParaRPr>
          </a:p>
          <a:p>
            <a:pPr lvl="1">
              <a:buFont typeface="Wingdings" panose="05000000000000000000" pitchFamily="2" charset="2"/>
              <a:buChar char="ü"/>
            </a:pPr>
            <a:endParaRPr lang="en-US" dirty="0">
              <a:ea typeface="Verdana" panose="020B0604030504040204" pitchFamily="34" charset="0"/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Exclusive Content – M.A. Mauricio Maroto</a:t>
            </a:r>
          </a:p>
        </p:txBody>
      </p:sp>
    </p:spTree>
    <p:extLst>
      <p:ext uri="{BB962C8B-B14F-4D97-AF65-F5344CB8AC3E}">
        <p14:creationId xmlns:p14="http://schemas.microsoft.com/office/powerpoint/2010/main" val="1731724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/>
              <a:t>Pooling Layer</a:t>
            </a:r>
            <a:endParaRPr lang="es-CR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Verdana" panose="020B0604030504040204" pitchFamily="34" charset="0"/>
              </a:rPr>
              <a:t>Is it first Convolve and then Pool? </a:t>
            </a:r>
          </a:p>
          <a:p>
            <a:r>
              <a:rPr lang="en-US" dirty="0">
                <a:ea typeface="Verdana" panose="020B0604030504040204" pitchFamily="34" charset="0"/>
              </a:rPr>
              <a:t>Or is it the other way around?</a:t>
            </a:r>
          </a:p>
          <a:p>
            <a:pPr lvl="1"/>
            <a:r>
              <a:rPr lang="en-US" dirty="0">
                <a:ea typeface="Verdana" panose="020B0604030504040204" pitchFamily="34" charset="0"/>
              </a:rPr>
              <a:t>What about the Activations? </a:t>
            </a:r>
          </a:p>
          <a:p>
            <a:pPr lvl="2"/>
            <a:r>
              <a:rPr lang="en-US" dirty="0">
                <a:ea typeface="Verdana" panose="020B0604030504040204" pitchFamily="34" charset="0"/>
              </a:rPr>
              <a:t>Many Architectures have different decisions</a:t>
            </a:r>
          </a:p>
          <a:p>
            <a:pPr lvl="2"/>
            <a:r>
              <a:rPr lang="en-US" dirty="0">
                <a:ea typeface="Verdana" panose="020B0604030504040204" pitchFamily="34" charset="0"/>
              </a:rPr>
              <a:t>Some Convolve twice, then Activate, then Pool, repeat</a:t>
            </a:r>
          </a:p>
          <a:p>
            <a:pPr lvl="2"/>
            <a:r>
              <a:rPr lang="en-US" dirty="0">
                <a:ea typeface="Verdana" panose="020B0604030504040204" pitchFamily="34" charset="0"/>
              </a:rPr>
              <a:t>Some other Pool after each Convolve</a:t>
            </a:r>
          </a:p>
          <a:p>
            <a:pPr lvl="2"/>
            <a:endParaRPr lang="en-US" dirty="0">
              <a:ea typeface="Verdana" panose="020B0604030504040204" pitchFamily="34" charset="0"/>
            </a:endParaRPr>
          </a:p>
          <a:p>
            <a:pPr lvl="1"/>
            <a:endParaRPr lang="en-US" dirty="0">
              <a:ea typeface="Verdana" panose="020B0604030504040204" pitchFamily="34" charset="0"/>
            </a:endParaRPr>
          </a:p>
          <a:p>
            <a:pPr lvl="1">
              <a:buFont typeface="Wingdings" panose="05000000000000000000" pitchFamily="2" charset="2"/>
              <a:buChar char="ü"/>
            </a:pPr>
            <a:endParaRPr lang="en-US" dirty="0">
              <a:ea typeface="Verdana" panose="020B0604030504040204" pitchFamily="34" charset="0"/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Exclusive Content – M.A. Mauricio Maroto</a:t>
            </a:r>
          </a:p>
        </p:txBody>
      </p:sp>
    </p:spTree>
    <p:extLst>
      <p:ext uri="{BB962C8B-B14F-4D97-AF65-F5344CB8AC3E}">
        <p14:creationId xmlns:p14="http://schemas.microsoft.com/office/powerpoint/2010/main" val="6624853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TextBox 89">
            <a:extLst/>
          </p:cNvPr>
          <p:cNvSpPr txBox="1"/>
          <p:nvPr/>
        </p:nvSpPr>
        <p:spPr>
          <a:xfrm>
            <a:off x="9160151" y="3955673"/>
            <a:ext cx="8273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*</a:t>
            </a:r>
          </a:p>
        </p:txBody>
      </p:sp>
      <p:sp>
        <p:nvSpPr>
          <p:cNvPr id="135" name="TextBox 142">
            <a:extLst/>
          </p:cNvPr>
          <p:cNvSpPr txBox="1"/>
          <p:nvPr/>
        </p:nvSpPr>
        <p:spPr>
          <a:xfrm>
            <a:off x="5310872" y="3686141"/>
            <a:ext cx="22679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Arial Narrow" panose="020B0606020202030204" pitchFamily="34" charset="0"/>
                <a:cs typeface="Arial" panose="020B0604020202020204" pitchFamily="34" charset="0"/>
              </a:rPr>
              <a:t>f(        )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/>
              <a:t>Pooling Layer</a:t>
            </a:r>
            <a:endParaRPr lang="es-CR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Verdana" panose="020B0604030504040204" pitchFamily="34" charset="0"/>
              </a:rPr>
              <a:t>Example 2: Convolving, Activating and Pooling (full layer)</a:t>
            </a: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Exclusive Content – M.A. Mauricio Maroto</a:t>
            </a:r>
          </a:p>
        </p:txBody>
      </p:sp>
      <p:sp>
        <p:nvSpPr>
          <p:cNvPr id="19" name="Oval 12">
            <a:extLst>
              <a:ext uri="{FF2B5EF4-FFF2-40B4-BE49-F238E27FC236}">
                <a16:creationId xmlns:a16="http://schemas.microsoft.com/office/drawing/2014/main" id="{2A191FB2-3045-4C40-902D-8D190DFB9054}"/>
              </a:ext>
            </a:extLst>
          </p:cNvPr>
          <p:cNvSpPr/>
          <p:nvPr/>
        </p:nvSpPr>
        <p:spPr>
          <a:xfrm>
            <a:off x="746106" y="3277006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0" name="Oval 12">
            <a:extLst>
              <a:ext uri="{FF2B5EF4-FFF2-40B4-BE49-F238E27FC236}">
                <a16:creationId xmlns:a16="http://schemas.microsoft.com/office/drawing/2014/main" id="{240B6EF8-BC46-4702-B2F8-133CDF9DB9A1}"/>
              </a:ext>
            </a:extLst>
          </p:cNvPr>
          <p:cNvSpPr/>
          <p:nvPr/>
        </p:nvSpPr>
        <p:spPr>
          <a:xfrm>
            <a:off x="746106" y="3721021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1" name="Oval 12">
            <a:extLst>
              <a:ext uri="{FF2B5EF4-FFF2-40B4-BE49-F238E27FC236}">
                <a16:creationId xmlns:a16="http://schemas.microsoft.com/office/drawing/2014/main" id="{E2F8A96F-3220-4297-82B7-989092110674}"/>
              </a:ext>
            </a:extLst>
          </p:cNvPr>
          <p:cNvSpPr/>
          <p:nvPr/>
        </p:nvSpPr>
        <p:spPr>
          <a:xfrm>
            <a:off x="746106" y="4165036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</a:t>
            </a:r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2" name="Oval 12">
            <a:extLst>
              <a:ext uri="{FF2B5EF4-FFF2-40B4-BE49-F238E27FC236}">
                <a16:creationId xmlns:a16="http://schemas.microsoft.com/office/drawing/2014/main" id="{5219CC75-2075-43FE-AFA1-BD2B7DA0A490}"/>
              </a:ext>
            </a:extLst>
          </p:cNvPr>
          <p:cNvSpPr/>
          <p:nvPr/>
        </p:nvSpPr>
        <p:spPr>
          <a:xfrm>
            <a:off x="746106" y="4609051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</a:t>
            </a:r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3" name="Oval 12">
            <a:extLst>
              <a:ext uri="{FF2B5EF4-FFF2-40B4-BE49-F238E27FC236}">
                <a16:creationId xmlns:a16="http://schemas.microsoft.com/office/drawing/2014/main" id="{0A722C4A-DF40-49F6-ACB4-D7447545A171}"/>
              </a:ext>
            </a:extLst>
          </p:cNvPr>
          <p:cNvSpPr/>
          <p:nvPr/>
        </p:nvSpPr>
        <p:spPr>
          <a:xfrm>
            <a:off x="746106" y="5053066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</a:t>
            </a:r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8" name="Oval 12">
            <a:extLst>
              <a:ext uri="{FF2B5EF4-FFF2-40B4-BE49-F238E27FC236}">
                <a16:creationId xmlns:a16="http://schemas.microsoft.com/office/drawing/2014/main" id="{C8CB167F-A1EE-43FD-9F1D-1F4421CA4961}"/>
              </a:ext>
            </a:extLst>
          </p:cNvPr>
          <p:cNvSpPr/>
          <p:nvPr/>
        </p:nvSpPr>
        <p:spPr>
          <a:xfrm>
            <a:off x="1233326" y="3277006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9" name="Oval 12">
            <a:extLst>
              <a:ext uri="{FF2B5EF4-FFF2-40B4-BE49-F238E27FC236}">
                <a16:creationId xmlns:a16="http://schemas.microsoft.com/office/drawing/2014/main" id="{78EF0A04-3FD9-4031-97DE-3E713DC9181C}"/>
              </a:ext>
            </a:extLst>
          </p:cNvPr>
          <p:cNvSpPr/>
          <p:nvPr/>
        </p:nvSpPr>
        <p:spPr>
          <a:xfrm>
            <a:off x="1233326" y="3721021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0" name="Oval 12">
            <a:extLst>
              <a:ext uri="{FF2B5EF4-FFF2-40B4-BE49-F238E27FC236}">
                <a16:creationId xmlns:a16="http://schemas.microsoft.com/office/drawing/2014/main" id="{BF4C4520-CAF6-4148-BB70-682D40E95F07}"/>
              </a:ext>
            </a:extLst>
          </p:cNvPr>
          <p:cNvSpPr/>
          <p:nvPr/>
        </p:nvSpPr>
        <p:spPr>
          <a:xfrm>
            <a:off x="1233326" y="4165036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1" name="Oval 12">
            <a:extLst>
              <a:ext uri="{FF2B5EF4-FFF2-40B4-BE49-F238E27FC236}">
                <a16:creationId xmlns:a16="http://schemas.microsoft.com/office/drawing/2014/main" id="{086821C0-C780-4227-895F-604A19B3988E}"/>
              </a:ext>
            </a:extLst>
          </p:cNvPr>
          <p:cNvSpPr/>
          <p:nvPr/>
        </p:nvSpPr>
        <p:spPr>
          <a:xfrm>
            <a:off x="1233326" y="4609051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</a:t>
            </a:r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2" name="Oval 12">
            <a:extLst>
              <a:ext uri="{FF2B5EF4-FFF2-40B4-BE49-F238E27FC236}">
                <a16:creationId xmlns:a16="http://schemas.microsoft.com/office/drawing/2014/main" id="{BACCF730-0CF9-41F4-97C9-1E710F2BCDEC}"/>
              </a:ext>
            </a:extLst>
          </p:cNvPr>
          <p:cNvSpPr/>
          <p:nvPr/>
        </p:nvSpPr>
        <p:spPr>
          <a:xfrm>
            <a:off x="1233326" y="5053066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7" name="Oval 12">
            <a:extLst>
              <a:ext uri="{FF2B5EF4-FFF2-40B4-BE49-F238E27FC236}">
                <a16:creationId xmlns:a16="http://schemas.microsoft.com/office/drawing/2014/main" id="{27587433-3818-4AC7-A8F6-1C68E8C898EF}"/>
              </a:ext>
            </a:extLst>
          </p:cNvPr>
          <p:cNvSpPr/>
          <p:nvPr/>
        </p:nvSpPr>
        <p:spPr>
          <a:xfrm>
            <a:off x="1720546" y="3277006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8" name="Oval 12">
            <a:extLst>
              <a:ext uri="{FF2B5EF4-FFF2-40B4-BE49-F238E27FC236}">
                <a16:creationId xmlns:a16="http://schemas.microsoft.com/office/drawing/2014/main" id="{42E77E30-6AD8-43EA-AEFC-BEA7E2D6D6AE}"/>
              </a:ext>
            </a:extLst>
          </p:cNvPr>
          <p:cNvSpPr/>
          <p:nvPr/>
        </p:nvSpPr>
        <p:spPr>
          <a:xfrm>
            <a:off x="1720546" y="3721021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9</a:t>
            </a:r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9" name="Oval 12">
            <a:extLst>
              <a:ext uri="{FF2B5EF4-FFF2-40B4-BE49-F238E27FC236}">
                <a16:creationId xmlns:a16="http://schemas.microsoft.com/office/drawing/2014/main" id="{86C3FFD5-CE70-467D-B6D4-4273B47EC841}"/>
              </a:ext>
            </a:extLst>
          </p:cNvPr>
          <p:cNvSpPr/>
          <p:nvPr/>
        </p:nvSpPr>
        <p:spPr>
          <a:xfrm>
            <a:off x="1720546" y="4165036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0" name="Oval 12">
            <a:extLst>
              <a:ext uri="{FF2B5EF4-FFF2-40B4-BE49-F238E27FC236}">
                <a16:creationId xmlns:a16="http://schemas.microsoft.com/office/drawing/2014/main" id="{B53F4F92-B9E5-4A00-ACD0-7D1F491162F4}"/>
              </a:ext>
            </a:extLst>
          </p:cNvPr>
          <p:cNvSpPr/>
          <p:nvPr/>
        </p:nvSpPr>
        <p:spPr>
          <a:xfrm>
            <a:off x="1720546" y="4609051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1" name="Oval 12">
            <a:extLst>
              <a:ext uri="{FF2B5EF4-FFF2-40B4-BE49-F238E27FC236}">
                <a16:creationId xmlns:a16="http://schemas.microsoft.com/office/drawing/2014/main" id="{14FD7CFE-FBA1-4DC3-89D4-6199B5D379C9}"/>
              </a:ext>
            </a:extLst>
          </p:cNvPr>
          <p:cNvSpPr/>
          <p:nvPr/>
        </p:nvSpPr>
        <p:spPr>
          <a:xfrm>
            <a:off x="1720546" y="5053066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7</a:t>
            </a:r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6" name="Oval 12">
            <a:extLst>
              <a:ext uri="{FF2B5EF4-FFF2-40B4-BE49-F238E27FC236}">
                <a16:creationId xmlns:a16="http://schemas.microsoft.com/office/drawing/2014/main" id="{45256A3E-F7C9-4595-941A-22C4F823C951}"/>
              </a:ext>
            </a:extLst>
          </p:cNvPr>
          <p:cNvSpPr/>
          <p:nvPr/>
        </p:nvSpPr>
        <p:spPr>
          <a:xfrm>
            <a:off x="2207766" y="3277006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7" name="Oval 12">
            <a:extLst>
              <a:ext uri="{FF2B5EF4-FFF2-40B4-BE49-F238E27FC236}">
                <a16:creationId xmlns:a16="http://schemas.microsoft.com/office/drawing/2014/main" id="{62D8F8FA-69AB-4C31-ACE8-E2A8B68C6DE0}"/>
              </a:ext>
            </a:extLst>
          </p:cNvPr>
          <p:cNvSpPr/>
          <p:nvPr/>
        </p:nvSpPr>
        <p:spPr>
          <a:xfrm>
            <a:off x="2207766" y="3721021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8" name="Oval 12">
            <a:extLst>
              <a:ext uri="{FF2B5EF4-FFF2-40B4-BE49-F238E27FC236}">
                <a16:creationId xmlns:a16="http://schemas.microsoft.com/office/drawing/2014/main" id="{DDCF43DE-13E6-472A-A58C-98827AABECCC}"/>
              </a:ext>
            </a:extLst>
          </p:cNvPr>
          <p:cNvSpPr/>
          <p:nvPr/>
        </p:nvSpPr>
        <p:spPr>
          <a:xfrm>
            <a:off x="2207766" y="4165036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</a:t>
            </a:r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9" name="Oval 12">
            <a:extLst>
              <a:ext uri="{FF2B5EF4-FFF2-40B4-BE49-F238E27FC236}">
                <a16:creationId xmlns:a16="http://schemas.microsoft.com/office/drawing/2014/main" id="{E8867E4E-0ABC-4670-8DD9-EEFAF7131925}"/>
              </a:ext>
            </a:extLst>
          </p:cNvPr>
          <p:cNvSpPr/>
          <p:nvPr/>
        </p:nvSpPr>
        <p:spPr>
          <a:xfrm>
            <a:off x="2207766" y="4609051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0" name="Oval 12">
            <a:extLst>
              <a:ext uri="{FF2B5EF4-FFF2-40B4-BE49-F238E27FC236}">
                <a16:creationId xmlns:a16="http://schemas.microsoft.com/office/drawing/2014/main" id="{5DD19AB6-7329-42EB-9838-BC817A8E12A5}"/>
              </a:ext>
            </a:extLst>
          </p:cNvPr>
          <p:cNvSpPr/>
          <p:nvPr/>
        </p:nvSpPr>
        <p:spPr>
          <a:xfrm>
            <a:off x="2207766" y="5053066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</a:t>
            </a:r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5" name="Oval 12">
            <a:extLst>
              <a:ext uri="{FF2B5EF4-FFF2-40B4-BE49-F238E27FC236}">
                <a16:creationId xmlns:a16="http://schemas.microsoft.com/office/drawing/2014/main" id="{E66646F0-0BFF-462D-96FC-EC1A02135DCA}"/>
              </a:ext>
            </a:extLst>
          </p:cNvPr>
          <p:cNvSpPr/>
          <p:nvPr/>
        </p:nvSpPr>
        <p:spPr>
          <a:xfrm>
            <a:off x="2694986" y="3277006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</a:t>
            </a:r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6" name="Oval 12">
            <a:extLst>
              <a:ext uri="{FF2B5EF4-FFF2-40B4-BE49-F238E27FC236}">
                <a16:creationId xmlns:a16="http://schemas.microsoft.com/office/drawing/2014/main" id="{C623FB50-48DB-43C6-852D-B421FA96463C}"/>
              </a:ext>
            </a:extLst>
          </p:cNvPr>
          <p:cNvSpPr/>
          <p:nvPr/>
        </p:nvSpPr>
        <p:spPr>
          <a:xfrm>
            <a:off x="2694986" y="3721021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</a:t>
            </a:r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7" name="Oval 12">
            <a:extLst>
              <a:ext uri="{FF2B5EF4-FFF2-40B4-BE49-F238E27FC236}">
                <a16:creationId xmlns:a16="http://schemas.microsoft.com/office/drawing/2014/main" id="{9E7D0534-57A6-4FBD-A1AD-FBAC3467E709}"/>
              </a:ext>
            </a:extLst>
          </p:cNvPr>
          <p:cNvSpPr/>
          <p:nvPr/>
        </p:nvSpPr>
        <p:spPr>
          <a:xfrm>
            <a:off x="2694986" y="4165036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</a:t>
            </a:r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8" name="Oval 12">
            <a:extLst>
              <a:ext uri="{FF2B5EF4-FFF2-40B4-BE49-F238E27FC236}">
                <a16:creationId xmlns:a16="http://schemas.microsoft.com/office/drawing/2014/main" id="{65D812F0-59B1-41A6-A2DC-CCE943688038}"/>
              </a:ext>
            </a:extLst>
          </p:cNvPr>
          <p:cNvSpPr/>
          <p:nvPr/>
        </p:nvSpPr>
        <p:spPr>
          <a:xfrm>
            <a:off x="2694986" y="4609051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</a:t>
            </a:r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9" name="Oval 12">
            <a:extLst>
              <a:ext uri="{FF2B5EF4-FFF2-40B4-BE49-F238E27FC236}">
                <a16:creationId xmlns:a16="http://schemas.microsoft.com/office/drawing/2014/main" id="{817F360A-0CB0-47B7-BAF2-8A9AA4A1F09D}"/>
              </a:ext>
            </a:extLst>
          </p:cNvPr>
          <p:cNvSpPr/>
          <p:nvPr/>
        </p:nvSpPr>
        <p:spPr>
          <a:xfrm>
            <a:off x="2694986" y="5053066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F68F937B-6D26-485A-83E7-FA7BFB392491}"/>
              </a:ext>
            </a:extLst>
          </p:cNvPr>
          <p:cNvSpPr txBox="1"/>
          <p:nvPr/>
        </p:nvSpPr>
        <p:spPr>
          <a:xfrm>
            <a:off x="3076020" y="4018105"/>
            <a:ext cx="8273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*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1503EDD-D7CB-4C3D-9317-77D3882613A5}"/>
              </a:ext>
            </a:extLst>
          </p:cNvPr>
          <p:cNvGrpSpPr/>
          <p:nvPr/>
        </p:nvGrpSpPr>
        <p:grpSpPr>
          <a:xfrm>
            <a:off x="9602330" y="3986906"/>
            <a:ext cx="576000" cy="540000"/>
            <a:chOff x="6010161" y="3881514"/>
            <a:chExt cx="914403" cy="914404"/>
          </a:xfrm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0AE63DD4-8DC7-447F-8B93-FA6B95E939BF}"/>
                </a:ext>
              </a:extLst>
            </p:cNvPr>
            <p:cNvSpPr/>
            <p:nvPr/>
          </p:nvSpPr>
          <p:spPr>
            <a:xfrm>
              <a:off x="6010163" y="3881514"/>
              <a:ext cx="457200" cy="457202"/>
            </a:xfrm>
            <a:prstGeom prst="rect">
              <a:avLst/>
            </a:prstGeom>
            <a:solidFill>
              <a:srgbClr val="FFD9FF"/>
            </a:solidFill>
            <a:ln>
              <a:solidFill>
                <a:srgbClr val="D123C9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59B20913-B1AA-46D9-844E-E70C054CA9B8}"/>
                </a:ext>
              </a:extLst>
            </p:cNvPr>
            <p:cNvSpPr/>
            <p:nvPr/>
          </p:nvSpPr>
          <p:spPr>
            <a:xfrm>
              <a:off x="6467364" y="3881514"/>
              <a:ext cx="457200" cy="457202"/>
            </a:xfrm>
            <a:prstGeom prst="rect">
              <a:avLst/>
            </a:prstGeom>
            <a:solidFill>
              <a:srgbClr val="FFD9FF"/>
            </a:solidFill>
            <a:ln>
              <a:solidFill>
                <a:srgbClr val="D123C9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ADACC72D-4BEA-4167-9136-5F5F8F02251D}"/>
                </a:ext>
              </a:extLst>
            </p:cNvPr>
            <p:cNvSpPr/>
            <p:nvPr/>
          </p:nvSpPr>
          <p:spPr>
            <a:xfrm>
              <a:off x="6010161" y="4338715"/>
              <a:ext cx="457200" cy="457202"/>
            </a:xfrm>
            <a:prstGeom prst="rect">
              <a:avLst/>
            </a:prstGeom>
            <a:solidFill>
              <a:srgbClr val="FFD9FF"/>
            </a:solidFill>
            <a:ln>
              <a:solidFill>
                <a:srgbClr val="D123C9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434154C9-F5B6-4D86-A485-98CFE800B672}"/>
                </a:ext>
              </a:extLst>
            </p:cNvPr>
            <p:cNvSpPr/>
            <p:nvPr/>
          </p:nvSpPr>
          <p:spPr>
            <a:xfrm>
              <a:off x="6467364" y="4338716"/>
              <a:ext cx="457200" cy="457202"/>
            </a:xfrm>
            <a:prstGeom prst="rect">
              <a:avLst/>
            </a:prstGeom>
            <a:solidFill>
              <a:srgbClr val="FFD9FF"/>
            </a:solidFill>
            <a:ln>
              <a:solidFill>
                <a:srgbClr val="D123C9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1A392541-45E4-4966-9751-56CBC17F9132}"/>
              </a:ext>
            </a:extLst>
          </p:cNvPr>
          <p:cNvSpPr txBox="1"/>
          <p:nvPr/>
        </p:nvSpPr>
        <p:spPr>
          <a:xfrm>
            <a:off x="4912005" y="3930553"/>
            <a:ext cx="8273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=</a:t>
            </a:r>
          </a:p>
        </p:txBody>
      </p:sp>
      <p:sp>
        <p:nvSpPr>
          <p:cNvPr id="104" name="Oval 12">
            <a:extLst>
              <a:ext uri="{FF2B5EF4-FFF2-40B4-BE49-F238E27FC236}">
                <a16:creationId xmlns:a16="http://schemas.microsoft.com/office/drawing/2014/main" id="{7E8DED54-0A10-4266-B225-B1343DE5AAA0}"/>
              </a:ext>
            </a:extLst>
          </p:cNvPr>
          <p:cNvSpPr/>
          <p:nvPr/>
        </p:nvSpPr>
        <p:spPr>
          <a:xfrm>
            <a:off x="5844740" y="3641746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5" name="Oval 12">
            <a:extLst>
              <a:ext uri="{FF2B5EF4-FFF2-40B4-BE49-F238E27FC236}">
                <a16:creationId xmlns:a16="http://schemas.microsoft.com/office/drawing/2014/main" id="{A03040D4-7B71-4F93-ABB5-2F0EB1217112}"/>
              </a:ext>
            </a:extLst>
          </p:cNvPr>
          <p:cNvSpPr/>
          <p:nvPr/>
        </p:nvSpPr>
        <p:spPr>
          <a:xfrm>
            <a:off x="5844740" y="4076261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6" name="Oval 12">
            <a:extLst>
              <a:ext uri="{FF2B5EF4-FFF2-40B4-BE49-F238E27FC236}">
                <a16:creationId xmlns:a16="http://schemas.microsoft.com/office/drawing/2014/main" id="{A0DE1D2C-1E86-4906-BA06-2B6AB9B0577D}"/>
              </a:ext>
            </a:extLst>
          </p:cNvPr>
          <p:cNvSpPr/>
          <p:nvPr/>
        </p:nvSpPr>
        <p:spPr>
          <a:xfrm>
            <a:off x="5844740" y="4529776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8" name="Oval 12">
            <a:extLst>
              <a:ext uri="{FF2B5EF4-FFF2-40B4-BE49-F238E27FC236}">
                <a16:creationId xmlns:a16="http://schemas.microsoft.com/office/drawing/2014/main" id="{7F63248C-1D10-44E2-97D9-AA59FA8A3B9A}"/>
              </a:ext>
            </a:extLst>
          </p:cNvPr>
          <p:cNvSpPr/>
          <p:nvPr/>
        </p:nvSpPr>
        <p:spPr>
          <a:xfrm>
            <a:off x="6331960" y="3641746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9" name="Oval 12">
            <a:extLst>
              <a:ext uri="{FF2B5EF4-FFF2-40B4-BE49-F238E27FC236}">
                <a16:creationId xmlns:a16="http://schemas.microsoft.com/office/drawing/2014/main" id="{84643105-2B54-4567-A1A7-2077CFCCAA5B}"/>
              </a:ext>
            </a:extLst>
          </p:cNvPr>
          <p:cNvSpPr/>
          <p:nvPr/>
        </p:nvSpPr>
        <p:spPr>
          <a:xfrm>
            <a:off x="6331960" y="4076261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0" name="Oval 12">
            <a:extLst>
              <a:ext uri="{FF2B5EF4-FFF2-40B4-BE49-F238E27FC236}">
                <a16:creationId xmlns:a16="http://schemas.microsoft.com/office/drawing/2014/main" id="{0ED8B8C6-F553-4178-AE95-95B2333E2C84}"/>
              </a:ext>
            </a:extLst>
          </p:cNvPr>
          <p:cNvSpPr/>
          <p:nvPr/>
        </p:nvSpPr>
        <p:spPr>
          <a:xfrm>
            <a:off x="6331960" y="4529776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2" name="Oval 12">
            <a:extLst>
              <a:ext uri="{FF2B5EF4-FFF2-40B4-BE49-F238E27FC236}">
                <a16:creationId xmlns:a16="http://schemas.microsoft.com/office/drawing/2014/main" id="{6753A0C5-36F9-4CD1-AEDA-5FE62F4FB289}"/>
              </a:ext>
            </a:extLst>
          </p:cNvPr>
          <p:cNvSpPr/>
          <p:nvPr/>
        </p:nvSpPr>
        <p:spPr>
          <a:xfrm>
            <a:off x="6819180" y="3641746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3" name="Oval 12">
            <a:extLst>
              <a:ext uri="{FF2B5EF4-FFF2-40B4-BE49-F238E27FC236}">
                <a16:creationId xmlns:a16="http://schemas.microsoft.com/office/drawing/2014/main" id="{103C70FE-DFB8-491C-A65E-4F72080C2CA2}"/>
              </a:ext>
            </a:extLst>
          </p:cNvPr>
          <p:cNvSpPr/>
          <p:nvPr/>
        </p:nvSpPr>
        <p:spPr>
          <a:xfrm>
            <a:off x="6819180" y="4076261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4" name="Oval 12">
            <a:extLst>
              <a:ext uri="{FF2B5EF4-FFF2-40B4-BE49-F238E27FC236}">
                <a16:creationId xmlns:a16="http://schemas.microsoft.com/office/drawing/2014/main" id="{59193AD0-DDCF-46FD-AA6E-3FA2865A6241}"/>
              </a:ext>
            </a:extLst>
          </p:cNvPr>
          <p:cNvSpPr/>
          <p:nvPr/>
        </p:nvSpPr>
        <p:spPr>
          <a:xfrm>
            <a:off x="6819180" y="4529776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379EC6-EFE3-4232-9DEB-6AB1BB70EFD7}"/>
              </a:ext>
            </a:extLst>
          </p:cNvPr>
          <p:cNvSpPr txBox="1"/>
          <p:nvPr/>
        </p:nvSpPr>
        <p:spPr>
          <a:xfrm>
            <a:off x="5605076" y="3129109"/>
            <a:ext cx="1772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err="1"/>
              <a:t>Relu</a:t>
            </a:r>
            <a:r>
              <a:rPr lang="en-US" sz="2000" i="1" dirty="0"/>
              <a:t> = max(x, 0)</a:t>
            </a:r>
          </a:p>
        </p:txBody>
      </p:sp>
      <p:sp>
        <p:nvSpPr>
          <p:cNvPr id="158" name="Oval 12">
            <a:extLst>
              <a:ext uri="{FF2B5EF4-FFF2-40B4-BE49-F238E27FC236}">
                <a16:creationId xmlns:a16="http://schemas.microsoft.com/office/drawing/2014/main" id="{C8177511-79B7-4998-A403-BF2410B460C0}"/>
              </a:ext>
            </a:extLst>
          </p:cNvPr>
          <p:cNvSpPr/>
          <p:nvPr/>
        </p:nvSpPr>
        <p:spPr>
          <a:xfrm>
            <a:off x="5847155" y="3635940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</a:t>
            </a:r>
          </a:p>
        </p:txBody>
      </p:sp>
      <p:sp>
        <p:nvSpPr>
          <p:cNvPr id="164" name="Oval 12">
            <a:extLst>
              <a:ext uri="{FF2B5EF4-FFF2-40B4-BE49-F238E27FC236}">
                <a16:creationId xmlns:a16="http://schemas.microsoft.com/office/drawing/2014/main" id="{59CB78D0-A7F4-4A28-A4CF-CEA2DDC7B09B}"/>
              </a:ext>
            </a:extLst>
          </p:cNvPr>
          <p:cNvSpPr/>
          <p:nvPr/>
        </p:nvSpPr>
        <p:spPr>
          <a:xfrm>
            <a:off x="6329743" y="3639457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</a:t>
            </a:r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5" name="Oval 12">
            <a:extLst>
              <a:ext uri="{FF2B5EF4-FFF2-40B4-BE49-F238E27FC236}">
                <a16:creationId xmlns:a16="http://schemas.microsoft.com/office/drawing/2014/main" id="{AF897EEE-2CBB-40A6-BEEF-327FF6E4295E}"/>
              </a:ext>
            </a:extLst>
          </p:cNvPr>
          <p:cNvSpPr/>
          <p:nvPr/>
        </p:nvSpPr>
        <p:spPr>
          <a:xfrm>
            <a:off x="6819668" y="3641746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</a:t>
            </a:r>
          </a:p>
        </p:txBody>
      </p:sp>
      <p:sp>
        <p:nvSpPr>
          <p:cNvPr id="188" name="Oval 12">
            <a:extLst>
              <a:ext uri="{FF2B5EF4-FFF2-40B4-BE49-F238E27FC236}">
                <a16:creationId xmlns:a16="http://schemas.microsoft.com/office/drawing/2014/main" id="{D6EF4F70-D378-4700-A585-D0E2745DC592}"/>
              </a:ext>
            </a:extLst>
          </p:cNvPr>
          <p:cNvSpPr/>
          <p:nvPr/>
        </p:nvSpPr>
        <p:spPr>
          <a:xfrm>
            <a:off x="5848710" y="4074541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89" name="Oval 12">
            <a:extLst>
              <a:ext uri="{FF2B5EF4-FFF2-40B4-BE49-F238E27FC236}">
                <a16:creationId xmlns:a16="http://schemas.microsoft.com/office/drawing/2014/main" id="{1BE37EAD-6A57-4BBF-87D6-297BE79D0087}"/>
              </a:ext>
            </a:extLst>
          </p:cNvPr>
          <p:cNvSpPr/>
          <p:nvPr/>
        </p:nvSpPr>
        <p:spPr>
          <a:xfrm>
            <a:off x="5848710" y="4528056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91" name="Oval 12">
            <a:extLst>
              <a:ext uri="{FF2B5EF4-FFF2-40B4-BE49-F238E27FC236}">
                <a16:creationId xmlns:a16="http://schemas.microsoft.com/office/drawing/2014/main" id="{FD543BAA-732A-46C0-B3C2-D392278CD29E}"/>
              </a:ext>
            </a:extLst>
          </p:cNvPr>
          <p:cNvSpPr/>
          <p:nvPr/>
        </p:nvSpPr>
        <p:spPr>
          <a:xfrm>
            <a:off x="6335930" y="4074541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9</a:t>
            </a:r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92" name="Oval 12">
            <a:extLst>
              <a:ext uri="{FF2B5EF4-FFF2-40B4-BE49-F238E27FC236}">
                <a16:creationId xmlns:a16="http://schemas.microsoft.com/office/drawing/2014/main" id="{7503743D-1D20-4D70-AC2D-4BEC95213613}"/>
              </a:ext>
            </a:extLst>
          </p:cNvPr>
          <p:cNvSpPr/>
          <p:nvPr/>
        </p:nvSpPr>
        <p:spPr>
          <a:xfrm>
            <a:off x="6335930" y="4528056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9</a:t>
            </a:r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94" name="Oval 12">
            <a:extLst>
              <a:ext uri="{FF2B5EF4-FFF2-40B4-BE49-F238E27FC236}">
                <a16:creationId xmlns:a16="http://schemas.microsoft.com/office/drawing/2014/main" id="{B7A3CC0A-0406-48DA-997A-D77DDF035223}"/>
              </a:ext>
            </a:extLst>
          </p:cNvPr>
          <p:cNvSpPr/>
          <p:nvPr/>
        </p:nvSpPr>
        <p:spPr>
          <a:xfrm>
            <a:off x="6812990" y="4074541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9</a:t>
            </a:r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95" name="Oval 12">
            <a:extLst>
              <a:ext uri="{FF2B5EF4-FFF2-40B4-BE49-F238E27FC236}">
                <a16:creationId xmlns:a16="http://schemas.microsoft.com/office/drawing/2014/main" id="{BC68F578-DA8E-439A-99D3-D71CE56F7798}"/>
              </a:ext>
            </a:extLst>
          </p:cNvPr>
          <p:cNvSpPr/>
          <p:nvPr/>
        </p:nvSpPr>
        <p:spPr>
          <a:xfrm>
            <a:off x="6812990" y="4528056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9</a:t>
            </a:r>
          </a:p>
        </p:txBody>
      </p:sp>
      <p:grpSp>
        <p:nvGrpSpPr>
          <p:cNvPr id="124" name="Group 92">
            <a:extLst/>
          </p:cNvPr>
          <p:cNvGrpSpPr/>
          <p:nvPr/>
        </p:nvGrpSpPr>
        <p:grpSpPr>
          <a:xfrm>
            <a:off x="3537028" y="3623816"/>
            <a:ext cx="1371600" cy="1970469"/>
            <a:chOff x="4031087" y="4378817"/>
            <a:chExt cx="1371600" cy="1970469"/>
          </a:xfrm>
          <a:effectLst>
            <a:outerShdw blurRad="127000" dist="38100" dir="8100000" sx="101000" sy="101000" algn="tr" rotWithShape="0">
              <a:prstClr val="black">
                <a:alpha val="40000"/>
              </a:prstClr>
            </a:outerShdw>
          </a:effectLst>
        </p:grpSpPr>
        <p:sp>
          <p:nvSpPr>
            <p:cNvPr id="125" name="Rectangle 93">
              <a:extLst/>
            </p:cNvPr>
            <p:cNvSpPr/>
            <p:nvPr/>
          </p:nvSpPr>
          <p:spPr>
            <a:xfrm>
              <a:off x="4031087" y="4378817"/>
              <a:ext cx="457200" cy="457200"/>
            </a:xfrm>
            <a:prstGeom prst="rect">
              <a:avLst/>
            </a:prstGeom>
            <a:solidFill>
              <a:srgbClr val="FEC306"/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1</a:t>
              </a:r>
            </a:p>
          </p:txBody>
        </p:sp>
        <p:sp>
          <p:nvSpPr>
            <p:cNvPr id="126" name="Rectangle 94">
              <a:extLst/>
            </p:cNvPr>
            <p:cNvSpPr/>
            <p:nvPr/>
          </p:nvSpPr>
          <p:spPr>
            <a:xfrm>
              <a:off x="4488287" y="4378817"/>
              <a:ext cx="457200" cy="45720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1</a:t>
              </a:r>
            </a:p>
          </p:txBody>
        </p:sp>
        <p:sp>
          <p:nvSpPr>
            <p:cNvPr id="127" name="Rectangle 95">
              <a:extLst/>
            </p:cNvPr>
            <p:cNvSpPr/>
            <p:nvPr/>
          </p:nvSpPr>
          <p:spPr>
            <a:xfrm>
              <a:off x="4945487" y="4378817"/>
              <a:ext cx="457200" cy="45720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0</a:t>
              </a:r>
            </a:p>
          </p:txBody>
        </p:sp>
        <p:sp>
          <p:nvSpPr>
            <p:cNvPr id="128" name="Rectangle 96">
              <a:extLst/>
            </p:cNvPr>
            <p:cNvSpPr/>
            <p:nvPr/>
          </p:nvSpPr>
          <p:spPr>
            <a:xfrm>
              <a:off x="4031087" y="4836017"/>
              <a:ext cx="457200" cy="45720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0</a:t>
              </a:r>
            </a:p>
          </p:txBody>
        </p:sp>
        <p:sp>
          <p:nvSpPr>
            <p:cNvPr id="129" name="Rectangle 97">
              <a:extLst/>
            </p:cNvPr>
            <p:cNvSpPr/>
            <p:nvPr/>
          </p:nvSpPr>
          <p:spPr>
            <a:xfrm>
              <a:off x="4488287" y="4836017"/>
              <a:ext cx="457200" cy="45720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2</a:t>
              </a:r>
            </a:p>
          </p:txBody>
        </p:sp>
        <p:sp>
          <p:nvSpPr>
            <p:cNvPr id="130" name="Rectangle 98">
              <a:extLst/>
            </p:cNvPr>
            <p:cNvSpPr/>
            <p:nvPr/>
          </p:nvSpPr>
          <p:spPr>
            <a:xfrm>
              <a:off x="4945487" y="4836017"/>
              <a:ext cx="457200" cy="45720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1</a:t>
              </a:r>
            </a:p>
          </p:txBody>
        </p:sp>
        <p:sp>
          <p:nvSpPr>
            <p:cNvPr id="131" name="Rectangle 99">
              <a:extLst/>
            </p:cNvPr>
            <p:cNvSpPr/>
            <p:nvPr/>
          </p:nvSpPr>
          <p:spPr>
            <a:xfrm>
              <a:off x="4031087" y="5293217"/>
              <a:ext cx="457200" cy="45720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2</a:t>
              </a:r>
            </a:p>
          </p:txBody>
        </p:sp>
        <p:sp>
          <p:nvSpPr>
            <p:cNvPr id="132" name="Rectangle 100">
              <a:extLst/>
            </p:cNvPr>
            <p:cNvSpPr/>
            <p:nvPr/>
          </p:nvSpPr>
          <p:spPr>
            <a:xfrm>
              <a:off x="4488287" y="5293217"/>
              <a:ext cx="457200" cy="45720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0</a:t>
              </a:r>
            </a:p>
          </p:txBody>
        </p:sp>
        <p:sp>
          <p:nvSpPr>
            <p:cNvPr id="133" name="Rectangle 101">
              <a:extLst/>
            </p:cNvPr>
            <p:cNvSpPr/>
            <p:nvPr/>
          </p:nvSpPr>
          <p:spPr>
            <a:xfrm>
              <a:off x="4945487" y="5293217"/>
              <a:ext cx="457200" cy="45720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1</a:t>
              </a:r>
            </a:p>
          </p:txBody>
        </p:sp>
        <p:sp>
          <p:nvSpPr>
            <p:cNvPr id="134" name="Rectangle 102">
              <a:extLst/>
            </p:cNvPr>
            <p:cNvSpPr/>
            <p:nvPr/>
          </p:nvSpPr>
          <p:spPr>
            <a:xfrm>
              <a:off x="4488287" y="5892086"/>
              <a:ext cx="457200" cy="457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1</a:t>
              </a:r>
            </a:p>
          </p:txBody>
        </p:sp>
      </p:grpSp>
      <p:sp>
        <p:nvSpPr>
          <p:cNvPr id="136" name="TextBox 91">
            <a:extLst/>
          </p:cNvPr>
          <p:cNvSpPr txBox="1"/>
          <p:nvPr/>
        </p:nvSpPr>
        <p:spPr>
          <a:xfrm>
            <a:off x="7307446" y="3930553"/>
            <a:ext cx="8273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=</a:t>
            </a:r>
          </a:p>
        </p:txBody>
      </p:sp>
      <p:sp>
        <p:nvSpPr>
          <p:cNvPr id="137" name="Oval 12">
            <a:extLst/>
          </p:cNvPr>
          <p:cNvSpPr/>
          <p:nvPr/>
        </p:nvSpPr>
        <p:spPr>
          <a:xfrm>
            <a:off x="7812816" y="3638876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8" name="Oval 12">
            <a:extLst/>
          </p:cNvPr>
          <p:cNvSpPr/>
          <p:nvPr/>
        </p:nvSpPr>
        <p:spPr>
          <a:xfrm>
            <a:off x="7812816" y="4073391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9" name="Oval 12">
            <a:extLst/>
          </p:cNvPr>
          <p:cNvSpPr/>
          <p:nvPr/>
        </p:nvSpPr>
        <p:spPr>
          <a:xfrm>
            <a:off x="7812816" y="4526906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0" name="Oval 12">
            <a:extLst/>
          </p:cNvPr>
          <p:cNvSpPr/>
          <p:nvPr/>
        </p:nvSpPr>
        <p:spPr>
          <a:xfrm>
            <a:off x="8300036" y="3638876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3" name="Oval 12">
            <a:extLst/>
          </p:cNvPr>
          <p:cNvSpPr/>
          <p:nvPr/>
        </p:nvSpPr>
        <p:spPr>
          <a:xfrm>
            <a:off x="8300036" y="4073391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4" name="Oval 12">
            <a:extLst/>
          </p:cNvPr>
          <p:cNvSpPr/>
          <p:nvPr/>
        </p:nvSpPr>
        <p:spPr>
          <a:xfrm>
            <a:off x="8300036" y="4526906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7" name="Oval 12">
            <a:extLst/>
          </p:cNvPr>
          <p:cNvSpPr/>
          <p:nvPr/>
        </p:nvSpPr>
        <p:spPr>
          <a:xfrm>
            <a:off x="8787256" y="3638876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8" name="Oval 12">
            <a:extLst/>
          </p:cNvPr>
          <p:cNvSpPr/>
          <p:nvPr/>
        </p:nvSpPr>
        <p:spPr>
          <a:xfrm>
            <a:off x="8787256" y="4073391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9" name="Oval 12">
            <a:extLst/>
          </p:cNvPr>
          <p:cNvSpPr/>
          <p:nvPr/>
        </p:nvSpPr>
        <p:spPr>
          <a:xfrm>
            <a:off x="8787256" y="4526906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0" name="Oval 12">
            <a:extLst/>
          </p:cNvPr>
          <p:cNvSpPr/>
          <p:nvPr/>
        </p:nvSpPr>
        <p:spPr>
          <a:xfrm>
            <a:off x="7815231" y="3633070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</a:t>
            </a:r>
          </a:p>
        </p:txBody>
      </p:sp>
      <p:sp>
        <p:nvSpPr>
          <p:cNvPr id="152" name="Oval 12">
            <a:extLst/>
          </p:cNvPr>
          <p:cNvSpPr/>
          <p:nvPr/>
        </p:nvSpPr>
        <p:spPr>
          <a:xfrm>
            <a:off x="8297819" y="3636587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</a:t>
            </a:r>
          </a:p>
        </p:txBody>
      </p:sp>
      <p:sp>
        <p:nvSpPr>
          <p:cNvPr id="153" name="Oval 12">
            <a:extLst/>
          </p:cNvPr>
          <p:cNvSpPr/>
          <p:nvPr/>
        </p:nvSpPr>
        <p:spPr>
          <a:xfrm>
            <a:off x="8787744" y="3628716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</a:t>
            </a:r>
          </a:p>
        </p:txBody>
      </p:sp>
      <p:sp>
        <p:nvSpPr>
          <p:cNvPr id="165" name="Oval 12">
            <a:extLst/>
          </p:cNvPr>
          <p:cNvSpPr/>
          <p:nvPr/>
        </p:nvSpPr>
        <p:spPr>
          <a:xfrm>
            <a:off x="7806626" y="4081831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</a:p>
        </p:txBody>
      </p:sp>
      <p:sp>
        <p:nvSpPr>
          <p:cNvPr id="166" name="Oval 12">
            <a:extLst/>
          </p:cNvPr>
          <p:cNvSpPr/>
          <p:nvPr/>
        </p:nvSpPr>
        <p:spPr>
          <a:xfrm>
            <a:off x="7806626" y="4535346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</a:p>
        </p:txBody>
      </p:sp>
      <p:sp>
        <p:nvSpPr>
          <p:cNvPr id="167" name="Oval 12">
            <a:extLst/>
          </p:cNvPr>
          <p:cNvSpPr/>
          <p:nvPr/>
        </p:nvSpPr>
        <p:spPr>
          <a:xfrm>
            <a:off x="8293846" y="4081831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9</a:t>
            </a:r>
          </a:p>
        </p:txBody>
      </p:sp>
      <p:sp>
        <p:nvSpPr>
          <p:cNvPr id="168" name="Oval 12">
            <a:extLst/>
          </p:cNvPr>
          <p:cNvSpPr/>
          <p:nvPr/>
        </p:nvSpPr>
        <p:spPr>
          <a:xfrm>
            <a:off x="8293846" y="4535346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9</a:t>
            </a:r>
          </a:p>
        </p:txBody>
      </p:sp>
      <p:sp>
        <p:nvSpPr>
          <p:cNvPr id="169" name="Oval 12">
            <a:extLst/>
          </p:cNvPr>
          <p:cNvSpPr/>
          <p:nvPr/>
        </p:nvSpPr>
        <p:spPr>
          <a:xfrm>
            <a:off x="8791226" y="4071671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9</a:t>
            </a:r>
          </a:p>
        </p:txBody>
      </p:sp>
      <p:sp>
        <p:nvSpPr>
          <p:cNvPr id="208" name="Oval 12">
            <a:extLst/>
          </p:cNvPr>
          <p:cNvSpPr/>
          <p:nvPr/>
        </p:nvSpPr>
        <p:spPr>
          <a:xfrm>
            <a:off x="8791226" y="4525186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9</a:t>
            </a:r>
          </a:p>
        </p:txBody>
      </p:sp>
      <p:sp>
        <p:nvSpPr>
          <p:cNvPr id="210" name="TextBox 91">
            <a:extLst/>
          </p:cNvPr>
          <p:cNvSpPr txBox="1"/>
          <p:nvPr/>
        </p:nvSpPr>
        <p:spPr>
          <a:xfrm>
            <a:off x="10174550" y="3921216"/>
            <a:ext cx="8273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=</a:t>
            </a:r>
          </a:p>
        </p:txBody>
      </p:sp>
      <p:sp>
        <p:nvSpPr>
          <p:cNvPr id="224" name="Oval 12">
            <a:extLst/>
          </p:cNvPr>
          <p:cNvSpPr/>
          <p:nvPr/>
        </p:nvSpPr>
        <p:spPr>
          <a:xfrm>
            <a:off x="10671173" y="3893089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25" name="Oval 12">
            <a:extLst/>
          </p:cNvPr>
          <p:cNvSpPr/>
          <p:nvPr/>
        </p:nvSpPr>
        <p:spPr>
          <a:xfrm>
            <a:off x="10671173" y="4327604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26" name="Oval 12">
            <a:extLst/>
          </p:cNvPr>
          <p:cNvSpPr/>
          <p:nvPr/>
        </p:nvSpPr>
        <p:spPr>
          <a:xfrm>
            <a:off x="11158393" y="3893089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27" name="Oval 12">
            <a:extLst/>
          </p:cNvPr>
          <p:cNvSpPr/>
          <p:nvPr/>
        </p:nvSpPr>
        <p:spPr>
          <a:xfrm>
            <a:off x="11158393" y="4327604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28" name="Oval 12">
            <a:extLst/>
          </p:cNvPr>
          <p:cNvSpPr/>
          <p:nvPr/>
        </p:nvSpPr>
        <p:spPr>
          <a:xfrm>
            <a:off x="10673588" y="3887283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9</a:t>
            </a:r>
          </a:p>
        </p:txBody>
      </p:sp>
      <p:sp>
        <p:nvSpPr>
          <p:cNvPr id="229" name="Oval 12">
            <a:extLst/>
          </p:cNvPr>
          <p:cNvSpPr/>
          <p:nvPr/>
        </p:nvSpPr>
        <p:spPr>
          <a:xfrm>
            <a:off x="11156176" y="3890800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9</a:t>
            </a:r>
          </a:p>
        </p:txBody>
      </p:sp>
      <p:sp>
        <p:nvSpPr>
          <p:cNvPr id="230" name="Oval 12">
            <a:extLst/>
          </p:cNvPr>
          <p:cNvSpPr/>
          <p:nvPr/>
        </p:nvSpPr>
        <p:spPr>
          <a:xfrm>
            <a:off x="10664983" y="4336044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9</a:t>
            </a:r>
          </a:p>
        </p:txBody>
      </p:sp>
      <p:sp>
        <p:nvSpPr>
          <p:cNvPr id="231" name="Oval 12">
            <a:extLst/>
          </p:cNvPr>
          <p:cNvSpPr/>
          <p:nvPr/>
        </p:nvSpPr>
        <p:spPr>
          <a:xfrm>
            <a:off x="11152203" y="4336044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9</a:t>
            </a:r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32" name="TextBox 2">
            <a:extLst/>
          </p:cNvPr>
          <p:cNvSpPr txBox="1"/>
          <p:nvPr/>
        </p:nvSpPr>
        <p:spPr>
          <a:xfrm>
            <a:off x="935436" y="5483005"/>
            <a:ext cx="10762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6X6X1</a:t>
            </a:r>
          </a:p>
        </p:txBody>
      </p:sp>
      <p:sp>
        <p:nvSpPr>
          <p:cNvPr id="233" name="TextBox 2">
            <a:extLst/>
          </p:cNvPr>
          <p:cNvSpPr txBox="1"/>
          <p:nvPr/>
        </p:nvSpPr>
        <p:spPr>
          <a:xfrm>
            <a:off x="3537028" y="5572967"/>
            <a:ext cx="15452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1 kernel, </a:t>
            </a:r>
          </a:p>
          <a:p>
            <a:r>
              <a:rPr lang="en-US" sz="2000" i="1" dirty="0"/>
              <a:t>10 parameters</a:t>
            </a:r>
          </a:p>
        </p:txBody>
      </p:sp>
      <p:sp>
        <p:nvSpPr>
          <p:cNvPr id="234" name="TextBox 2">
            <a:extLst/>
          </p:cNvPr>
          <p:cNvSpPr txBox="1"/>
          <p:nvPr/>
        </p:nvSpPr>
        <p:spPr>
          <a:xfrm>
            <a:off x="7998111" y="5053066"/>
            <a:ext cx="10762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3X3X1</a:t>
            </a:r>
          </a:p>
        </p:txBody>
      </p:sp>
      <p:sp>
        <p:nvSpPr>
          <p:cNvPr id="235" name="TextBox 2">
            <a:extLst/>
          </p:cNvPr>
          <p:cNvSpPr txBox="1"/>
          <p:nvPr/>
        </p:nvSpPr>
        <p:spPr>
          <a:xfrm>
            <a:off x="9419474" y="4583827"/>
            <a:ext cx="10762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2X2X1</a:t>
            </a:r>
          </a:p>
        </p:txBody>
      </p:sp>
      <p:sp>
        <p:nvSpPr>
          <p:cNvPr id="236" name="TextBox 2">
            <a:extLst/>
          </p:cNvPr>
          <p:cNvSpPr txBox="1"/>
          <p:nvPr/>
        </p:nvSpPr>
        <p:spPr>
          <a:xfrm>
            <a:off x="10670444" y="4736975"/>
            <a:ext cx="10762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2X2X1</a:t>
            </a:r>
          </a:p>
        </p:txBody>
      </p:sp>
      <p:sp>
        <p:nvSpPr>
          <p:cNvPr id="237" name="TextBox 2">
            <a:extLst/>
          </p:cNvPr>
          <p:cNvSpPr txBox="1"/>
          <p:nvPr/>
        </p:nvSpPr>
        <p:spPr>
          <a:xfrm>
            <a:off x="5998329" y="5018716"/>
            <a:ext cx="10762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3X3X1</a:t>
            </a:r>
          </a:p>
        </p:txBody>
      </p:sp>
      <p:sp>
        <p:nvSpPr>
          <p:cNvPr id="238" name="TextBox 2">
            <a:extLst/>
          </p:cNvPr>
          <p:cNvSpPr txBox="1"/>
          <p:nvPr/>
        </p:nvSpPr>
        <p:spPr>
          <a:xfrm>
            <a:off x="9433380" y="3418710"/>
            <a:ext cx="10762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/>
              <a:t>Maxpool</a:t>
            </a: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3680571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500"/>
                            </p:stCondLst>
                            <p:childTnLst>
                              <p:par>
                                <p:cTn id="1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500"/>
                            </p:stCondLst>
                            <p:childTnLst>
                              <p:par>
                                <p:cTn id="1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2000"/>
                            </p:stCondLst>
                            <p:childTnLst>
                              <p:par>
                                <p:cTn id="1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2500"/>
                            </p:stCondLst>
                            <p:childTnLst>
                              <p:par>
                                <p:cTn id="1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3000"/>
                            </p:stCondLst>
                            <p:childTnLst>
                              <p:par>
                                <p:cTn id="1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3500"/>
                            </p:stCondLst>
                            <p:childTnLst>
                              <p:par>
                                <p:cTn id="1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4000"/>
                            </p:stCondLst>
                            <p:childTnLst>
                              <p:par>
                                <p:cTn id="1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4500"/>
                            </p:stCondLst>
                            <p:childTnLst>
                              <p:par>
                                <p:cTn id="1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1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7" fill="hold">
                            <p:stCondLst>
                              <p:cond delay="500"/>
                            </p:stCondLst>
                            <p:childTnLst>
                              <p:par>
                                <p:cTn id="20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1" fill="hold">
                            <p:stCondLst>
                              <p:cond delay="1000"/>
                            </p:stCondLst>
                            <p:childTnLst>
                              <p:par>
                                <p:cTn id="2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5" fill="hold">
                            <p:stCondLst>
                              <p:cond delay="1500"/>
                            </p:stCondLst>
                            <p:childTnLst>
                              <p:par>
                                <p:cTn id="2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6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0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1" fill="hold">
                            <p:stCondLst>
                              <p:cond delay="3500"/>
                            </p:stCondLst>
                            <p:childTnLst>
                              <p:par>
                                <p:cTn id="2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4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5" fill="hold">
                            <p:stCondLst>
                              <p:cond delay="4000"/>
                            </p:stCondLst>
                            <p:childTnLst>
                              <p:par>
                                <p:cTn id="2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8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9" fill="hold">
                            <p:stCondLst>
                              <p:cond delay="4500"/>
                            </p:stCondLst>
                            <p:childTnLst>
                              <p:par>
                                <p:cTn id="2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2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5" dur="1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0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8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1" dur="1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4" dur="1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9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2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5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8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9" fill="hold">
                            <p:stCondLst>
                              <p:cond delay="500"/>
                            </p:stCondLst>
                            <p:childTnLst>
                              <p:par>
                                <p:cTn id="2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2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3" fill="hold">
                            <p:stCondLst>
                              <p:cond delay="1000"/>
                            </p:stCondLst>
                            <p:childTnLst>
                              <p:par>
                                <p:cTn id="2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6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0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1" fill="hold">
                            <p:stCondLst>
                              <p:cond delay="2000"/>
                            </p:stCondLst>
                            <p:childTnLst>
                              <p:par>
                                <p:cTn id="29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4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7" dur="1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" grpId="0"/>
      <p:bldP spid="135" grpId="0"/>
      <p:bldP spid="19" grpId="0" animBg="1"/>
      <p:bldP spid="20" grpId="0" animBg="1"/>
      <p:bldP spid="21" grpId="0" animBg="1"/>
      <p:bldP spid="22" grpId="0" animBg="1"/>
      <p:bldP spid="23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90" grpId="0"/>
      <p:bldP spid="92" grpId="0"/>
      <p:bldP spid="104" grpId="0" animBg="1"/>
      <p:bldP spid="105" grpId="0" animBg="1"/>
      <p:bldP spid="106" grpId="0" animBg="1"/>
      <p:bldP spid="108" grpId="0" animBg="1"/>
      <p:bldP spid="109" grpId="0" animBg="1"/>
      <p:bldP spid="110" grpId="0" animBg="1"/>
      <p:bldP spid="112" grpId="0" animBg="1"/>
      <p:bldP spid="113" grpId="0" animBg="1"/>
      <p:bldP spid="114" grpId="0" animBg="1"/>
      <p:bldP spid="3" grpId="0"/>
      <p:bldP spid="158" grpId="0" animBg="1"/>
      <p:bldP spid="164" grpId="0" animBg="1"/>
      <p:bldP spid="175" grpId="0" animBg="1"/>
      <p:bldP spid="188" grpId="0" animBg="1"/>
      <p:bldP spid="189" grpId="0" animBg="1"/>
      <p:bldP spid="191" grpId="0" animBg="1"/>
      <p:bldP spid="192" grpId="0" animBg="1"/>
      <p:bldP spid="194" grpId="0" animBg="1"/>
      <p:bldP spid="195" grpId="0" animBg="1"/>
      <p:bldP spid="136" grpId="0"/>
      <p:bldP spid="137" grpId="0" animBg="1"/>
      <p:bldP spid="138" grpId="0" animBg="1"/>
      <p:bldP spid="139" grpId="0" animBg="1"/>
      <p:bldP spid="140" grpId="0" animBg="1"/>
      <p:bldP spid="143" grpId="0" animBg="1"/>
      <p:bldP spid="144" grpId="0" animBg="1"/>
      <p:bldP spid="147" grpId="0" animBg="1"/>
      <p:bldP spid="148" grpId="0" animBg="1"/>
      <p:bldP spid="149" grpId="0" animBg="1"/>
      <p:bldP spid="150" grpId="0" animBg="1"/>
      <p:bldP spid="152" grpId="0" animBg="1"/>
      <p:bldP spid="153" grpId="0" animBg="1"/>
      <p:bldP spid="165" grpId="0" animBg="1"/>
      <p:bldP spid="166" grpId="0" animBg="1"/>
      <p:bldP spid="167" grpId="0" animBg="1"/>
      <p:bldP spid="168" grpId="0" animBg="1"/>
      <p:bldP spid="169" grpId="0" animBg="1"/>
      <p:bldP spid="208" grpId="0" animBg="1"/>
      <p:bldP spid="210" grpId="0"/>
      <p:bldP spid="224" grpId="0" animBg="1"/>
      <p:bldP spid="225" grpId="0" animBg="1"/>
      <p:bldP spid="226" grpId="0" animBg="1"/>
      <p:bldP spid="227" grpId="0" animBg="1"/>
      <p:bldP spid="228" grpId="0" animBg="1"/>
      <p:bldP spid="229" grpId="0" animBg="1"/>
      <p:bldP spid="230" grpId="0" animBg="1"/>
      <p:bldP spid="231" grpId="0" animBg="1"/>
      <p:bldP spid="232" grpId="0"/>
      <p:bldP spid="233" grpId="0"/>
      <p:bldP spid="234" grpId="0"/>
      <p:bldP spid="235" grpId="0"/>
      <p:bldP spid="236" grpId="0"/>
      <p:bldP spid="237" grpId="0"/>
      <p:bldP spid="238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Marquesina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25929</TotalTime>
  <Words>430</Words>
  <Application>Microsoft Office PowerPoint</Application>
  <PresentationFormat>Widescreen</PresentationFormat>
  <Paragraphs>177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Arial Narrow</vt:lpstr>
      <vt:lpstr>Calibri</vt:lpstr>
      <vt:lpstr>Garamond</vt:lpstr>
      <vt:lpstr>Tahoma</vt:lpstr>
      <vt:lpstr>Times New Roman</vt:lpstr>
      <vt:lpstr>Verdana</vt:lpstr>
      <vt:lpstr>Wingdings</vt:lpstr>
      <vt:lpstr>Organic</vt:lpstr>
      <vt:lpstr>Convolutional Neural Networks</vt:lpstr>
      <vt:lpstr>Concepts, Layers, Architectures and more</vt:lpstr>
      <vt:lpstr>Pooling Layer</vt:lpstr>
      <vt:lpstr>Pooling Layer</vt:lpstr>
      <vt:lpstr>Pooling Layer</vt:lpstr>
      <vt:lpstr>Pooling Layer</vt:lpstr>
      <vt:lpstr>Pooling Layer</vt:lpstr>
      <vt:lpstr>Pooling Layer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FORECAST Anything  with Excel</dc:title>
  <dc:creator>Mauricio Maroto Arrieta</dc:creator>
  <cp:lastModifiedBy>Mauricio Maroto Arrieta</cp:lastModifiedBy>
  <cp:revision>292</cp:revision>
  <dcterms:created xsi:type="dcterms:W3CDTF">2017-01-12T04:35:45Z</dcterms:created>
  <dcterms:modified xsi:type="dcterms:W3CDTF">2017-08-28T19:26:58Z</dcterms:modified>
  <cp:contentStatus/>
</cp:coreProperties>
</file>