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C81C-2950-4C2D-9EDA-2F6096A0D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F9DE5-01B2-450C-A0C4-96BD86FD7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2EE4A-6F98-46AD-AE31-9F978925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831D-0234-40DD-9C0B-1886FF51C33F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DC54F-41A3-4FAE-BE78-D4E7C22D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AD2C-6F8D-438C-81F9-F11CC8EE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366E-808D-49BB-9BCD-4F6328188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2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DABA-097A-47E8-A033-CF6EB1A4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FCDC8-4B85-49A5-A464-6603B96B2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30FE3-1D85-4F29-8FF7-D1F520C9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831D-0234-40DD-9C0B-1886FF51C33F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E1FE0-CE96-4B04-A285-CDD47D68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081AA-D9BE-4F5C-9A2A-6856B246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366E-808D-49BB-9BCD-4F6328188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8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EAAA1-B02E-4B57-8851-BF2822054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E677B-F837-45B1-9012-28B9DA49E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0AC96-B271-4F38-A1C4-D4044D06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831D-0234-40DD-9C0B-1886FF51C33F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C4E1A-41DF-4703-9C59-7583AED2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95AC3-8E5C-4552-B9C4-C72C7217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366E-808D-49BB-9BCD-4F6328188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0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66C7-48CC-45F8-A667-D65FD8541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0198B-48BC-4120-854C-27BE634AD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CF07B-5CBC-4BF7-BD4F-65BEDAE1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831D-0234-40DD-9C0B-1886FF51C33F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24935-7964-4591-88A8-0FDAABBB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446E8-716B-4CFB-81A7-E5B8E35F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366E-808D-49BB-9BCD-4F6328188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9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3188-0DA6-4EC3-B968-058992F5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DFC43-3C2F-44BB-8C3D-258F82E06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80CAC-34B3-41E0-8364-2C8DC66B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831D-0234-40DD-9C0B-1886FF51C33F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4EFDE-4C72-44FA-87DF-A56259BE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E6CA6-814B-4442-AC1C-EADC2E4F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366E-808D-49BB-9BCD-4F6328188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0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DA49-AF55-4135-B44B-5D69356E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F558A-EE8D-46F5-AEDD-1E6C9D5C4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243E0-8904-417A-9710-D36287DA1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7623A-2E38-4B97-9A72-9F37FA3E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831D-0234-40DD-9C0B-1886FF51C33F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DDBF5-5121-4B20-88DC-A95229BA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21B35-36AB-4F83-B8AD-E8E334DC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366E-808D-49BB-9BCD-4F6328188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74B7-3FC1-4817-A885-9150F706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E5A39-7A7E-443D-8B4D-560DA8D5D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ED307-64A6-4CB3-B4D6-501B20C58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7BA0D-1309-4652-865D-7490EBBC5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9F619-40ED-4203-AF64-E2AD117C3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4E680-68C9-4301-B52A-F3133366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831D-0234-40DD-9C0B-1886FF51C33F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44C37-0597-4170-ABB9-15A0C0D6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F2281-08E5-4EE6-87D4-B0D3B300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366E-808D-49BB-9BCD-4F6328188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0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F96C-B781-41C1-A4D0-D42C1590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996E2-6378-460D-AB73-C38126F8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831D-0234-40DD-9C0B-1886FF51C33F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6F47B-5AA4-40B9-81EE-5962534F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C0520-0216-4536-B471-1FA475F5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366E-808D-49BB-9BCD-4F6328188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9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C2154-8C7E-4FF2-93A0-298FC362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831D-0234-40DD-9C0B-1886FF51C33F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A4E4C-2B48-4CE5-AFC9-23856D68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8A292-7E8E-4C93-9383-D0BCAF48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366E-808D-49BB-9BCD-4F6328188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1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E8F2-6A86-4C80-9515-1DCEDCE9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CDB26-7BFD-4CB4-873A-8C301E822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1B256-94F1-48D4-AA8D-D5E440385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2DC73-D5D2-4923-AE39-BAFDDC6F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831D-0234-40DD-9C0B-1886FF51C33F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42F31-518E-4807-AD59-3BBB2F48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BA9DF-B8EE-49D7-B5A8-7F65361F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366E-808D-49BB-9BCD-4F6328188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9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E6A4-9F6B-4813-AABE-A96D294BA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BDCC1-97C7-4C16-B70E-33B7F496F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2B20A-AA28-4EC5-9D88-F11EB9FC9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41D8E-84F5-4266-B732-2126B8E1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831D-0234-40DD-9C0B-1886FF51C33F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484B7-C236-4C08-9159-BB53B785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2BCCB-E77C-4B0C-9CA4-A4607CF5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366E-808D-49BB-9BCD-4F6328188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7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F2F93-C226-450F-A84B-12AC034D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494B3-AEDD-49CC-87DC-47D91385A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B8D7-2D5E-4A32-8EAF-4379F1C9B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2831D-0234-40DD-9C0B-1886FF51C33F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2364B-05A4-48D1-886C-B17D69326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E01DD-9948-47B9-8803-ECE074830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9366E-808D-49BB-9BCD-4F6328188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9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E7A1-5487-48F7-A23E-83DB9301A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MNIST Handwritten Digit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8738E-8464-4F71-A1EA-5C09BDD7BF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Saad Mahmood(Fa22-bcs-015)</a:t>
            </a:r>
          </a:p>
          <a:p>
            <a:r>
              <a:rPr lang="en-US" dirty="0"/>
              <a:t>Jawad Iqbal(Fa22-bcs-008)</a:t>
            </a:r>
          </a:p>
        </p:txBody>
      </p:sp>
    </p:spTree>
    <p:extLst>
      <p:ext uri="{BB962C8B-B14F-4D97-AF65-F5344CB8AC3E}">
        <p14:creationId xmlns:p14="http://schemas.microsoft.com/office/powerpoint/2010/main" val="135335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EF3C-F6E0-47DA-9CF3-475B5634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2D3C9-27A0-4F20-A2EF-0502D3739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Objectives:</a:t>
            </a:r>
            <a:endParaRPr lang="en-US" dirty="0"/>
          </a:p>
          <a:p>
            <a:r>
              <a:rPr lang="en-US" dirty="0"/>
              <a:t>Develop a machine learning model to classify handwritten digits(between 0-9) accurately.</a:t>
            </a:r>
          </a:p>
          <a:p>
            <a:endParaRPr lang="en-US" b="1" dirty="0"/>
          </a:p>
          <a:p>
            <a:r>
              <a:rPr lang="en-US" b="1" dirty="0"/>
              <a:t>Dataset:</a:t>
            </a:r>
            <a:r>
              <a:rPr lang="en-US" dirty="0"/>
              <a:t> MNIST (70,000 grayscale images of digits 0-9).</a:t>
            </a:r>
          </a:p>
          <a:p>
            <a:r>
              <a:rPr lang="en-US" dirty="0"/>
              <a:t>Training Set: 60,000 images</a:t>
            </a:r>
          </a:p>
          <a:p>
            <a:r>
              <a:rPr lang="en-US" dirty="0"/>
              <a:t>Testing Set: 10,000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71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653-FFB2-40EF-B4F7-23A6C08E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8A3DE-0A69-4A6A-B401-5CD92C5FE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1. Preprocessing:</a:t>
            </a:r>
            <a:endParaRPr lang="en-US" dirty="0"/>
          </a:p>
          <a:p>
            <a:r>
              <a:rPr lang="en-US" dirty="0"/>
              <a:t>Normalized pixel values to the range [0 to 1] instead of [0 to 255].</a:t>
            </a:r>
          </a:p>
          <a:p>
            <a:r>
              <a:rPr lang="en-US" dirty="0"/>
              <a:t>Flattened images into 1D arrays (28x28 = 784 features).</a:t>
            </a:r>
          </a:p>
          <a:p>
            <a:r>
              <a:rPr lang="en-US" b="1" dirty="0"/>
              <a:t>2. Model:</a:t>
            </a:r>
            <a:r>
              <a:rPr lang="en-US" dirty="0"/>
              <a:t> Feedforward Neural Network (FNN)</a:t>
            </a:r>
          </a:p>
          <a:p>
            <a:r>
              <a:rPr lang="en-US" dirty="0"/>
              <a:t>Input Layer: 784 neurons</a:t>
            </a:r>
          </a:p>
          <a:p>
            <a:r>
              <a:rPr lang="en-US" dirty="0"/>
              <a:t>Hidden Layers:</a:t>
            </a:r>
          </a:p>
          <a:p>
            <a:pPr lvl="1"/>
            <a:r>
              <a:rPr lang="en-US" dirty="0"/>
              <a:t>Layer 1: 50 neurons, </a:t>
            </a:r>
            <a:r>
              <a:rPr lang="en-US" dirty="0" err="1"/>
              <a:t>ReLU</a:t>
            </a:r>
            <a:r>
              <a:rPr lang="en-US" dirty="0"/>
              <a:t> activation</a:t>
            </a:r>
          </a:p>
          <a:p>
            <a:pPr lvl="1"/>
            <a:r>
              <a:rPr lang="en-US" dirty="0"/>
              <a:t>Layer 2: 50 neurons, </a:t>
            </a:r>
            <a:r>
              <a:rPr lang="en-US" dirty="0" err="1"/>
              <a:t>ReLU</a:t>
            </a:r>
            <a:r>
              <a:rPr lang="en-US" dirty="0"/>
              <a:t> activation</a:t>
            </a:r>
          </a:p>
          <a:p>
            <a:r>
              <a:rPr lang="en-US" dirty="0"/>
              <a:t>Output Layer: 10 neurons, sigmoid activation</a:t>
            </a:r>
          </a:p>
          <a:p>
            <a:r>
              <a:rPr lang="en-US" b="1" dirty="0"/>
              <a:t>3. Training:</a:t>
            </a:r>
            <a:endParaRPr lang="en-US" dirty="0"/>
          </a:p>
          <a:p>
            <a:r>
              <a:rPr lang="en-US" dirty="0"/>
              <a:t>Optimizer: Adam</a:t>
            </a:r>
          </a:p>
          <a:p>
            <a:r>
              <a:rPr lang="en-US" dirty="0"/>
              <a:t>Loss Function: Sparse Categorical Cross-Entropy</a:t>
            </a:r>
          </a:p>
          <a:p>
            <a:r>
              <a:rPr lang="en-US" dirty="0"/>
              <a:t>Metrics: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6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8D2C-DF54-49A0-B1B3-8E1A1937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AF283-5EDC-4F74-A618-B1851C7D9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Performance Metrics:</a:t>
            </a:r>
            <a:endParaRPr lang="en-US" dirty="0"/>
          </a:p>
          <a:p>
            <a:r>
              <a:rPr lang="en-US" dirty="0"/>
              <a:t>Training Accuracy: 99.04%</a:t>
            </a:r>
          </a:p>
          <a:p>
            <a:r>
              <a:rPr lang="en-US" dirty="0"/>
              <a:t>Testing Accuracy: 97.18%</a:t>
            </a:r>
          </a:p>
          <a:p>
            <a:r>
              <a:rPr lang="en-US" b="1" dirty="0"/>
              <a:t>Visual Insights:</a:t>
            </a:r>
            <a:endParaRPr lang="en-US" dirty="0"/>
          </a:p>
          <a:p>
            <a:r>
              <a:rPr lang="en-US" dirty="0"/>
              <a:t>Confusion matrix revealed minor misclassifications (e.g., 7 vs. 9).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7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2FD6-E824-40CA-B13F-0EA3EB29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963AF9-EC29-4CEB-8988-6B5CD69F6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637" y="513392"/>
            <a:ext cx="7681318" cy="5831216"/>
          </a:xfrm>
        </p:spPr>
      </p:pic>
    </p:spTree>
    <p:extLst>
      <p:ext uri="{BB962C8B-B14F-4D97-AF65-F5344CB8AC3E}">
        <p14:creationId xmlns:p14="http://schemas.microsoft.com/office/powerpoint/2010/main" val="76330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MNIST Handwritten Digit Recognition</vt:lpstr>
      <vt:lpstr>Project Overview</vt:lpstr>
      <vt:lpstr>Approach</vt:lpstr>
      <vt:lpstr>Results</vt:lpstr>
      <vt:lpstr>Heatmap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MNIST Handwritten Digit Recognition</dc:title>
  <dc:creator>PMYLS</dc:creator>
  <cp:lastModifiedBy>PMYLS</cp:lastModifiedBy>
  <cp:revision>2</cp:revision>
  <dcterms:created xsi:type="dcterms:W3CDTF">2024-12-15T07:56:26Z</dcterms:created>
  <dcterms:modified xsi:type="dcterms:W3CDTF">2024-12-15T07:59:30Z</dcterms:modified>
</cp:coreProperties>
</file>