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292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28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073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192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86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057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770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248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434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08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585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08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839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481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17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506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2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55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111045"/>
            <a:ext cx="5127795" cy="2216352"/>
          </a:xfrm>
        </p:spPr>
        <p:txBody>
          <a:bodyPr/>
          <a:lstStyle/>
          <a:p>
            <a:r>
              <a:rPr sz="3600" b="1" dirty="0"/>
              <a:t>Banking Transaction Failure Detection and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b="1" dirty="0"/>
              <a:t>Using GCP - Cloud SQL, </a:t>
            </a:r>
            <a:r>
              <a:rPr b="1" dirty="0" err="1"/>
              <a:t>Dataproc</a:t>
            </a:r>
            <a:r>
              <a:rPr b="1" dirty="0"/>
              <a:t>, and </a:t>
            </a:r>
            <a:r>
              <a:rPr b="1" dirty="0" err="1"/>
              <a:t>BigQuery</a:t>
            </a:r>
            <a:endParaRPr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b="1" dirty="0" err="1"/>
              <a:t>BigQuery</a:t>
            </a:r>
            <a:r>
              <a:rPr b="1" dirty="0"/>
              <a:t> Analysis and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b="1" dirty="0"/>
              <a:t>Query federated tables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b="1" dirty="0"/>
              <a:t>Export results and visualize using </a:t>
            </a:r>
            <a:r>
              <a:rPr b="1" dirty="0" err="1"/>
              <a:t>BigQuery</a:t>
            </a:r>
            <a:r>
              <a:rPr b="1" dirty="0"/>
              <a:t> or Looker Studio</a:t>
            </a:r>
            <a:endParaRPr lang="en-US" b="1" dirty="0"/>
          </a:p>
          <a:p>
            <a:pPr>
              <a:buFont typeface="Wingdings" panose="05000000000000000000" pitchFamily="2" charset="2"/>
              <a:buChar char="ü"/>
            </a:pPr>
            <a:endParaRPr b="1" dirty="0"/>
          </a:p>
        </p:txBody>
      </p:sp>
      <p:pic>
        <p:nvPicPr>
          <p:cNvPr id="4" name="Picture 3" descr="Data visualization Generic color fill icon | Freepik">
            <a:extLst>
              <a:ext uri="{FF2B5EF4-FFF2-40B4-BE49-F238E27FC236}">
                <a16:creationId xmlns:a16="http://schemas.microsoft.com/office/drawing/2014/main" id="{1A15E6A7-E01D-FEB9-433F-4DDF90A6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335" y="3652134"/>
            <a:ext cx="2553929" cy="2553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b="1" dirty="0"/>
              <a:t>Successfully integrated GCP services for data analysis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b="1" dirty="0"/>
              <a:t>Automated pipeline from ingestion to visualization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b="1" dirty="0"/>
              <a:t>Scalable and secure architecture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b="1" dirty="0"/>
              <a:t>Actionable insights for decision-making</a:t>
            </a:r>
            <a:br>
              <a:rPr lang="en-US" b="1" dirty="0"/>
            </a:br>
            <a:endParaRPr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4B11FC-1BCD-3B57-0007-FFF6CB4E5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684" y="4345859"/>
            <a:ext cx="1687586" cy="168758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MySQL Instance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/>
              <a:t> Create a new Cloud SQL instance (MySQL)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/>
              <a:t> Configure access credentials:</a:t>
            </a:r>
          </a:p>
          <a:p>
            <a:pPr marL="0" indent="0">
              <a:buNone/>
            </a:pPr>
            <a:r>
              <a:rPr lang="en-US" sz="2400" b="1" dirty="0"/>
              <a:t>               – Username: </a:t>
            </a:r>
            <a:r>
              <a:rPr lang="en-US" sz="2400" b="1" dirty="0" err="1"/>
              <a:t>your_username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               – Password: </a:t>
            </a:r>
            <a:r>
              <a:rPr lang="en-US" sz="2400" b="1" dirty="0" err="1"/>
              <a:t>your_password</a:t>
            </a:r>
            <a:endParaRPr lang="en-US" sz="24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/>
              <a:t> Create a database:</a:t>
            </a:r>
          </a:p>
          <a:p>
            <a:pPr marL="0" indent="0">
              <a:buNone/>
            </a:pPr>
            <a:r>
              <a:rPr lang="en-US" sz="2400" b="1" dirty="0"/>
              <a:t>               – </a:t>
            </a:r>
            <a:r>
              <a:rPr lang="en-US" sz="2400" b="1" dirty="0" err="1"/>
              <a:t>new_database</a:t>
            </a:r>
            <a:endParaRPr lang="en-US" sz="24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b="1" dirty="0"/>
              <a:t> Create a table:</a:t>
            </a:r>
          </a:p>
          <a:p>
            <a:pPr marL="0" indent="0">
              <a:buNone/>
            </a:pPr>
            <a:r>
              <a:rPr lang="en-US" sz="2400" b="1" dirty="0"/>
              <a:t>               – </a:t>
            </a:r>
            <a:r>
              <a:rPr lang="en-US" sz="2400" b="1" dirty="0" err="1"/>
              <a:t>failed_transactions</a:t>
            </a:r>
            <a:endParaRPr lang="en-IN" sz="2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Create </a:t>
            </a:r>
            <a:r>
              <a:rPr b="1" dirty="0" err="1"/>
              <a:t>Dataproc</a:t>
            </a:r>
            <a:r>
              <a:rPr b="1" dirty="0"/>
              <a:t>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b="1" dirty="0"/>
              <a:t>Use </a:t>
            </a:r>
            <a:r>
              <a:rPr b="1" dirty="0" err="1"/>
              <a:t>gcloud</a:t>
            </a:r>
            <a:r>
              <a:rPr b="1" dirty="0"/>
              <a:t> command to create single-node </a:t>
            </a:r>
            <a:r>
              <a:rPr b="1" dirty="0" err="1"/>
              <a:t>Dataproc</a:t>
            </a:r>
            <a:r>
              <a:rPr b="1" dirty="0"/>
              <a:t> cluster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b="1" dirty="0"/>
              <a:t>Region: us-central1, Zone: us-central1-c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b="1" dirty="0"/>
              <a:t>Image version: 2.0-debian10</a:t>
            </a:r>
            <a:endParaRPr lang="en-US" b="1" dirty="0"/>
          </a:p>
          <a:p>
            <a:pPr>
              <a:buFont typeface="Wingdings" panose="05000000000000000000" pitchFamily="2" charset="2"/>
              <a:buChar char="ü"/>
            </a:pPr>
            <a:endParaRPr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466540-6219-4CEA-523C-7D2C2790459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574890" y="3822290"/>
            <a:ext cx="1657968" cy="16579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Connect </a:t>
            </a:r>
            <a:r>
              <a:rPr b="1" dirty="0" err="1"/>
              <a:t>Dataproc</a:t>
            </a:r>
            <a:r>
              <a:rPr b="1" dirty="0"/>
              <a:t> to MySQL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4" y="2490135"/>
            <a:ext cx="7026245" cy="36353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b="1" dirty="0"/>
              <a:t>Copy VM instance external IP </a:t>
            </a:r>
            <a:r>
              <a:rPr lang="en-US" b="1" dirty="0"/>
              <a:t>Add to Cloud SQL connections (Add Network)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b="1" dirty="0" err="1"/>
              <a:t>Addressw</a:t>
            </a:r>
            <a:endParaRPr lang="en-IN" b="1" dirty="0"/>
          </a:p>
          <a:p>
            <a:pPr>
              <a:buFont typeface="Wingdings" panose="05000000000000000000" pitchFamily="2" charset="2"/>
              <a:buChar char="ü"/>
            </a:pPr>
            <a:endParaRPr lang="en-US" b="1" dirty="0"/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8" name="Picture 6" descr="database mysql&quot; Icon - Download for free – Iconduck">
            <a:extLst>
              <a:ext uri="{FF2B5EF4-FFF2-40B4-BE49-F238E27FC236}">
                <a16:creationId xmlns:a16="http://schemas.microsoft.com/office/drawing/2014/main" id="{2AEB02AB-C5EC-E2F2-D541-3BEBBCA4D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698" y="3654592"/>
            <a:ext cx="2303412" cy="2551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C8540F-90A7-DED5-3D9E-0239E0B3206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68399" y="3633645"/>
            <a:ext cx="2593363" cy="2593363"/>
          </a:xfrm>
          <a:prstGeom prst="rect">
            <a:avLst/>
          </a:prstGeom>
        </p:spPr>
      </p:pic>
      <p:pic>
        <p:nvPicPr>
          <p:cNvPr id="11" name="Picture 10" descr="Right arrow - Free arrows icons">
            <a:extLst>
              <a:ext uri="{FF2B5EF4-FFF2-40B4-BE49-F238E27FC236}">
                <a16:creationId xmlns:a16="http://schemas.microsoft.com/office/drawing/2014/main" id="{E9EF8BC9-A4B3-F818-4D79-A76C860CED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122" y="4148476"/>
            <a:ext cx="1473118" cy="1473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Prepare Data and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b="1" dirty="0"/>
              <a:t>Upload CSV files to bucket/transactions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b="1" dirty="0"/>
              <a:t>Upload Python scripts to bucket/scripts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b="1" dirty="0"/>
              <a:t>Visualize data using </a:t>
            </a:r>
            <a:r>
              <a:rPr b="1" dirty="0" err="1"/>
              <a:t>BigQuery</a:t>
            </a:r>
            <a:r>
              <a:rPr b="1" dirty="0"/>
              <a:t> charts or Looker Studio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Run </a:t>
            </a:r>
            <a:r>
              <a:rPr b="1" dirty="0" err="1"/>
              <a:t>PySpark</a:t>
            </a:r>
            <a:r>
              <a:rPr b="1" dirty="0"/>
              <a:t> Job on </a:t>
            </a:r>
            <a:r>
              <a:rPr b="1" dirty="0" err="1"/>
              <a:t>Dataproc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b="1" dirty="0"/>
              <a:t>Use </a:t>
            </a:r>
            <a:r>
              <a:rPr b="1" dirty="0" err="1"/>
              <a:t>gcloud</a:t>
            </a:r>
            <a:r>
              <a:rPr b="1" dirty="0"/>
              <a:t> command to submit </a:t>
            </a:r>
            <a:r>
              <a:rPr b="1" dirty="0" err="1"/>
              <a:t>PySpark</a:t>
            </a:r>
            <a:r>
              <a:rPr b="1" dirty="0"/>
              <a:t> job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b="1" dirty="0"/>
              <a:t>Script: clean_merge_data_and_filter_failed_txns.py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b="1" dirty="0"/>
              <a:t>Cluster: new-cluster, Region: us-central1</a:t>
            </a:r>
            <a:endParaRPr lang="en-US" b="1" dirty="0"/>
          </a:p>
          <a:p>
            <a:pPr marL="0" indent="0">
              <a:buNone/>
            </a:pPr>
            <a:br>
              <a:rPr lang="en-US" b="1" dirty="0"/>
            </a:br>
            <a:endParaRPr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DD3F49-B13A-6A1B-568B-B6DA99C04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959" y="3960120"/>
            <a:ext cx="3709711" cy="2713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Verify Data in Cloud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b="1" dirty="0"/>
              <a:t>Check </a:t>
            </a:r>
            <a:r>
              <a:rPr b="1" dirty="0" err="1"/>
              <a:t>failed_transactions</a:t>
            </a:r>
            <a:r>
              <a:rPr b="1" dirty="0"/>
              <a:t> table and data insertion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b="1" dirty="0"/>
              <a:t>Verify using </a:t>
            </a:r>
            <a:r>
              <a:rPr b="1" dirty="0" err="1"/>
              <a:t>BigQuery</a:t>
            </a:r>
            <a:r>
              <a:rPr b="1" dirty="0"/>
              <a:t> &gt; Add Data &gt; External Connection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b="1" dirty="0"/>
              <a:t>Federated Connection: </a:t>
            </a:r>
            <a:r>
              <a:rPr b="1" dirty="0" err="1"/>
              <a:t>BigQuery</a:t>
            </a:r>
            <a:r>
              <a:rPr b="1" dirty="0"/>
              <a:t> to MySQL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b="1" dirty="0"/>
              <a:t>Connect Cloud SQL to </a:t>
            </a:r>
            <a:r>
              <a:rPr b="1" dirty="0" err="1"/>
              <a:t>BigQuery</a:t>
            </a:r>
            <a:endParaRPr b="1" dirty="0"/>
          </a:p>
          <a:p>
            <a:pPr>
              <a:buFont typeface="Wingdings" panose="05000000000000000000" pitchFamily="2" charset="2"/>
              <a:buChar char="ü"/>
            </a:pPr>
            <a:r>
              <a:rPr b="1" dirty="0"/>
              <a:t>Query federated tables, export results to CSV/JSON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Configure IAM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b="1" dirty="0"/>
              <a:t>Copy service account from external connection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b="1" dirty="0"/>
              <a:t>Add to IAM with 'Cloud SQL Client' role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1811010-6325-4D8C-8BAA-34E34C04D4E6}">
  <we:reference id="wa200003964" version="1.0.0.0" store="en-IN" storeType="OMEX"/>
  <we:alternateReferences>
    <we:reference id="wa200003964" version="1.0.0.0" store="WA200003964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71</TotalTime>
  <Words>272</Words>
  <Application>Microsoft Office PowerPoint</Application>
  <PresentationFormat>On-screen Show (4:3)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Garamond</vt:lpstr>
      <vt:lpstr>Wingdings</vt:lpstr>
      <vt:lpstr>Organic</vt:lpstr>
      <vt:lpstr>Banking Transaction Failure Detection and Analysis</vt:lpstr>
      <vt:lpstr>MySQL Instance Setup</vt:lpstr>
      <vt:lpstr>Create Dataproc Cluster</vt:lpstr>
      <vt:lpstr>Connect Dataproc to MySQL</vt:lpstr>
      <vt:lpstr>Prepare Data and Scripts</vt:lpstr>
      <vt:lpstr>Run PySpark Job on Dataproc</vt:lpstr>
      <vt:lpstr>Verify Data in Cloud SQL</vt:lpstr>
      <vt:lpstr>Federated Connection: BigQuery to MySQL</vt:lpstr>
      <vt:lpstr>Configure IAM Permissions</vt:lpstr>
      <vt:lpstr>BigQuery Analysis and Visualization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MAAZ</dc:creator>
  <cp:keywords/>
  <dc:description>generated using python-pptx</dc:description>
  <cp:lastModifiedBy>MAAZ</cp:lastModifiedBy>
  <cp:revision>5</cp:revision>
  <dcterms:created xsi:type="dcterms:W3CDTF">2013-01-27T09:14:16Z</dcterms:created>
  <dcterms:modified xsi:type="dcterms:W3CDTF">2025-05-09T11:22:36Z</dcterms:modified>
  <cp:category/>
</cp:coreProperties>
</file>