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STOCK ANALYSIS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By Syed Saad</a:t>
            </a:r>
          </a:p>
          <a:p>
            <a:r>
              <a:t>Technologies: Python, MySQL, Pandas, Plotly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allows users to analyze and visualize historical stock data for multiple companies. It fetches stock prices from a CSV file, stores them in a MySQL database, and visualizes trends interactively using Plotly.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Automate stock data storage in a relational database</a:t>
            </a:r>
          </a:p>
          <a:p>
            <a:r>
              <a:t>- Enable multi-company stock comparison</a:t>
            </a:r>
          </a:p>
          <a:p>
            <a:r>
              <a:t>- Visualize closing price trends over time</a:t>
            </a:r>
          </a:p>
          <a:p>
            <a:r>
              <a:t>- Build a scalable and extendable analysis tool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Python</a:t>
            </a:r>
          </a:p>
          <a:p>
            <a:r>
              <a:t>- MySQL</a:t>
            </a:r>
          </a:p>
          <a:p>
            <a:r>
              <a:t>- Pandas</a:t>
            </a:r>
          </a:p>
          <a:p>
            <a:r>
              <a:t>- Plotly</a:t>
            </a:r>
          </a:p>
          <a:p>
            <a:r>
              <a:t>- MySQL Connector</a:t>
            </a:r>
          </a:p>
          <a:p>
            <a:r>
              <a:t>- CLI-based interaction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Load stock data from CSV file</a:t>
            </a:r>
          </a:p>
          <a:p>
            <a:r>
              <a:t>2. Insert data into MySQL database</a:t>
            </a:r>
          </a:p>
          <a:p>
            <a:r>
              <a:t>3. Query stocks by symbols entered by the user</a:t>
            </a:r>
          </a:p>
          <a:p>
            <a:r>
              <a:t>4. Plot interactive graphs using Plotly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Reads and parses multi-company stock data</a:t>
            </a:r>
          </a:p>
          <a:p>
            <a:r>
              <a:t>- Creates and populates MySQL table 'stocks'</a:t>
            </a:r>
          </a:p>
          <a:p>
            <a:r>
              <a:t>- Accepts user input for multiple stock symbols</a:t>
            </a:r>
          </a:p>
          <a:p>
            <a:r>
              <a:t>- Fetches data using parameterized queries</a:t>
            </a:r>
          </a:p>
          <a:p>
            <a:r>
              <a:t>- Visualizes closing prices interactively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graph shows closing prices over time for multiple companies.</a:t>
            </a:r>
          </a:p>
          <a:p>
            <a:r>
              <a:t>Each line represents a different stock symbol.</a:t>
            </a:r>
          </a:p>
          <a:p>
            <a:r>
              <a:t>(You can add a screenshot of your Plotly graph here)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Add technical indicators (MA, RSI)</a:t>
            </a:r>
          </a:p>
          <a:p>
            <a:r>
              <a:t>- Build a Flask web interface</a:t>
            </a:r>
          </a:p>
          <a:p>
            <a:r>
              <a:t>- Export charts to image or PDF</a:t>
            </a:r>
          </a:p>
          <a:p>
            <a:r>
              <a:t>- Integrate ML for stock trend predictions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showcases a complete pipeline from data ingestion to database storage and interactive visualization. It can be expanded into a full web application or analytical platform.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264</Words>
  <Application>Microsoft Office PowerPoint</Application>
  <PresentationFormat>On-screen Show (4:3)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STOCK ANALYSIS</vt:lpstr>
      <vt:lpstr>Project Overview</vt:lpstr>
      <vt:lpstr>Objective</vt:lpstr>
      <vt:lpstr>Tech Stack</vt:lpstr>
      <vt:lpstr>System Architecture</vt:lpstr>
      <vt:lpstr>Core Functionality</vt:lpstr>
      <vt:lpstr>Sample Visualization</vt:lpstr>
      <vt:lpstr>Future Enhancements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MAAZ</dc:creator>
  <cp:keywords/>
  <dc:description>generated using python-pptx</dc:description>
  <cp:lastModifiedBy>MAAZ</cp:lastModifiedBy>
  <cp:revision>3</cp:revision>
  <dcterms:created xsi:type="dcterms:W3CDTF">2013-01-27T09:14:16Z</dcterms:created>
  <dcterms:modified xsi:type="dcterms:W3CDTF">2025-04-24T08:10:08Z</dcterms:modified>
  <cp:category/>
</cp:coreProperties>
</file>