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E360"/>
    <a:srgbClr val="00B0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1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63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08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47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11/8/2023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750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4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63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11/8/2023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43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11/8/2023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73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11/8/2023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151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56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48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60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Pink and blue clouds">
            <a:extLst>
              <a:ext uri="{FF2B5EF4-FFF2-40B4-BE49-F238E27FC236}">
                <a16:creationId xmlns:a16="http://schemas.microsoft.com/office/drawing/2014/main" id="{35BBC191-D0DA-8828-2AD8-AC41E6BB1D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-64000" contrast="-40000"/>
                    </a14:imgEffect>
                  </a14:imgLayer>
                </a14:imgProps>
              </a:ext>
            </a:extLst>
          </a:blip>
          <a:srcRect t="14139"/>
          <a:stretch/>
        </p:blipFill>
        <p:spPr>
          <a:xfrm>
            <a:off x="-2968" y="0"/>
            <a:ext cx="12191980" cy="685661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6B4971C-EAA5-47BF-8631-58DC0669B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4392489-D7F7-4887-9BC1-7F3EA3132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C171B73-5CE0-4C49-A57E-BD75BEB29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6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1D3FA81-4E31-0CEF-7282-7DE515CB5280}"/>
              </a:ext>
            </a:extLst>
          </p:cNvPr>
          <p:cNvSpPr/>
          <p:nvPr/>
        </p:nvSpPr>
        <p:spPr>
          <a:xfrm>
            <a:off x="6767301" y="4488836"/>
            <a:ext cx="5115697" cy="2061038"/>
          </a:xfrm>
          <a:prstGeom prst="roundRect">
            <a:avLst>
              <a:gd name="adj" fmla="val 5708"/>
            </a:avLst>
          </a:prstGeom>
          <a:gradFill>
            <a:gsLst>
              <a:gs pos="88000">
                <a:schemeClr val="bg2">
                  <a:lumMod val="10000"/>
                </a:schemeClr>
              </a:gs>
              <a:gs pos="0">
                <a:schemeClr val="bg1">
                  <a:alpha val="16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AFBF3B7-DBBC-20B3-FF76-D44B812FDD46}"/>
              </a:ext>
            </a:extLst>
          </p:cNvPr>
          <p:cNvSpPr/>
          <p:nvPr/>
        </p:nvSpPr>
        <p:spPr>
          <a:xfrm>
            <a:off x="263976" y="3872105"/>
            <a:ext cx="5379739" cy="2677769"/>
          </a:xfrm>
          <a:prstGeom prst="roundRect">
            <a:avLst>
              <a:gd name="adj" fmla="val 5708"/>
            </a:avLst>
          </a:prstGeom>
          <a:gradFill>
            <a:gsLst>
              <a:gs pos="88000">
                <a:schemeClr val="bg2">
                  <a:lumMod val="10000"/>
                </a:schemeClr>
              </a:gs>
              <a:gs pos="0">
                <a:schemeClr val="bg1">
                  <a:alpha val="16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D60DE4E-E84A-5B6B-96E8-3592F05E38CD}"/>
              </a:ext>
            </a:extLst>
          </p:cNvPr>
          <p:cNvSpPr/>
          <p:nvPr/>
        </p:nvSpPr>
        <p:spPr>
          <a:xfrm>
            <a:off x="6767301" y="2172805"/>
            <a:ext cx="5077245" cy="2113657"/>
          </a:xfrm>
          <a:prstGeom prst="roundRect">
            <a:avLst>
              <a:gd name="adj" fmla="val 5708"/>
            </a:avLst>
          </a:prstGeom>
          <a:gradFill>
            <a:gsLst>
              <a:gs pos="88000">
                <a:schemeClr val="bg2">
                  <a:lumMod val="10000"/>
                </a:schemeClr>
              </a:gs>
              <a:gs pos="0">
                <a:schemeClr val="bg1">
                  <a:alpha val="16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77661AF-9975-2EBD-F74C-2BA30E6C31AD}"/>
              </a:ext>
            </a:extLst>
          </p:cNvPr>
          <p:cNvSpPr>
            <a:spLocks/>
          </p:cNvSpPr>
          <p:nvPr/>
        </p:nvSpPr>
        <p:spPr>
          <a:xfrm>
            <a:off x="287725" y="236079"/>
            <a:ext cx="11556543" cy="660591"/>
          </a:xfrm>
          <a:prstGeom prst="roundRect">
            <a:avLst>
              <a:gd name="adj" fmla="val 5708"/>
            </a:avLst>
          </a:prstGeom>
          <a:gradFill>
            <a:gsLst>
              <a:gs pos="500">
                <a:schemeClr val="tx1">
                  <a:alpha val="0"/>
                </a:schemeClr>
              </a:gs>
              <a:gs pos="1000">
                <a:schemeClr val="bg2">
                  <a:lumMod val="0"/>
                </a:schemeClr>
              </a:gs>
              <a:gs pos="0">
                <a:schemeClr val="tx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DE" dirty="0"/>
          </a:p>
        </p:txBody>
      </p:sp>
      <p:pic>
        <p:nvPicPr>
          <p:cNvPr id="17" name="Picture 16" descr="A green circle with black lines&#10;&#10;Description automatically generated">
            <a:extLst>
              <a:ext uri="{FF2B5EF4-FFF2-40B4-BE49-F238E27FC236}">
                <a16:creationId xmlns:a16="http://schemas.microsoft.com/office/drawing/2014/main" id="{AC9D22C0-E304-EF82-51C4-4F4E8AC0FE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32" y="241823"/>
            <a:ext cx="737115" cy="665010"/>
          </a:xfrm>
          <a:prstGeom prst="rect">
            <a:avLst/>
          </a:prstGeom>
        </p:spPr>
      </p:pic>
      <p:pic>
        <p:nvPicPr>
          <p:cNvPr id="21" name="Graphic 20" descr="Refresh with solid fill">
            <a:extLst>
              <a:ext uri="{FF2B5EF4-FFF2-40B4-BE49-F238E27FC236}">
                <a16:creationId xmlns:a16="http://schemas.microsoft.com/office/drawing/2014/main" id="{4072C54D-1E34-F0F1-C741-B613A78F83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190203" y="242794"/>
            <a:ext cx="692795" cy="63119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74084D9-CDD8-6F4B-5779-F0B7F25B6D0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5614" y="308126"/>
            <a:ext cx="1531753" cy="586791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BC91804-3A71-CF87-3ACA-6D44D2044B56}"/>
              </a:ext>
            </a:extLst>
          </p:cNvPr>
          <p:cNvSpPr/>
          <p:nvPr/>
        </p:nvSpPr>
        <p:spPr>
          <a:xfrm>
            <a:off x="263976" y="966964"/>
            <a:ext cx="5379739" cy="2677769"/>
          </a:xfrm>
          <a:prstGeom prst="roundRect">
            <a:avLst>
              <a:gd name="adj" fmla="val 5708"/>
            </a:avLst>
          </a:prstGeom>
          <a:gradFill>
            <a:gsLst>
              <a:gs pos="92000">
                <a:schemeClr val="bg1">
                  <a:alpha val="52000"/>
                </a:schemeClr>
              </a:gs>
              <a:gs pos="38000">
                <a:srgbClr val="54E360">
                  <a:alpha val="88000"/>
                </a:srgb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38417D0-ABEC-4BD4-2393-2B98E05E7FD8}"/>
              </a:ext>
            </a:extLst>
          </p:cNvPr>
          <p:cNvSpPr/>
          <p:nvPr/>
        </p:nvSpPr>
        <p:spPr>
          <a:xfrm>
            <a:off x="6767300" y="966964"/>
            <a:ext cx="5077245" cy="1003467"/>
          </a:xfrm>
          <a:prstGeom prst="roundRect">
            <a:avLst>
              <a:gd name="adj" fmla="val 5708"/>
            </a:avLst>
          </a:prstGeom>
          <a:gradFill>
            <a:gsLst>
              <a:gs pos="88000">
                <a:schemeClr val="bg2">
                  <a:lumMod val="10000"/>
                </a:schemeClr>
              </a:gs>
              <a:gs pos="0">
                <a:schemeClr val="bg1">
                  <a:alpha val="16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989238222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LightSeedLeftStep">
      <a:dk1>
        <a:srgbClr val="000000"/>
      </a:dk1>
      <a:lt1>
        <a:srgbClr val="FFFFFF"/>
      </a:lt1>
      <a:dk2>
        <a:srgbClr val="242B41"/>
      </a:dk2>
      <a:lt2>
        <a:srgbClr val="E2E8E2"/>
      </a:lt2>
      <a:accent1>
        <a:srgbClr val="D18BD1"/>
      </a:accent1>
      <a:accent2>
        <a:srgbClr val="A471C7"/>
      </a:accent2>
      <a:accent3>
        <a:srgbClr val="978BD1"/>
      </a:accent3>
      <a:accent4>
        <a:srgbClr val="7186C7"/>
      </a:accent4>
      <a:accent5>
        <a:srgbClr val="71AAC7"/>
      </a:accent5>
      <a:accent6>
        <a:srgbClr val="65B1AB"/>
      </a:accent6>
      <a:hlink>
        <a:srgbClr val="568F57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Next LT Pro</vt:lpstr>
      <vt:lpstr>AvenirNext LT Pro Medium</vt:lpstr>
      <vt:lpstr>Sabon Next LT</vt:lpstr>
      <vt:lpstr>DappledVTI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Ahmad, Saad</dc:creator>
  <cp:lastModifiedBy>Ahmad, Saad</cp:lastModifiedBy>
  <cp:revision>5</cp:revision>
  <dcterms:created xsi:type="dcterms:W3CDTF">2023-11-08T19:15:45Z</dcterms:created>
  <dcterms:modified xsi:type="dcterms:W3CDTF">2023-11-08T20:01:18Z</dcterms:modified>
</cp:coreProperties>
</file>