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Quattrocento Sans"/>
      <p:regular r:id="rId25"/>
      <p:bold r:id="rId26"/>
      <p:italic r:id="rId27"/>
      <p:boldItalic r:id="rId28"/>
    </p:embeddedFont>
    <p:embeddedFont>
      <p:font typeface="Noto Sans Symbols"/>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jnSBETBgoZr/gHDRc8YM/LXDNr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19A2E4-C1EC-4F5E-8EE0-9C634468957D}">
  <a:tblStyle styleId="{0219A2E4-C1EC-4F5E-8EE0-9C634468957D}" styleName="Table_0">
    <a:wholeTbl>
      <a:tcTxStyle b="off" i="off">
        <a:font>
          <a:latin typeface="Tw Cen MT"/>
          <a:ea typeface="Tw Cen MT"/>
          <a:cs typeface="Tw Cen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9ECE8"/>
          </a:solidFill>
        </a:fill>
      </a:tcStyle>
    </a:wholeTbl>
    <a:band1H>
      <a:tcTxStyle/>
      <a:tcStyle>
        <a:fill>
          <a:solidFill>
            <a:srgbClr val="F2D7CE"/>
          </a:solidFill>
        </a:fill>
      </a:tcStyle>
    </a:band1H>
    <a:band2H>
      <a:tcTxStyle/>
    </a:band2H>
    <a:band1V>
      <a:tcTxStyle/>
      <a:tcStyle>
        <a:fill>
          <a:solidFill>
            <a:srgbClr val="F2D7CE"/>
          </a:solidFill>
        </a:fill>
      </a:tcStyle>
    </a:band1V>
    <a:band2V>
      <a:tcTxStyle/>
    </a:band2V>
    <a:lastCol>
      <a:tcTxStyle b="on" i="off">
        <a:font>
          <a:latin typeface="Tw Cen MT"/>
          <a:ea typeface="Tw Cen MT"/>
          <a:cs typeface="Tw Cen MT"/>
        </a:font>
        <a:schemeClr val="lt1"/>
      </a:tcTxStyle>
      <a:tcStyle>
        <a:fill>
          <a:solidFill>
            <a:schemeClr val="accent2"/>
          </a:solidFill>
        </a:fill>
      </a:tcStyle>
    </a:lastCol>
    <a:firstCol>
      <a:tcTxStyle b="on" i="off">
        <a:font>
          <a:latin typeface="Tw Cen MT"/>
          <a:ea typeface="Tw Cen MT"/>
          <a:cs typeface="Tw Cen MT"/>
        </a:font>
        <a:schemeClr val="lt1"/>
      </a:tcTxStyle>
      <a:tcStyle>
        <a:fill>
          <a:solidFill>
            <a:schemeClr val="accent2"/>
          </a:solidFill>
        </a:fill>
      </a:tcStyle>
    </a:firstCol>
    <a:lastRow>
      <a:tcTxStyle b="on" i="off">
        <a:font>
          <a:latin typeface="Tw Cen MT"/>
          <a:ea typeface="Tw Cen MT"/>
          <a:cs typeface="Tw Cen MT"/>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Tw Cen MT"/>
          <a:ea typeface="Tw Cen MT"/>
          <a:cs typeface="Tw Cen MT"/>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attrocentoSans-bold.fntdata"/><Relationship Id="rId25" Type="http://schemas.openxmlformats.org/officeDocument/2006/relationships/font" Target="fonts/QuattrocentoSans-regular.fntdata"/><Relationship Id="rId28" Type="http://schemas.openxmlformats.org/officeDocument/2006/relationships/font" Target="fonts/QuattrocentoSans-boldItalic.fntdata"/><Relationship Id="rId27"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otoSansSymbols-regular.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NotoSansSymbols-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5" name="Shape 15"/>
        <p:cNvGrpSpPr/>
        <p:nvPr/>
      </p:nvGrpSpPr>
      <p:grpSpPr>
        <a:xfrm>
          <a:off x="0" y="0"/>
          <a:ext cx="0" cy="0"/>
          <a:chOff x="0" y="0"/>
          <a:chExt cx="0" cy="0"/>
        </a:xfrm>
      </p:grpSpPr>
      <p:sp>
        <p:nvSpPr>
          <p:cNvPr id="16" name="Google Shape;16;p21"/>
          <p:cNvSpPr txBox="1"/>
          <p:nvPr>
            <p:ph idx="10" type="dt"/>
          </p:nvPr>
        </p:nvSpPr>
        <p:spPr>
          <a:xfrm>
            <a:off x="8128000" y="6248401"/>
            <a:ext cx="3556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1"/>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1"/>
          <p:cNvSpPr txBox="1"/>
          <p:nvPr>
            <p:ph idx="12" type="sldNum"/>
          </p:nvPr>
        </p:nvSpPr>
        <p:spPr>
          <a:xfrm>
            <a:off x="0" y="6248400"/>
            <a:ext cx="711200" cy="381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rgbClr val="775F55"/>
                </a:solidFill>
                <a:latin typeface="Twentieth Century"/>
                <a:ea typeface="Twentieth Century"/>
                <a:cs typeface="Twentieth Century"/>
                <a:sym typeface="Twentieth Century"/>
              </a:defRPr>
            </a:lvl1pPr>
            <a:lvl2pPr indent="0" lvl="1" marL="0" marR="0" rtl="0" algn="l">
              <a:spcBef>
                <a:spcPts val="0"/>
              </a:spcBef>
              <a:buNone/>
              <a:defRPr b="0" i="0" sz="1800" u="none" cap="none" strike="noStrike">
                <a:solidFill>
                  <a:srgbClr val="775F55"/>
                </a:solidFill>
                <a:latin typeface="Twentieth Century"/>
                <a:ea typeface="Twentieth Century"/>
                <a:cs typeface="Twentieth Century"/>
                <a:sym typeface="Twentieth Century"/>
              </a:defRPr>
            </a:lvl2pPr>
            <a:lvl3pPr indent="0" lvl="2" marL="0" marR="0" rtl="0" algn="l">
              <a:spcBef>
                <a:spcPts val="0"/>
              </a:spcBef>
              <a:buNone/>
              <a:defRPr b="0" i="0" sz="1800" u="none" cap="none" strike="noStrike">
                <a:solidFill>
                  <a:srgbClr val="775F55"/>
                </a:solidFill>
                <a:latin typeface="Twentieth Century"/>
                <a:ea typeface="Twentieth Century"/>
                <a:cs typeface="Twentieth Century"/>
                <a:sym typeface="Twentieth Century"/>
              </a:defRPr>
            </a:lvl3pPr>
            <a:lvl4pPr indent="0" lvl="3" marL="0" marR="0" rtl="0" algn="l">
              <a:spcBef>
                <a:spcPts val="0"/>
              </a:spcBef>
              <a:buNone/>
              <a:defRPr b="0" i="0" sz="1800" u="none" cap="none" strike="noStrike">
                <a:solidFill>
                  <a:srgbClr val="775F55"/>
                </a:solidFill>
                <a:latin typeface="Twentieth Century"/>
                <a:ea typeface="Twentieth Century"/>
                <a:cs typeface="Twentieth Century"/>
                <a:sym typeface="Twentieth Century"/>
              </a:defRPr>
            </a:lvl4pPr>
            <a:lvl5pPr indent="0" lvl="4" marL="0" marR="0" rtl="0" algn="l">
              <a:spcBef>
                <a:spcPts val="0"/>
              </a:spcBef>
              <a:buNone/>
              <a:defRPr b="0" i="0" sz="1800" u="none" cap="none" strike="noStrike">
                <a:solidFill>
                  <a:srgbClr val="775F55"/>
                </a:solidFill>
                <a:latin typeface="Twentieth Century"/>
                <a:ea typeface="Twentieth Century"/>
                <a:cs typeface="Twentieth Century"/>
                <a:sym typeface="Twentieth Century"/>
              </a:defRPr>
            </a:lvl5pPr>
            <a:lvl6pPr indent="0" lvl="5" marL="0" marR="0" rtl="0" algn="l">
              <a:spcBef>
                <a:spcPts val="0"/>
              </a:spcBef>
              <a:buNone/>
              <a:defRPr b="0" i="0" sz="1800" u="none" cap="none" strike="noStrike">
                <a:solidFill>
                  <a:srgbClr val="775F55"/>
                </a:solidFill>
                <a:latin typeface="Twentieth Century"/>
                <a:ea typeface="Twentieth Century"/>
                <a:cs typeface="Twentieth Century"/>
                <a:sym typeface="Twentieth Century"/>
              </a:defRPr>
            </a:lvl6pPr>
            <a:lvl7pPr indent="0" lvl="6" marL="0" marR="0" rtl="0" algn="l">
              <a:spcBef>
                <a:spcPts val="0"/>
              </a:spcBef>
              <a:buNone/>
              <a:defRPr b="0" i="0" sz="1800" u="none" cap="none" strike="noStrike">
                <a:solidFill>
                  <a:srgbClr val="775F55"/>
                </a:solidFill>
                <a:latin typeface="Twentieth Century"/>
                <a:ea typeface="Twentieth Century"/>
                <a:cs typeface="Twentieth Century"/>
                <a:sym typeface="Twentieth Century"/>
              </a:defRPr>
            </a:lvl7pPr>
            <a:lvl8pPr indent="0" lvl="7" marL="0" marR="0" rtl="0" algn="l">
              <a:spcBef>
                <a:spcPts val="0"/>
              </a:spcBef>
              <a:buNone/>
              <a:defRPr b="0" i="0" sz="1800" u="none" cap="none" strike="noStrike">
                <a:solidFill>
                  <a:srgbClr val="775F55"/>
                </a:solidFill>
                <a:latin typeface="Twentieth Century"/>
                <a:ea typeface="Twentieth Century"/>
                <a:cs typeface="Twentieth Century"/>
                <a:sym typeface="Twentieth Century"/>
              </a:defRPr>
            </a:lvl8pPr>
            <a:lvl9pPr indent="0" lvl="8" marL="0" marR="0" rtl="0" algn="l">
              <a:spcBef>
                <a:spcPts val="0"/>
              </a:spcBef>
              <a:buNone/>
              <a:defRPr b="0" i="0" sz="1800" u="none" cap="none" strike="noStrike">
                <a:solidFill>
                  <a:srgbClr val="775F55"/>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bg>
      <p:bgPr>
        <a:solidFill>
          <a:schemeClr val="lt1"/>
        </a:solidFill>
      </p:bgPr>
    </p:bg>
    <p:spTree>
      <p:nvGrpSpPr>
        <p:cNvPr id="83" name="Shape 83"/>
        <p:cNvGrpSpPr/>
        <p:nvPr/>
      </p:nvGrpSpPr>
      <p:grpSpPr>
        <a:xfrm>
          <a:off x="0" y="0"/>
          <a:ext cx="0" cy="0"/>
          <a:chOff x="0" y="0"/>
          <a:chExt cx="0" cy="0"/>
        </a:xfrm>
      </p:grpSpPr>
      <p:sp>
        <p:nvSpPr>
          <p:cNvPr id="84" name="Google Shape;84;p30"/>
          <p:cNvSpPr txBox="1"/>
          <p:nvPr>
            <p:ph type="title"/>
          </p:nvPr>
        </p:nvSpPr>
        <p:spPr>
          <a:xfrm rot="5400000">
            <a:off x="7350919" y="1996282"/>
            <a:ext cx="5516563"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0"/>
          <p:cNvSpPr txBox="1"/>
          <p:nvPr>
            <p:ph idx="1" type="body"/>
          </p:nvPr>
        </p:nvSpPr>
        <p:spPr>
          <a:xfrm rot="5400000">
            <a:off x="1559718" y="-340518"/>
            <a:ext cx="5516564" cy="74168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6" name="Google Shape;86;p30"/>
          <p:cNvSpPr txBox="1"/>
          <p:nvPr>
            <p:ph idx="10" type="dt"/>
          </p:nvPr>
        </p:nvSpPr>
        <p:spPr>
          <a:xfrm>
            <a:off x="8737600" y="6248403"/>
            <a:ext cx="2946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0"/>
          <p:cNvSpPr txBox="1"/>
          <p:nvPr>
            <p:ph idx="11" type="ftr"/>
          </p:nvPr>
        </p:nvSpPr>
        <p:spPr>
          <a:xfrm>
            <a:off x="609602" y="6248208"/>
            <a:ext cx="743131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0"/>
          <p:cNvSpPr/>
          <p:nvPr/>
        </p:nvSpPr>
        <p:spPr>
          <a:xfrm>
            <a:off x="8128424" y="0"/>
            <a:ext cx="42672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sp>
        <p:nvSpPr>
          <p:cNvPr id="89" name="Google Shape;89;p30"/>
          <p:cNvSpPr/>
          <p:nvPr/>
        </p:nvSpPr>
        <p:spPr>
          <a:xfrm>
            <a:off x="8189384" y="609600"/>
            <a:ext cx="3048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sp>
        <p:nvSpPr>
          <p:cNvPr id="90" name="Google Shape;90;p30"/>
          <p:cNvSpPr/>
          <p:nvPr/>
        </p:nvSpPr>
        <p:spPr>
          <a:xfrm>
            <a:off x="8189384" y="0"/>
            <a:ext cx="3048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sp>
        <p:nvSpPr>
          <p:cNvPr id="91" name="Google Shape;91;p30"/>
          <p:cNvSpPr txBox="1"/>
          <p:nvPr>
            <p:ph idx="12" type="sldNum"/>
          </p:nvPr>
        </p:nvSpPr>
        <p:spPr>
          <a:xfrm rot="5400000">
            <a:off x="8075084" y="103716"/>
            <a:ext cx="533400" cy="325968"/>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wentieth Century"/>
                <a:ea typeface="Twentieth Century"/>
                <a:cs typeface="Twentieth Century"/>
                <a:sym typeface="Twentieth Century"/>
              </a:defRPr>
            </a:lvl1pPr>
            <a:lvl2pPr indent="0" lvl="1" marL="0" marR="0" rtl="0" algn="l">
              <a:spcBef>
                <a:spcPts val="0"/>
              </a:spcBef>
              <a:buNone/>
              <a:defRPr sz="1800">
                <a:solidFill>
                  <a:schemeClr val="dk1"/>
                </a:solidFill>
                <a:latin typeface="Twentieth Century"/>
                <a:ea typeface="Twentieth Century"/>
                <a:cs typeface="Twentieth Century"/>
                <a:sym typeface="Twentieth Century"/>
              </a:defRPr>
            </a:lvl2pPr>
            <a:lvl3pPr indent="0" lvl="2" marL="0" marR="0" rtl="0" algn="l">
              <a:spcBef>
                <a:spcPts val="0"/>
              </a:spcBef>
              <a:buNone/>
              <a:defRPr sz="1800">
                <a:solidFill>
                  <a:schemeClr val="dk1"/>
                </a:solidFill>
                <a:latin typeface="Twentieth Century"/>
                <a:ea typeface="Twentieth Century"/>
                <a:cs typeface="Twentieth Century"/>
                <a:sym typeface="Twentieth Century"/>
              </a:defRPr>
            </a:lvl3pPr>
            <a:lvl4pPr indent="0" lvl="3" marL="0" marR="0" rtl="0" algn="l">
              <a:spcBef>
                <a:spcPts val="0"/>
              </a:spcBef>
              <a:buNone/>
              <a:defRPr sz="1800">
                <a:solidFill>
                  <a:schemeClr val="dk1"/>
                </a:solidFill>
                <a:latin typeface="Twentieth Century"/>
                <a:ea typeface="Twentieth Century"/>
                <a:cs typeface="Twentieth Century"/>
                <a:sym typeface="Twentieth Century"/>
              </a:defRPr>
            </a:lvl4pPr>
            <a:lvl5pPr indent="0" lvl="4" marL="0" marR="0" rtl="0" algn="l">
              <a:spcBef>
                <a:spcPts val="0"/>
              </a:spcBef>
              <a:buNone/>
              <a:defRPr sz="1800">
                <a:solidFill>
                  <a:schemeClr val="dk1"/>
                </a:solidFill>
                <a:latin typeface="Twentieth Century"/>
                <a:ea typeface="Twentieth Century"/>
                <a:cs typeface="Twentieth Century"/>
                <a:sym typeface="Twentieth Century"/>
              </a:defRPr>
            </a:lvl5pPr>
            <a:lvl6pPr indent="0" lvl="5" marL="0" marR="0" rtl="0" algn="l">
              <a:spcBef>
                <a:spcPts val="0"/>
              </a:spcBef>
              <a:buNone/>
              <a:defRPr sz="1800">
                <a:solidFill>
                  <a:schemeClr val="dk1"/>
                </a:solidFill>
                <a:latin typeface="Twentieth Century"/>
                <a:ea typeface="Twentieth Century"/>
                <a:cs typeface="Twentieth Century"/>
                <a:sym typeface="Twentieth Century"/>
              </a:defRPr>
            </a:lvl6pPr>
            <a:lvl7pPr indent="0" lvl="6" marL="0" marR="0" rtl="0" algn="l">
              <a:spcBef>
                <a:spcPts val="0"/>
              </a:spcBef>
              <a:buNone/>
              <a:defRPr sz="1800">
                <a:solidFill>
                  <a:schemeClr val="dk1"/>
                </a:solidFill>
                <a:latin typeface="Twentieth Century"/>
                <a:ea typeface="Twentieth Century"/>
                <a:cs typeface="Twentieth Century"/>
                <a:sym typeface="Twentieth Century"/>
              </a:defRPr>
            </a:lvl7pPr>
            <a:lvl8pPr indent="0" lvl="7" marL="0" marR="0" rtl="0" algn="l">
              <a:spcBef>
                <a:spcPts val="0"/>
              </a:spcBef>
              <a:buNone/>
              <a:defRPr sz="1800">
                <a:solidFill>
                  <a:schemeClr val="dk1"/>
                </a:solidFill>
                <a:latin typeface="Twentieth Century"/>
                <a:ea typeface="Twentieth Century"/>
                <a:cs typeface="Twentieth Century"/>
                <a:sym typeface="Twentieth Century"/>
              </a:defRPr>
            </a:lvl8pPr>
            <a:lvl9pPr indent="0" lvl="8" marL="0" marR="0" rtl="0" algn="l">
              <a:spcBef>
                <a:spcPts val="0"/>
              </a:spcBef>
              <a:buNone/>
              <a:defRPr sz="1800">
                <a:solidFill>
                  <a:schemeClr val="dk1"/>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22"/>
          <p:cNvSpPr txBox="1"/>
          <p:nvPr>
            <p:ph type="title"/>
          </p:nvPr>
        </p:nvSpPr>
        <p:spPr>
          <a:xfrm>
            <a:off x="816864" y="228600"/>
            <a:ext cx="10155936"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4400"/>
              <a:buFont typeface="Calibri"/>
              <a:buNone/>
              <a:defRPr>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2"/>
          <p:cNvSpPr txBox="1"/>
          <p:nvPr>
            <p:ph idx="10" type="dt"/>
          </p:nvPr>
        </p:nvSpPr>
        <p:spPr>
          <a:xfrm>
            <a:off x="8530824" y="6682154"/>
            <a:ext cx="2615284" cy="164126"/>
          </a:xfrm>
          <a:prstGeom prst="rect">
            <a:avLst/>
          </a:prstGeom>
          <a:solidFill>
            <a:srgbClr val="E98909"/>
          </a:solidFill>
          <a:ln>
            <a:noFill/>
          </a:ln>
        </p:spPr>
        <p:txBody>
          <a:bodyPr anchorCtr="0" anchor="ctr" bIns="45700" lIns="91425" spcFirstLastPara="1" rIns="91425" wrap="square" tIns="45700">
            <a:noAutofit/>
          </a:bodyPr>
          <a:lstStyle>
            <a:lvl1pPr lvl="0" algn="r">
              <a:spcBef>
                <a:spcPts val="0"/>
              </a:spcBef>
              <a:spcAft>
                <a:spcPts val="0"/>
              </a:spcAft>
              <a:buSzPts val="1400"/>
              <a:buNone/>
              <a:defRPr b="0" sz="13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2"/>
          <p:cNvSpPr txBox="1"/>
          <p:nvPr>
            <p:ph idx="11" type="ftr"/>
          </p:nvPr>
        </p:nvSpPr>
        <p:spPr>
          <a:xfrm>
            <a:off x="812802" y="6682153"/>
            <a:ext cx="5327666" cy="189917"/>
          </a:xfrm>
          <a:prstGeom prst="rect">
            <a:avLst/>
          </a:prstGeom>
          <a:solidFill>
            <a:srgbClr val="C00000"/>
          </a:solidFill>
          <a:ln cap="flat" cmpd="sng" w="9525">
            <a:solidFill>
              <a:srgbClr val="C00000"/>
            </a:solidFill>
            <a:prstDash val="solid"/>
            <a:round/>
            <a:headEnd len="sm" w="sm" type="none"/>
            <a:tailEnd len="sm" w="sm" type="none"/>
          </a:ln>
        </p:spPr>
        <p:txBody>
          <a:bodyPr anchorCtr="0" anchor="ctr" bIns="45700" lIns="91425" spcFirstLastPara="1" rIns="91425" wrap="square" tIns="45700">
            <a:noAutofit/>
          </a:bodyPr>
          <a:lstStyle>
            <a:lvl1pPr lvl="0" algn="l">
              <a:spcBef>
                <a:spcPts val="0"/>
              </a:spcBef>
              <a:spcAft>
                <a:spcPts val="0"/>
              </a:spcAft>
              <a:buSzPts val="1400"/>
              <a:buNone/>
              <a:defRPr b="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2"/>
          <p:cNvSpPr txBox="1"/>
          <p:nvPr>
            <p:ph idx="12" type="sldNum"/>
          </p:nvPr>
        </p:nvSpPr>
        <p:spPr>
          <a:xfrm>
            <a:off x="812800" y="1395632"/>
            <a:ext cx="787400" cy="130174"/>
          </a:xfrm>
          <a:prstGeom prst="rect">
            <a:avLst/>
          </a:prstGeom>
          <a:solidFill>
            <a:srgbClr val="990000"/>
          </a:solidFill>
          <a:ln cap="flat" cmpd="sng" w="9525">
            <a:solidFill>
              <a:srgbClr val="C00000"/>
            </a:solidFill>
            <a:prstDash val="solid"/>
            <a:round/>
            <a:headEnd len="sm" w="sm" type="none"/>
            <a:tailEnd len="sm" w="sm" type="none"/>
          </a:ln>
        </p:spPr>
        <p:txBody>
          <a:bodyPr anchorCtr="0" anchor="t" bIns="45700" lIns="91425" spcFirstLastPara="1" rIns="91425" wrap="square" tIns="45700">
            <a:noAutofit/>
          </a:bodyPr>
          <a:lstStyle>
            <a:lvl1pPr indent="0" lvl="0" marL="0" marR="0" rtl="0" algn="ctr">
              <a:spcBef>
                <a:spcPts val="0"/>
              </a:spcBef>
              <a:buNone/>
              <a:defRPr b="1" i="0" sz="12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2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2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2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2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2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2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2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2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r>
              <a:t/>
            </a:r>
            <a:endParaRPr/>
          </a:p>
        </p:txBody>
      </p:sp>
      <p:sp>
        <p:nvSpPr>
          <p:cNvPr id="24" name="Google Shape;24;p22"/>
          <p:cNvSpPr txBox="1"/>
          <p:nvPr>
            <p:ph idx="1" type="body"/>
          </p:nvPr>
        </p:nvSpPr>
        <p:spPr>
          <a:xfrm>
            <a:off x="816864" y="1600200"/>
            <a:ext cx="10232136" cy="4479926"/>
          </a:xfrm>
          <a:prstGeom prst="rect">
            <a:avLst/>
          </a:prstGeom>
          <a:noFill/>
          <a:ln>
            <a:noFill/>
          </a:ln>
        </p:spPr>
        <p:txBody>
          <a:bodyPr anchorCtr="0" anchor="t" bIns="45700" lIns="91425" spcFirstLastPara="1" rIns="91425" wrap="square" tIns="45700">
            <a:normAutofit/>
          </a:bodyPr>
          <a:lstStyle>
            <a:lvl1pPr indent="-339090" lvl="0" marL="457200" algn="l">
              <a:spcBef>
                <a:spcPts val="700"/>
              </a:spcBef>
              <a:spcAft>
                <a:spcPts val="0"/>
              </a:spcAft>
              <a:buClr>
                <a:srgbClr val="008000"/>
              </a:buClr>
              <a:buSzPts val="1740"/>
              <a:buChar char="◻"/>
              <a:defRPr>
                <a:latin typeface="Calibri"/>
                <a:ea typeface="Calibri"/>
                <a:cs typeface="Calibri"/>
                <a:sym typeface="Calibri"/>
              </a:defRPr>
            </a:lvl1pPr>
            <a:lvl2pPr indent="-344169" lvl="1" marL="914400" algn="l">
              <a:spcBef>
                <a:spcPts val="550"/>
              </a:spcBef>
              <a:spcAft>
                <a:spcPts val="0"/>
              </a:spcAft>
              <a:buSzPts val="1820"/>
              <a:buChar char="🞑"/>
              <a:defRPr>
                <a:latin typeface="Calibri"/>
                <a:ea typeface="Calibri"/>
                <a:cs typeface="Calibri"/>
                <a:sym typeface="Calibri"/>
              </a:defRPr>
            </a:lvl2pPr>
            <a:lvl3pPr indent="-338137" lvl="2" marL="1371600" algn="l">
              <a:spcBef>
                <a:spcPts val="500"/>
              </a:spcBef>
              <a:spcAft>
                <a:spcPts val="0"/>
              </a:spcAft>
              <a:buSzPts val="1725"/>
              <a:buChar char="■"/>
              <a:defRPr>
                <a:latin typeface="Calibri"/>
                <a:ea typeface="Calibri"/>
                <a:cs typeface="Calibri"/>
                <a:sym typeface="Calibri"/>
              </a:defRPr>
            </a:lvl3pPr>
            <a:lvl4pPr indent="-323850" lvl="3" marL="1828800" algn="l">
              <a:spcBef>
                <a:spcPts val="400"/>
              </a:spcBef>
              <a:spcAft>
                <a:spcPts val="0"/>
              </a:spcAft>
              <a:buSzPts val="1500"/>
              <a:buChar char="■"/>
              <a:defRPr>
                <a:latin typeface="Calibri"/>
                <a:ea typeface="Calibri"/>
                <a:cs typeface="Calibri"/>
                <a:sym typeface="Calibri"/>
              </a:defRPr>
            </a:lvl4pPr>
            <a:lvl5pPr indent="-311150" lvl="4" marL="2286000" algn="l">
              <a:spcBef>
                <a:spcPts val="400"/>
              </a:spcBef>
              <a:spcAft>
                <a:spcPts val="0"/>
              </a:spcAft>
              <a:buSzPts val="1300"/>
              <a:buChar char="■"/>
              <a:defRPr>
                <a:latin typeface="Calibri"/>
                <a:ea typeface="Calibri"/>
                <a:cs typeface="Calibri"/>
                <a:sym typeface="Calibri"/>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5" name="Google Shape;25;p22"/>
          <p:cNvSpPr/>
          <p:nvPr/>
        </p:nvSpPr>
        <p:spPr>
          <a:xfrm>
            <a:off x="1758462" y="1395632"/>
            <a:ext cx="9290538" cy="130174"/>
          </a:xfrm>
          <a:prstGeom prst="rect">
            <a:avLst/>
          </a:prstGeom>
          <a:solidFill>
            <a:srgbClr val="F86308"/>
          </a:solidFill>
          <a:ln cap="flat" cmpd="sng" w="19050">
            <a:solidFill>
              <a:srgbClr val="F8630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Twentieth Century"/>
              <a:ea typeface="Twentieth Century"/>
              <a:cs typeface="Twentieth Century"/>
              <a:sym typeface="Twentieth Century"/>
            </a:endParaRPr>
          </a:p>
        </p:txBody>
      </p:sp>
      <p:pic>
        <p:nvPicPr>
          <p:cNvPr id="26" name="Google Shape;26;p22"/>
          <p:cNvPicPr preferRelativeResize="0"/>
          <p:nvPr/>
        </p:nvPicPr>
        <p:blipFill rotWithShape="1">
          <a:blip r:embed="rId2">
            <a:alphaModFix/>
          </a:blip>
          <a:srcRect b="0" l="0" r="0" t="0"/>
          <a:stretch/>
        </p:blipFill>
        <p:spPr>
          <a:xfrm>
            <a:off x="11146108" y="252632"/>
            <a:ext cx="952500" cy="952500"/>
          </a:xfrm>
          <a:prstGeom prst="rect">
            <a:avLst/>
          </a:prstGeom>
          <a:noFill/>
          <a:ln>
            <a:noFill/>
          </a:ln>
        </p:spPr>
      </p:pic>
      <p:sp>
        <p:nvSpPr>
          <p:cNvPr id="27" name="Google Shape;27;p22"/>
          <p:cNvSpPr/>
          <p:nvPr/>
        </p:nvSpPr>
        <p:spPr>
          <a:xfrm>
            <a:off x="6680843" y="6541479"/>
            <a:ext cx="1309606" cy="330591"/>
          </a:xfrm>
          <a:custGeom>
            <a:rect b="b" l="l" r="r" t="t"/>
            <a:pathLst>
              <a:path extrusionOk="0" h="730689" w="2184126">
                <a:moveTo>
                  <a:pt x="0" y="0"/>
                </a:moveTo>
                <a:lnTo>
                  <a:pt x="2184126" y="0"/>
                </a:lnTo>
                <a:lnTo>
                  <a:pt x="2184126" y="730689"/>
                </a:lnTo>
                <a:lnTo>
                  <a:pt x="0" y="730689"/>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Twentieth Century"/>
              <a:ea typeface="Twentieth Century"/>
              <a:cs typeface="Twentieth Century"/>
              <a:sym typeface="Twentieth Centur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100000" ty="0" sy="100000"/>
        </a:blipFill>
      </p:bgPr>
    </p:bg>
    <p:spTree>
      <p:nvGrpSpPr>
        <p:cNvPr id="28" name="Shape 28"/>
        <p:cNvGrpSpPr/>
        <p:nvPr/>
      </p:nvGrpSpPr>
      <p:grpSpPr>
        <a:xfrm>
          <a:off x="0" y="0"/>
          <a:ext cx="0" cy="0"/>
          <a:chOff x="0" y="0"/>
          <a:chExt cx="0" cy="0"/>
        </a:xfrm>
      </p:grpSpPr>
      <p:sp>
        <p:nvSpPr>
          <p:cNvPr id="29" name="Google Shape;29;p23"/>
          <p:cNvSpPr txBox="1"/>
          <p:nvPr>
            <p:ph idx="1" type="body"/>
          </p:nvPr>
        </p:nvSpPr>
        <p:spPr>
          <a:xfrm>
            <a:off x="2336799" y="2743200"/>
            <a:ext cx="8989484" cy="1676400"/>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680"/>
              <a:buNone/>
              <a:defRPr sz="2800">
                <a:solidFill>
                  <a:schemeClr val="dk2"/>
                </a:solidFill>
              </a:defRPr>
            </a:lvl1pPr>
            <a:lvl2pPr indent="-228600" lvl="1" marL="914400" algn="l">
              <a:spcBef>
                <a:spcPts val="550"/>
              </a:spcBef>
              <a:spcAft>
                <a:spcPts val="0"/>
              </a:spcAft>
              <a:buSzPts val="1260"/>
              <a:buNone/>
              <a:defRPr sz="1800">
                <a:solidFill>
                  <a:srgbClr val="888888"/>
                </a:solidFill>
              </a:defRPr>
            </a:lvl2pPr>
            <a:lvl3pPr indent="-228600" lvl="2" marL="1371600" algn="l">
              <a:spcBef>
                <a:spcPts val="500"/>
              </a:spcBef>
              <a:spcAft>
                <a:spcPts val="0"/>
              </a:spcAft>
              <a:buSzPts val="1200"/>
              <a:buNone/>
              <a:defRPr sz="1600">
                <a:solidFill>
                  <a:srgbClr val="888888"/>
                </a:solidFill>
              </a:defRPr>
            </a:lvl3pPr>
            <a:lvl4pPr indent="-228600" lvl="3" marL="1828800" algn="l">
              <a:spcBef>
                <a:spcPts val="400"/>
              </a:spcBef>
              <a:spcAft>
                <a:spcPts val="0"/>
              </a:spcAft>
              <a:buSzPts val="1050"/>
              <a:buNone/>
              <a:defRPr sz="1400">
                <a:solidFill>
                  <a:srgbClr val="888888"/>
                </a:solidFill>
              </a:defRPr>
            </a:lvl4pPr>
            <a:lvl5pPr indent="-228600" lvl="4" marL="2286000" algn="l">
              <a:spcBef>
                <a:spcPts val="400"/>
              </a:spcBef>
              <a:spcAft>
                <a:spcPts val="0"/>
              </a:spcAft>
              <a:buSzPts val="910"/>
              <a:buNone/>
              <a:defRPr sz="1400">
                <a:solidFill>
                  <a:srgbClr val="888888"/>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0" name="Google Shape;30;p23"/>
          <p:cNvSpPr/>
          <p:nvPr/>
        </p:nvSpPr>
        <p:spPr>
          <a:xfrm>
            <a:off x="0" y="1524000"/>
            <a:ext cx="12192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sp>
        <p:nvSpPr>
          <p:cNvPr id="31" name="Google Shape;31;p23"/>
          <p:cNvSpPr/>
          <p:nvPr/>
        </p:nvSpPr>
        <p:spPr>
          <a:xfrm>
            <a:off x="0" y="1600200"/>
            <a:ext cx="1727200" cy="990600"/>
          </a:xfrm>
          <a:prstGeom prst="rect">
            <a:avLst/>
          </a:prstGeom>
          <a:solidFill>
            <a:srgbClr val="008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sp>
        <p:nvSpPr>
          <p:cNvPr id="32" name="Google Shape;32;p23"/>
          <p:cNvSpPr/>
          <p:nvPr/>
        </p:nvSpPr>
        <p:spPr>
          <a:xfrm>
            <a:off x="1828800" y="1600200"/>
            <a:ext cx="10363200" cy="990600"/>
          </a:xfrm>
          <a:prstGeom prst="rect">
            <a:avLst/>
          </a:prstGeom>
          <a:solidFill>
            <a:srgbClr val="F8630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sp>
        <p:nvSpPr>
          <p:cNvPr id="33" name="Google Shape;33;p23"/>
          <p:cNvSpPr txBox="1"/>
          <p:nvPr>
            <p:ph type="title"/>
          </p:nvPr>
        </p:nvSpPr>
        <p:spPr>
          <a:xfrm>
            <a:off x="1828800" y="1600200"/>
            <a:ext cx="101600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FFFF"/>
              </a:buClr>
              <a:buSzPts val="4400"/>
              <a:buFont typeface="Twentieth Century"/>
              <a:buNone/>
              <a:defRPr b="0" sz="44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3"/>
          <p:cNvSpPr txBox="1"/>
          <p:nvPr>
            <p:ph idx="10" type="dt"/>
          </p:nvPr>
        </p:nvSpPr>
        <p:spPr>
          <a:xfrm>
            <a:off x="8128000" y="6248401"/>
            <a:ext cx="3556000" cy="365125"/>
          </a:xfrm>
          <a:prstGeom prst="rect">
            <a:avLst/>
          </a:prstGeom>
          <a:solidFill>
            <a:srgbClr val="008000"/>
          </a:solid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3"/>
          <p:cNvSpPr txBox="1"/>
          <p:nvPr>
            <p:ph idx="12" type="sldNum"/>
          </p:nvPr>
        </p:nvSpPr>
        <p:spPr>
          <a:xfrm>
            <a:off x="0" y="1752600"/>
            <a:ext cx="1727200" cy="701676"/>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2400">
                <a:solidFill>
                  <a:srgbClr val="FFFFFF"/>
                </a:solidFill>
                <a:latin typeface="Twentieth Century"/>
                <a:ea typeface="Twentieth Century"/>
                <a:cs typeface="Twentieth Century"/>
                <a:sym typeface="Twentieth Century"/>
              </a:defRPr>
            </a:lvl1pPr>
            <a:lvl2pPr indent="0" lvl="1" marL="0" marR="0" rtl="0" algn="l">
              <a:spcBef>
                <a:spcPts val="0"/>
              </a:spcBef>
              <a:buNone/>
              <a:defRPr sz="2400">
                <a:solidFill>
                  <a:srgbClr val="FFFFFF"/>
                </a:solidFill>
                <a:latin typeface="Twentieth Century"/>
                <a:ea typeface="Twentieth Century"/>
                <a:cs typeface="Twentieth Century"/>
                <a:sym typeface="Twentieth Century"/>
              </a:defRPr>
            </a:lvl2pPr>
            <a:lvl3pPr indent="0" lvl="2" marL="0" marR="0" rtl="0" algn="l">
              <a:spcBef>
                <a:spcPts val="0"/>
              </a:spcBef>
              <a:buNone/>
              <a:defRPr sz="2400">
                <a:solidFill>
                  <a:srgbClr val="FFFFFF"/>
                </a:solidFill>
                <a:latin typeface="Twentieth Century"/>
                <a:ea typeface="Twentieth Century"/>
                <a:cs typeface="Twentieth Century"/>
                <a:sym typeface="Twentieth Century"/>
              </a:defRPr>
            </a:lvl3pPr>
            <a:lvl4pPr indent="0" lvl="3" marL="0" marR="0" rtl="0" algn="l">
              <a:spcBef>
                <a:spcPts val="0"/>
              </a:spcBef>
              <a:buNone/>
              <a:defRPr sz="2400">
                <a:solidFill>
                  <a:srgbClr val="FFFFFF"/>
                </a:solidFill>
                <a:latin typeface="Twentieth Century"/>
                <a:ea typeface="Twentieth Century"/>
                <a:cs typeface="Twentieth Century"/>
                <a:sym typeface="Twentieth Century"/>
              </a:defRPr>
            </a:lvl4pPr>
            <a:lvl5pPr indent="0" lvl="4" marL="0" marR="0" rtl="0" algn="l">
              <a:spcBef>
                <a:spcPts val="0"/>
              </a:spcBef>
              <a:buNone/>
              <a:defRPr sz="2400">
                <a:solidFill>
                  <a:srgbClr val="FFFFFF"/>
                </a:solidFill>
                <a:latin typeface="Twentieth Century"/>
                <a:ea typeface="Twentieth Century"/>
                <a:cs typeface="Twentieth Century"/>
                <a:sym typeface="Twentieth Century"/>
              </a:defRPr>
            </a:lvl5pPr>
            <a:lvl6pPr indent="0" lvl="5" marL="0" marR="0" rtl="0" algn="l">
              <a:spcBef>
                <a:spcPts val="0"/>
              </a:spcBef>
              <a:buNone/>
              <a:defRPr sz="2400">
                <a:solidFill>
                  <a:srgbClr val="FFFFFF"/>
                </a:solidFill>
                <a:latin typeface="Twentieth Century"/>
                <a:ea typeface="Twentieth Century"/>
                <a:cs typeface="Twentieth Century"/>
                <a:sym typeface="Twentieth Century"/>
              </a:defRPr>
            </a:lvl6pPr>
            <a:lvl7pPr indent="0" lvl="6" marL="0" marR="0" rtl="0" algn="l">
              <a:spcBef>
                <a:spcPts val="0"/>
              </a:spcBef>
              <a:buNone/>
              <a:defRPr sz="2400">
                <a:solidFill>
                  <a:srgbClr val="FFFFFF"/>
                </a:solidFill>
                <a:latin typeface="Twentieth Century"/>
                <a:ea typeface="Twentieth Century"/>
                <a:cs typeface="Twentieth Century"/>
                <a:sym typeface="Twentieth Century"/>
              </a:defRPr>
            </a:lvl7pPr>
            <a:lvl8pPr indent="0" lvl="7" marL="0" marR="0" rtl="0" algn="l">
              <a:spcBef>
                <a:spcPts val="0"/>
              </a:spcBef>
              <a:buNone/>
              <a:defRPr sz="2400">
                <a:solidFill>
                  <a:srgbClr val="FFFFFF"/>
                </a:solidFill>
                <a:latin typeface="Twentieth Century"/>
                <a:ea typeface="Twentieth Century"/>
                <a:cs typeface="Twentieth Century"/>
                <a:sym typeface="Twentieth Century"/>
              </a:defRPr>
            </a:lvl8pPr>
            <a:lvl9pPr indent="0" lvl="8" marL="0" marR="0" rtl="0" algn="l">
              <a:spcBef>
                <a:spcPts val="0"/>
              </a:spcBef>
              <a:buNone/>
              <a:defRPr sz="2400">
                <a:solidFill>
                  <a:srgbClr val="FFFFFF"/>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
        <p:nvSpPr>
          <p:cNvPr id="36" name="Google Shape;36;p23"/>
          <p:cNvSpPr txBox="1"/>
          <p:nvPr>
            <p:ph idx="11" type="ftr"/>
          </p:nvPr>
        </p:nvSpPr>
        <p:spPr>
          <a:xfrm>
            <a:off x="812801" y="6248207"/>
            <a:ext cx="7228111" cy="365125"/>
          </a:xfrm>
          <a:prstGeom prst="rect">
            <a:avLst/>
          </a:prstGeom>
          <a:solidFill>
            <a:srgbClr val="F86308"/>
          </a:solid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7" name="Google Shape;37;p23"/>
          <p:cNvPicPr preferRelativeResize="0"/>
          <p:nvPr/>
        </p:nvPicPr>
        <p:blipFill rotWithShape="1">
          <a:blip r:embed="rId3">
            <a:alphaModFix/>
          </a:blip>
          <a:srcRect b="0" l="0" r="0" t="0"/>
          <a:stretch/>
        </p:blipFill>
        <p:spPr>
          <a:xfrm>
            <a:off x="304801" y="3899346"/>
            <a:ext cx="1727200" cy="112985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4"/>
          <p:cNvSpPr txBox="1"/>
          <p:nvPr>
            <p:ph type="title"/>
          </p:nvPr>
        </p:nvSpPr>
        <p:spPr>
          <a:xfrm>
            <a:off x="812800" y="228600"/>
            <a:ext cx="108712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4"/>
          <p:cNvSpPr txBox="1"/>
          <p:nvPr>
            <p:ph idx="1" type="body"/>
          </p:nvPr>
        </p:nvSpPr>
        <p:spPr>
          <a:xfrm>
            <a:off x="812800" y="1589567"/>
            <a:ext cx="5181600" cy="45720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1" name="Google Shape;41;p24"/>
          <p:cNvSpPr txBox="1"/>
          <p:nvPr>
            <p:ph idx="2" type="body"/>
          </p:nvPr>
        </p:nvSpPr>
        <p:spPr>
          <a:xfrm>
            <a:off x="6459868" y="1589567"/>
            <a:ext cx="5181600" cy="45720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2" name="Google Shape;42;p24"/>
          <p:cNvSpPr txBox="1"/>
          <p:nvPr>
            <p:ph idx="12" type="sldNum"/>
          </p:nvPr>
        </p:nvSpPr>
        <p:spPr>
          <a:xfrm>
            <a:off x="0" y="1272222"/>
            <a:ext cx="711200" cy="244476"/>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wentieth Century"/>
                <a:ea typeface="Twentieth Century"/>
                <a:cs typeface="Twentieth Century"/>
                <a:sym typeface="Twentieth Century"/>
              </a:defRPr>
            </a:lvl1pPr>
            <a:lvl2pPr indent="0" lvl="1" marL="0" marR="0" rtl="0" algn="l">
              <a:spcBef>
                <a:spcPts val="0"/>
              </a:spcBef>
              <a:buNone/>
              <a:defRPr sz="1800">
                <a:solidFill>
                  <a:schemeClr val="dk1"/>
                </a:solidFill>
                <a:latin typeface="Twentieth Century"/>
                <a:ea typeface="Twentieth Century"/>
                <a:cs typeface="Twentieth Century"/>
                <a:sym typeface="Twentieth Century"/>
              </a:defRPr>
            </a:lvl2pPr>
            <a:lvl3pPr indent="0" lvl="2" marL="0" marR="0" rtl="0" algn="l">
              <a:spcBef>
                <a:spcPts val="0"/>
              </a:spcBef>
              <a:buNone/>
              <a:defRPr sz="1800">
                <a:solidFill>
                  <a:schemeClr val="dk1"/>
                </a:solidFill>
                <a:latin typeface="Twentieth Century"/>
                <a:ea typeface="Twentieth Century"/>
                <a:cs typeface="Twentieth Century"/>
                <a:sym typeface="Twentieth Century"/>
              </a:defRPr>
            </a:lvl3pPr>
            <a:lvl4pPr indent="0" lvl="3" marL="0" marR="0" rtl="0" algn="l">
              <a:spcBef>
                <a:spcPts val="0"/>
              </a:spcBef>
              <a:buNone/>
              <a:defRPr sz="1800">
                <a:solidFill>
                  <a:schemeClr val="dk1"/>
                </a:solidFill>
                <a:latin typeface="Twentieth Century"/>
                <a:ea typeface="Twentieth Century"/>
                <a:cs typeface="Twentieth Century"/>
                <a:sym typeface="Twentieth Century"/>
              </a:defRPr>
            </a:lvl4pPr>
            <a:lvl5pPr indent="0" lvl="4" marL="0" marR="0" rtl="0" algn="l">
              <a:spcBef>
                <a:spcPts val="0"/>
              </a:spcBef>
              <a:buNone/>
              <a:defRPr sz="1800">
                <a:solidFill>
                  <a:schemeClr val="dk1"/>
                </a:solidFill>
                <a:latin typeface="Twentieth Century"/>
                <a:ea typeface="Twentieth Century"/>
                <a:cs typeface="Twentieth Century"/>
                <a:sym typeface="Twentieth Century"/>
              </a:defRPr>
            </a:lvl5pPr>
            <a:lvl6pPr indent="0" lvl="5" marL="0" marR="0" rtl="0" algn="l">
              <a:spcBef>
                <a:spcPts val="0"/>
              </a:spcBef>
              <a:buNone/>
              <a:defRPr sz="1800">
                <a:solidFill>
                  <a:schemeClr val="dk1"/>
                </a:solidFill>
                <a:latin typeface="Twentieth Century"/>
                <a:ea typeface="Twentieth Century"/>
                <a:cs typeface="Twentieth Century"/>
                <a:sym typeface="Twentieth Century"/>
              </a:defRPr>
            </a:lvl6pPr>
            <a:lvl7pPr indent="0" lvl="6" marL="0" marR="0" rtl="0" algn="l">
              <a:spcBef>
                <a:spcPts val="0"/>
              </a:spcBef>
              <a:buNone/>
              <a:defRPr sz="1800">
                <a:solidFill>
                  <a:schemeClr val="dk1"/>
                </a:solidFill>
                <a:latin typeface="Twentieth Century"/>
                <a:ea typeface="Twentieth Century"/>
                <a:cs typeface="Twentieth Century"/>
                <a:sym typeface="Twentieth Century"/>
              </a:defRPr>
            </a:lvl7pPr>
            <a:lvl8pPr indent="0" lvl="7" marL="0" marR="0" rtl="0" algn="l">
              <a:spcBef>
                <a:spcPts val="0"/>
              </a:spcBef>
              <a:buNone/>
              <a:defRPr sz="1800">
                <a:solidFill>
                  <a:schemeClr val="dk1"/>
                </a:solidFill>
                <a:latin typeface="Twentieth Century"/>
                <a:ea typeface="Twentieth Century"/>
                <a:cs typeface="Twentieth Century"/>
                <a:sym typeface="Twentieth Century"/>
              </a:defRPr>
            </a:lvl8pPr>
            <a:lvl9pPr indent="0" lvl="8" marL="0" marR="0" rtl="0" algn="l">
              <a:spcBef>
                <a:spcPts val="0"/>
              </a:spcBef>
              <a:buNone/>
              <a:defRPr sz="1800">
                <a:solidFill>
                  <a:schemeClr val="dk1"/>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
        <p:nvSpPr>
          <p:cNvPr id="43" name="Google Shape;43;p24"/>
          <p:cNvSpPr txBox="1"/>
          <p:nvPr/>
        </p:nvSpPr>
        <p:spPr>
          <a:xfrm>
            <a:off x="812801" y="6400607"/>
            <a:ext cx="7228111" cy="365125"/>
          </a:xfrm>
          <a:prstGeom prst="rect">
            <a:avLst/>
          </a:prstGeom>
          <a:solidFill>
            <a:srgbClr val="F8630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FFFFFF"/>
                </a:solidFill>
                <a:latin typeface="Twentieth Century"/>
                <a:ea typeface="Twentieth Century"/>
                <a:cs typeface="Twentieth Century"/>
                <a:sym typeface="Twentieth Century"/>
              </a:rPr>
              <a:t>Project name here</a:t>
            </a:r>
            <a:endParaRPr sz="1400">
              <a:solidFill>
                <a:srgbClr val="FFFFFF"/>
              </a:solidFill>
              <a:latin typeface="Twentieth Century"/>
              <a:ea typeface="Twentieth Century"/>
              <a:cs typeface="Twentieth Century"/>
              <a:sym typeface="Twentieth Century"/>
            </a:endParaRPr>
          </a:p>
        </p:txBody>
      </p:sp>
      <p:sp>
        <p:nvSpPr>
          <p:cNvPr id="44" name="Google Shape;44;p24"/>
          <p:cNvSpPr txBox="1"/>
          <p:nvPr>
            <p:ph idx="10" type="dt"/>
          </p:nvPr>
        </p:nvSpPr>
        <p:spPr>
          <a:xfrm>
            <a:off x="8128000" y="6416676"/>
            <a:ext cx="3556000" cy="365125"/>
          </a:xfrm>
          <a:prstGeom prst="rect">
            <a:avLst/>
          </a:prstGeom>
          <a:solidFill>
            <a:srgbClr val="008000"/>
          </a:solid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5"/>
          <p:cNvSpPr txBox="1"/>
          <p:nvPr>
            <p:ph type="title"/>
          </p:nvPr>
        </p:nvSpPr>
        <p:spPr>
          <a:xfrm>
            <a:off x="711200" y="273050"/>
            <a:ext cx="10871200" cy="869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5"/>
          <p:cNvSpPr txBox="1"/>
          <p:nvPr>
            <p:ph idx="1" type="body"/>
          </p:nvPr>
        </p:nvSpPr>
        <p:spPr>
          <a:xfrm>
            <a:off x="812800" y="2438400"/>
            <a:ext cx="5181600" cy="3581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8" name="Google Shape;48;p25"/>
          <p:cNvSpPr txBox="1"/>
          <p:nvPr>
            <p:ph idx="2" type="body"/>
          </p:nvPr>
        </p:nvSpPr>
        <p:spPr>
          <a:xfrm>
            <a:off x="6400800" y="2438400"/>
            <a:ext cx="5181600" cy="3581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9" name="Google Shape;49;p25"/>
          <p:cNvSpPr txBox="1"/>
          <p:nvPr>
            <p:ph idx="10" type="dt"/>
          </p:nvPr>
        </p:nvSpPr>
        <p:spPr>
          <a:xfrm>
            <a:off x="8128000" y="6248401"/>
            <a:ext cx="3556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5"/>
          <p:cNvSpPr txBox="1"/>
          <p:nvPr>
            <p:ph idx="12" type="sldNum"/>
          </p:nvPr>
        </p:nvSpPr>
        <p:spPr>
          <a:xfrm>
            <a:off x="0" y="1272222"/>
            <a:ext cx="711200" cy="244476"/>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wentieth Century"/>
                <a:ea typeface="Twentieth Century"/>
                <a:cs typeface="Twentieth Century"/>
                <a:sym typeface="Twentieth Century"/>
              </a:defRPr>
            </a:lvl1pPr>
            <a:lvl2pPr indent="0" lvl="1" marL="0" marR="0" rtl="0" algn="l">
              <a:spcBef>
                <a:spcPts val="0"/>
              </a:spcBef>
              <a:buNone/>
              <a:defRPr sz="1800">
                <a:solidFill>
                  <a:schemeClr val="dk1"/>
                </a:solidFill>
                <a:latin typeface="Twentieth Century"/>
                <a:ea typeface="Twentieth Century"/>
                <a:cs typeface="Twentieth Century"/>
                <a:sym typeface="Twentieth Century"/>
              </a:defRPr>
            </a:lvl2pPr>
            <a:lvl3pPr indent="0" lvl="2" marL="0" marR="0" rtl="0" algn="l">
              <a:spcBef>
                <a:spcPts val="0"/>
              </a:spcBef>
              <a:buNone/>
              <a:defRPr sz="1800">
                <a:solidFill>
                  <a:schemeClr val="dk1"/>
                </a:solidFill>
                <a:latin typeface="Twentieth Century"/>
                <a:ea typeface="Twentieth Century"/>
                <a:cs typeface="Twentieth Century"/>
                <a:sym typeface="Twentieth Century"/>
              </a:defRPr>
            </a:lvl3pPr>
            <a:lvl4pPr indent="0" lvl="3" marL="0" marR="0" rtl="0" algn="l">
              <a:spcBef>
                <a:spcPts val="0"/>
              </a:spcBef>
              <a:buNone/>
              <a:defRPr sz="1800">
                <a:solidFill>
                  <a:schemeClr val="dk1"/>
                </a:solidFill>
                <a:latin typeface="Twentieth Century"/>
                <a:ea typeface="Twentieth Century"/>
                <a:cs typeface="Twentieth Century"/>
                <a:sym typeface="Twentieth Century"/>
              </a:defRPr>
            </a:lvl4pPr>
            <a:lvl5pPr indent="0" lvl="4" marL="0" marR="0" rtl="0" algn="l">
              <a:spcBef>
                <a:spcPts val="0"/>
              </a:spcBef>
              <a:buNone/>
              <a:defRPr sz="1800">
                <a:solidFill>
                  <a:schemeClr val="dk1"/>
                </a:solidFill>
                <a:latin typeface="Twentieth Century"/>
                <a:ea typeface="Twentieth Century"/>
                <a:cs typeface="Twentieth Century"/>
                <a:sym typeface="Twentieth Century"/>
              </a:defRPr>
            </a:lvl5pPr>
            <a:lvl6pPr indent="0" lvl="5" marL="0" marR="0" rtl="0" algn="l">
              <a:spcBef>
                <a:spcPts val="0"/>
              </a:spcBef>
              <a:buNone/>
              <a:defRPr sz="1800">
                <a:solidFill>
                  <a:schemeClr val="dk1"/>
                </a:solidFill>
                <a:latin typeface="Twentieth Century"/>
                <a:ea typeface="Twentieth Century"/>
                <a:cs typeface="Twentieth Century"/>
                <a:sym typeface="Twentieth Century"/>
              </a:defRPr>
            </a:lvl6pPr>
            <a:lvl7pPr indent="0" lvl="6" marL="0" marR="0" rtl="0" algn="l">
              <a:spcBef>
                <a:spcPts val="0"/>
              </a:spcBef>
              <a:buNone/>
              <a:defRPr sz="1800">
                <a:solidFill>
                  <a:schemeClr val="dk1"/>
                </a:solidFill>
                <a:latin typeface="Twentieth Century"/>
                <a:ea typeface="Twentieth Century"/>
                <a:cs typeface="Twentieth Century"/>
                <a:sym typeface="Twentieth Century"/>
              </a:defRPr>
            </a:lvl7pPr>
            <a:lvl8pPr indent="0" lvl="7" marL="0" marR="0" rtl="0" algn="l">
              <a:spcBef>
                <a:spcPts val="0"/>
              </a:spcBef>
              <a:buNone/>
              <a:defRPr sz="1800">
                <a:solidFill>
                  <a:schemeClr val="dk1"/>
                </a:solidFill>
                <a:latin typeface="Twentieth Century"/>
                <a:ea typeface="Twentieth Century"/>
                <a:cs typeface="Twentieth Century"/>
                <a:sym typeface="Twentieth Century"/>
              </a:defRPr>
            </a:lvl8pPr>
            <a:lvl9pPr indent="0" lvl="8" marL="0" marR="0" rtl="0" algn="l">
              <a:spcBef>
                <a:spcPts val="0"/>
              </a:spcBef>
              <a:buNone/>
              <a:defRPr sz="1800">
                <a:solidFill>
                  <a:schemeClr val="dk1"/>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
        <p:nvSpPr>
          <p:cNvPr id="51" name="Google Shape;51;p25"/>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3" type="body"/>
          </p:nvPr>
        </p:nvSpPr>
        <p:spPr>
          <a:xfrm>
            <a:off x="812800" y="1752600"/>
            <a:ext cx="5181600" cy="640080"/>
          </a:xfrm>
          <a:prstGeom prst="rect">
            <a:avLst/>
          </a:prstGeom>
          <a:solidFill>
            <a:schemeClr val="accent2"/>
          </a:solid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3" name="Google Shape;53;p25"/>
          <p:cNvSpPr txBox="1"/>
          <p:nvPr>
            <p:ph idx="4" type="body"/>
          </p:nvPr>
        </p:nvSpPr>
        <p:spPr>
          <a:xfrm>
            <a:off x="6400800" y="1752600"/>
            <a:ext cx="5181600" cy="640080"/>
          </a:xfrm>
          <a:prstGeom prst="rect">
            <a:avLst/>
          </a:prstGeom>
          <a:solidFill>
            <a:schemeClr val="accent4"/>
          </a:solid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26"/>
          <p:cNvSpPr txBox="1"/>
          <p:nvPr>
            <p:ph type="title"/>
          </p:nvPr>
        </p:nvSpPr>
        <p:spPr>
          <a:xfrm>
            <a:off x="812800" y="228600"/>
            <a:ext cx="108712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0" type="dt"/>
          </p:nvPr>
        </p:nvSpPr>
        <p:spPr>
          <a:xfrm>
            <a:off x="8128000" y="6248401"/>
            <a:ext cx="3556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6"/>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6"/>
          <p:cNvSpPr txBox="1"/>
          <p:nvPr>
            <p:ph idx="12" type="sldNum"/>
          </p:nvPr>
        </p:nvSpPr>
        <p:spPr>
          <a:xfrm>
            <a:off x="0" y="1272222"/>
            <a:ext cx="711200" cy="244476"/>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Twentieth Century"/>
                <a:ea typeface="Twentieth Century"/>
                <a:cs typeface="Twentieth Century"/>
                <a:sym typeface="Twentieth Century"/>
              </a:defRPr>
            </a:lvl1pPr>
            <a:lvl2pPr indent="0" lvl="1" marL="0" marR="0" rtl="0" algn="l">
              <a:spcBef>
                <a:spcPts val="0"/>
              </a:spcBef>
              <a:buNone/>
              <a:defRPr sz="1800">
                <a:solidFill>
                  <a:srgbClr val="FFFFFF"/>
                </a:solidFill>
                <a:latin typeface="Twentieth Century"/>
                <a:ea typeface="Twentieth Century"/>
                <a:cs typeface="Twentieth Century"/>
                <a:sym typeface="Twentieth Century"/>
              </a:defRPr>
            </a:lvl2pPr>
            <a:lvl3pPr indent="0" lvl="2" marL="0" marR="0" rtl="0" algn="l">
              <a:spcBef>
                <a:spcPts val="0"/>
              </a:spcBef>
              <a:buNone/>
              <a:defRPr sz="1800">
                <a:solidFill>
                  <a:srgbClr val="FFFFFF"/>
                </a:solidFill>
                <a:latin typeface="Twentieth Century"/>
                <a:ea typeface="Twentieth Century"/>
                <a:cs typeface="Twentieth Century"/>
                <a:sym typeface="Twentieth Century"/>
              </a:defRPr>
            </a:lvl3pPr>
            <a:lvl4pPr indent="0" lvl="3" marL="0" marR="0" rtl="0" algn="l">
              <a:spcBef>
                <a:spcPts val="0"/>
              </a:spcBef>
              <a:buNone/>
              <a:defRPr sz="1800">
                <a:solidFill>
                  <a:srgbClr val="FFFFFF"/>
                </a:solidFill>
                <a:latin typeface="Twentieth Century"/>
                <a:ea typeface="Twentieth Century"/>
                <a:cs typeface="Twentieth Century"/>
                <a:sym typeface="Twentieth Century"/>
              </a:defRPr>
            </a:lvl4pPr>
            <a:lvl5pPr indent="0" lvl="4" marL="0" marR="0" rtl="0" algn="l">
              <a:spcBef>
                <a:spcPts val="0"/>
              </a:spcBef>
              <a:buNone/>
              <a:defRPr sz="1800">
                <a:solidFill>
                  <a:srgbClr val="FFFFFF"/>
                </a:solidFill>
                <a:latin typeface="Twentieth Century"/>
                <a:ea typeface="Twentieth Century"/>
                <a:cs typeface="Twentieth Century"/>
                <a:sym typeface="Twentieth Century"/>
              </a:defRPr>
            </a:lvl5pPr>
            <a:lvl6pPr indent="0" lvl="5" marL="0" marR="0" rtl="0" algn="l">
              <a:spcBef>
                <a:spcPts val="0"/>
              </a:spcBef>
              <a:buNone/>
              <a:defRPr sz="1800">
                <a:solidFill>
                  <a:srgbClr val="FFFFFF"/>
                </a:solidFill>
                <a:latin typeface="Twentieth Century"/>
                <a:ea typeface="Twentieth Century"/>
                <a:cs typeface="Twentieth Century"/>
                <a:sym typeface="Twentieth Century"/>
              </a:defRPr>
            </a:lvl6pPr>
            <a:lvl7pPr indent="0" lvl="6" marL="0" marR="0" rtl="0" algn="l">
              <a:spcBef>
                <a:spcPts val="0"/>
              </a:spcBef>
              <a:buNone/>
              <a:defRPr sz="1800">
                <a:solidFill>
                  <a:srgbClr val="FFFFFF"/>
                </a:solidFill>
                <a:latin typeface="Twentieth Century"/>
                <a:ea typeface="Twentieth Century"/>
                <a:cs typeface="Twentieth Century"/>
                <a:sym typeface="Twentieth Century"/>
              </a:defRPr>
            </a:lvl7pPr>
            <a:lvl8pPr indent="0" lvl="7" marL="0" marR="0" rtl="0" algn="l">
              <a:spcBef>
                <a:spcPts val="0"/>
              </a:spcBef>
              <a:buNone/>
              <a:defRPr sz="1800">
                <a:solidFill>
                  <a:srgbClr val="FFFFFF"/>
                </a:solidFill>
                <a:latin typeface="Twentieth Century"/>
                <a:ea typeface="Twentieth Century"/>
                <a:cs typeface="Twentieth Century"/>
                <a:sym typeface="Twentieth Century"/>
              </a:defRPr>
            </a:lvl8pPr>
            <a:lvl9pPr indent="0" lvl="8" marL="0" marR="0" rtl="0" algn="l">
              <a:spcBef>
                <a:spcPts val="0"/>
              </a:spcBef>
              <a:buNone/>
              <a:defRPr sz="1800">
                <a:solidFill>
                  <a:srgbClr val="FFFFFF"/>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7"/>
          <p:cNvSpPr txBox="1"/>
          <p:nvPr>
            <p:ph type="title"/>
          </p:nvPr>
        </p:nvSpPr>
        <p:spPr>
          <a:xfrm>
            <a:off x="812800" y="273050"/>
            <a:ext cx="10769600" cy="869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Twentieth Century"/>
              <a:buNone/>
              <a:defRPr b="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7"/>
          <p:cNvSpPr txBox="1"/>
          <p:nvPr>
            <p:ph idx="10" type="dt"/>
          </p:nvPr>
        </p:nvSpPr>
        <p:spPr>
          <a:xfrm>
            <a:off x="8128000" y="6248401"/>
            <a:ext cx="3556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7"/>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7"/>
          <p:cNvSpPr txBox="1"/>
          <p:nvPr>
            <p:ph idx="12" type="sldNum"/>
          </p:nvPr>
        </p:nvSpPr>
        <p:spPr>
          <a:xfrm>
            <a:off x="0" y="1272222"/>
            <a:ext cx="711200" cy="244476"/>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Twentieth Century"/>
                <a:ea typeface="Twentieth Century"/>
                <a:cs typeface="Twentieth Century"/>
                <a:sym typeface="Twentieth Century"/>
              </a:defRPr>
            </a:lvl1pPr>
            <a:lvl2pPr indent="0" lvl="1" marL="0" marR="0" rtl="0" algn="l">
              <a:spcBef>
                <a:spcPts val="0"/>
              </a:spcBef>
              <a:buNone/>
              <a:defRPr sz="1800">
                <a:solidFill>
                  <a:srgbClr val="FFFFFF"/>
                </a:solidFill>
                <a:latin typeface="Twentieth Century"/>
                <a:ea typeface="Twentieth Century"/>
                <a:cs typeface="Twentieth Century"/>
                <a:sym typeface="Twentieth Century"/>
              </a:defRPr>
            </a:lvl2pPr>
            <a:lvl3pPr indent="0" lvl="2" marL="0" marR="0" rtl="0" algn="l">
              <a:spcBef>
                <a:spcPts val="0"/>
              </a:spcBef>
              <a:buNone/>
              <a:defRPr sz="1800">
                <a:solidFill>
                  <a:srgbClr val="FFFFFF"/>
                </a:solidFill>
                <a:latin typeface="Twentieth Century"/>
                <a:ea typeface="Twentieth Century"/>
                <a:cs typeface="Twentieth Century"/>
                <a:sym typeface="Twentieth Century"/>
              </a:defRPr>
            </a:lvl3pPr>
            <a:lvl4pPr indent="0" lvl="3" marL="0" marR="0" rtl="0" algn="l">
              <a:spcBef>
                <a:spcPts val="0"/>
              </a:spcBef>
              <a:buNone/>
              <a:defRPr sz="1800">
                <a:solidFill>
                  <a:srgbClr val="FFFFFF"/>
                </a:solidFill>
                <a:latin typeface="Twentieth Century"/>
                <a:ea typeface="Twentieth Century"/>
                <a:cs typeface="Twentieth Century"/>
                <a:sym typeface="Twentieth Century"/>
              </a:defRPr>
            </a:lvl4pPr>
            <a:lvl5pPr indent="0" lvl="4" marL="0" marR="0" rtl="0" algn="l">
              <a:spcBef>
                <a:spcPts val="0"/>
              </a:spcBef>
              <a:buNone/>
              <a:defRPr sz="1800">
                <a:solidFill>
                  <a:srgbClr val="FFFFFF"/>
                </a:solidFill>
                <a:latin typeface="Twentieth Century"/>
                <a:ea typeface="Twentieth Century"/>
                <a:cs typeface="Twentieth Century"/>
                <a:sym typeface="Twentieth Century"/>
              </a:defRPr>
            </a:lvl5pPr>
            <a:lvl6pPr indent="0" lvl="5" marL="0" marR="0" rtl="0" algn="l">
              <a:spcBef>
                <a:spcPts val="0"/>
              </a:spcBef>
              <a:buNone/>
              <a:defRPr sz="1800">
                <a:solidFill>
                  <a:srgbClr val="FFFFFF"/>
                </a:solidFill>
                <a:latin typeface="Twentieth Century"/>
                <a:ea typeface="Twentieth Century"/>
                <a:cs typeface="Twentieth Century"/>
                <a:sym typeface="Twentieth Century"/>
              </a:defRPr>
            </a:lvl6pPr>
            <a:lvl7pPr indent="0" lvl="6" marL="0" marR="0" rtl="0" algn="l">
              <a:spcBef>
                <a:spcPts val="0"/>
              </a:spcBef>
              <a:buNone/>
              <a:defRPr sz="1800">
                <a:solidFill>
                  <a:srgbClr val="FFFFFF"/>
                </a:solidFill>
                <a:latin typeface="Twentieth Century"/>
                <a:ea typeface="Twentieth Century"/>
                <a:cs typeface="Twentieth Century"/>
                <a:sym typeface="Twentieth Century"/>
              </a:defRPr>
            </a:lvl7pPr>
            <a:lvl8pPr indent="0" lvl="7" marL="0" marR="0" rtl="0" algn="l">
              <a:spcBef>
                <a:spcPts val="0"/>
              </a:spcBef>
              <a:buNone/>
              <a:defRPr sz="1800">
                <a:solidFill>
                  <a:srgbClr val="FFFFFF"/>
                </a:solidFill>
                <a:latin typeface="Twentieth Century"/>
                <a:ea typeface="Twentieth Century"/>
                <a:cs typeface="Twentieth Century"/>
                <a:sym typeface="Twentieth Century"/>
              </a:defRPr>
            </a:lvl8pPr>
            <a:lvl9pPr indent="0" lvl="8" marL="0" marR="0" rtl="0" algn="l">
              <a:spcBef>
                <a:spcPts val="0"/>
              </a:spcBef>
              <a:buNone/>
              <a:defRPr sz="1800">
                <a:solidFill>
                  <a:srgbClr val="FFFFFF"/>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
        <p:nvSpPr>
          <p:cNvPr id="64" name="Google Shape;64;p27"/>
          <p:cNvSpPr txBox="1"/>
          <p:nvPr>
            <p:ph idx="1" type="body"/>
          </p:nvPr>
        </p:nvSpPr>
        <p:spPr>
          <a:xfrm>
            <a:off x="812800" y="1752600"/>
            <a:ext cx="2133600" cy="43434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rmAutofit/>
          </a:bodyPr>
          <a:lstStyle>
            <a:lvl1pPr indent="-228600" lvl="0" marL="4572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5" name="Google Shape;65;p27"/>
          <p:cNvSpPr txBox="1"/>
          <p:nvPr>
            <p:ph idx="2" type="body"/>
          </p:nvPr>
        </p:nvSpPr>
        <p:spPr>
          <a:xfrm>
            <a:off x="3149600" y="1752600"/>
            <a:ext cx="8534400" cy="44196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blipFill rotWithShape="1">
          <a:blip r:embed="rId2">
            <a:alphaModFix/>
          </a:blip>
          <a:tile algn="tl" flip="none" tx="0" sx="100000" ty="0" sy="100000"/>
        </a:blipFill>
      </p:bgPr>
    </p:bg>
    <p:spTree>
      <p:nvGrpSpPr>
        <p:cNvPr id="66" name="Shape 66"/>
        <p:cNvGrpSpPr/>
        <p:nvPr/>
      </p:nvGrpSpPr>
      <p:grpSpPr>
        <a:xfrm>
          <a:off x="0" y="0"/>
          <a:ext cx="0" cy="0"/>
          <a:chOff x="0" y="0"/>
          <a:chExt cx="0" cy="0"/>
        </a:xfrm>
      </p:grpSpPr>
      <p:sp>
        <p:nvSpPr>
          <p:cNvPr id="67" name="Google Shape;67;p28"/>
          <p:cNvSpPr txBox="1"/>
          <p:nvPr>
            <p:ph idx="1" type="body"/>
          </p:nvPr>
        </p:nvSpPr>
        <p:spPr>
          <a:xfrm>
            <a:off x="2133600" y="5486400"/>
            <a:ext cx="97536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020"/>
              <a:buFont typeface="Twentieth Century"/>
              <a:buNone/>
              <a:defRPr sz="1700"/>
            </a:lvl1pPr>
            <a:lvl2pPr indent="-228600" lvl="1" marL="914400" algn="l">
              <a:spcBef>
                <a:spcPts val="550"/>
              </a:spcBef>
              <a:spcAft>
                <a:spcPts val="0"/>
              </a:spcAft>
              <a:buSzPts val="840"/>
              <a:buFont typeface="Twentieth Century"/>
              <a:buNone/>
              <a:defRPr sz="1200"/>
            </a:lvl2pPr>
            <a:lvl3pPr indent="-228600" lvl="2" marL="1371600" algn="l">
              <a:spcBef>
                <a:spcPts val="500"/>
              </a:spcBef>
              <a:spcAft>
                <a:spcPts val="0"/>
              </a:spcAft>
              <a:buSzPts val="750"/>
              <a:buFont typeface="Twentieth Century"/>
              <a:buNone/>
              <a:defRPr sz="1000"/>
            </a:lvl3pPr>
            <a:lvl4pPr indent="-228600" lvl="3" marL="1828800" algn="l">
              <a:spcBef>
                <a:spcPts val="400"/>
              </a:spcBef>
              <a:spcAft>
                <a:spcPts val="0"/>
              </a:spcAft>
              <a:buSzPts val="675"/>
              <a:buFont typeface="Twentieth Century"/>
              <a:buNone/>
              <a:defRPr sz="900"/>
            </a:lvl4pPr>
            <a:lvl5pPr indent="-228600" lvl="4" marL="2286000" algn="l">
              <a:spcBef>
                <a:spcPts val="400"/>
              </a:spcBef>
              <a:spcAft>
                <a:spcPts val="0"/>
              </a:spcAft>
              <a:buSzPts val="585"/>
              <a:buFont typeface="Twentieth Century"/>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8" name="Google Shape;68;p28"/>
          <p:cNvSpPr/>
          <p:nvPr/>
        </p:nvSpPr>
        <p:spPr>
          <a:xfrm>
            <a:off x="-12192" y="4572000"/>
            <a:ext cx="12192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sp>
        <p:nvSpPr>
          <p:cNvPr id="69" name="Google Shape;69;p28"/>
          <p:cNvSpPr/>
          <p:nvPr/>
        </p:nvSpPr>
        <p:spPr>
          <a:xfrm>
            <a:off x="-12192" y="4663440"/>
            <a:ext cx="1950720"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sp>
        <p:nvSpPr>
          <p:cNvPr id="70" name="Google Shape;70;p28"/>
          <p:cNvSpPr/>
          <p:nvPr/>
        </p:nvSpPr>
        <p:spPr>
          <a:xfrm>
            <a:off x="2060448" y="4654296"/>
            <a:ext cx="10131552"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sp>
        <p:nvSpPr>
          <p:cNvPr id="71" name="Google Shape;71;p28"/>
          <p:cNvSpPr txBox="1"/>
          <p:nvPr>
            <p:ph type="title"/>
          </p:nvPr>
        </p:nvSpPr>
        <p:spPr>
          <a:xfrm>
            <a:off x="2133600" y="4648200"/>
            <a:ext cx="9753600" cy="685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FFFF"/>
              </a:buClr>
              <a:buSzPts val="2800"/>
              <a:buFont typeface="Twentieth Century"/>
              <a:buNone/>
              <a:defRPr b="0" sz="28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8"/>
          <p:cNvSpPr/>
          <p:nvPr/>
        </p:nvSpPr>
        <p:spPr>
          <a:xfrm>
            <a:off x="1930400" y="0"/>
            <a:ext cx="134112" cy="686714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sp>
        <p:nvSpPr>
          <p:cNvPr id="73" name="Google Shape;73;p28"/>
          <p:cNvSpPr txBox="1"/>
          <p:nvPr>
            <p:ph idx="10" type="dt"/>
          </p:nvPr>
        </p:nvSpPr>
        <p:spPr>
          <a:xfrm>
            <a:off x="8331200" y="6248401"/>
            <a:ext cx="3556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8"/>
          <p:cNvSpPr txBox="1"/>
          <p:nvPr>
            <p:ph idx="12" type="sldNum"/>
          </p:nvPr>
        </p:nvSpPr>
        <p:spPr>
          <a:xfrm>
            <a:off x="0" y="4667249"/>
            <a:ext cx="1930400" cy="663578"/>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2800">
                <a:solidFill>
                  <a:schemeClr val="dk1"/>
                </a:solidFill>
                <a:latin typeface="Twentieth Century"/>
                <a:ea typeface="Twentieth Century"/>
                <a:cs typeface="Twentieth Century"/>
                <a:sym typeface="Twentieth Century"/>
              </a:defRPr>
            </a:lvl1pPr>
            <a:lvl2pPr indent="0" lvl="1" marL="0" marR="0" rtl="0" algn="l">
              <a:spcBef>
                <a:spcPts val="0"/>
              </a:spcBef>
              <a:buNone/>
              <a:defRPr sz="2800">
                <a:solidFill>
                  <a:schemeClr val="dk1"/>
                </a:solidFill>
                <a:latin typeface="Twentieth Century"/>
                <a:ea typeface="Twentieth Century"/>
                <a:cs typeface="Twentieth Century"/>
                <a:sym typeface="Twentieth Century"/>
              </a:defRPr>
            </a:lvl2pPr>
            <a:lvl3pPr indent="0" lvl="2" marL="0" marR="0" rtl="0" algn="l">
              <a:spcBef>
                <a:spcPts val="0"/>
              </a:spcBef>
              <a:buNone/>
              <a:defRPr sz="2800">
                <a:solidFill>
                  <a:schemeClr val="dk1"/>
                </a:solidFill>
                <a:latin typeface="Twentieth Century"/>
                <a:ea typeface="Twentieth Century"/>
                <a:cs typeface="Twentieth Century"/>
                <a:sym typeface="Twentieth Century"/>
              </a:defRPr>
            </a:lvl3pPr>
            <a:lvl4pPr indent="0" lvl="3" marL="0" marR="0" rtl="0" algn="l">
              <a:spcBef>
                <a:spcPts val="0"/>
              </a:spcBef>
              <a:buNone/>
              <a:defRPr sz="2800">
                <a:solidFill>
                  <a:schemeClr val="dk1"/>
                </a:solidFill>
                <a:latin typeface="Twentieth Century"/>
                <a:ea typeface="Twentieth Century"/>
                <a:cs typeface="Twentieth Century"/>
                <a:sym typeface="Twentieth Century"/>
              </a:defRPr>
            </a:lvl4pPr>
            <a:lvl5pPr indent="0" lvl="4" marL="0" marR="0" rtl="0" algn="l">
              <a:spcBef>
                <a:spcPts val="0"/>
              </a:spcBef>
              <a:buNone/>
              <a:defRPr sz="2800">
                <a:solidFill>
                  <a:schemeClr val="dk1"/>
                </a:solidFill>
                <a:latin typeface="Twentieth Century"/>
                <a:ea typeface="Twentieth Century"/>
                <a:cs typeface="Twentieth Century"/>
                <a:sym typeface="Twentieth Century"/>
              </a:defRPr>
            </a:lvl5pPr>
            <a:lvl6pPr indent="0" lvl="5" marL="0" marR="0" rtl="0" algn="l">
              <a:spcBef>
                <a:spcPts val="0"/>
              </a:spcBef>
              <a:buNone/>
              <a:defRPr sz="2800">
                <a:solidFill>
                  <a:schemeClr val="dk1"/>
                </a:solidFill>
                <a:latin typeface="Twentieth Century"/>
                <a:ea typeface="Twentieth Century"/>
                <a:cs typeface="Twentieth Century"/>
                <a:sym typeface="Twentieth Century"/>
              </a:defRPr>
            </a:lvl6pPr>
            <a:lvl7pPr indent="0" lvl="6" marL="0" marR="0" rtl="0" algn="l">
              <a:spcBef>
                <a:spcPts val="0"/>
              </a:spcBef>
              <a:buNone/>
              <a:defRPr sz="2800">
                <a:solidFill>
                  <a:schemeClr val="dk1"/>
                </a:solidFill>
                <a:latin typeface="Twentieth Century"/>
                <a:ea typeface="Twentieth Century"/>
                <a:cs typeface="Twentieth Century"/>
                <a:sym typeface="Twentieth Century"/>
              </a:defRPr>
            </a:lvl7pPr>
            <a:lvl8pPr indent="0" lvl="7" marL="0" marR="0" rtl="0" algn="l">
              <a:spcBef>
                <a:spcPts val="0"/>
              </a:spcBef>
              <a:buNone/>
              <a:defRPr sz="2800">
                <a:solidFill>
                  <a:schemeClr val="dk1"/>
                </a:solidFill>
                <a:latin typeface="Twentieth Century"/>
                <a:ea typeface="Twentieth Century"/>
                <a:cs typeface="Twentieth Century"/>
                <a:sym typeface="Twentieth Century"/>
              </a:defRPr>
            </a:lvl8pPr>
            <a:lvl9pPr indent="0" lvl="8" marL="0" marR="0" rtl="0" algn="l">
              <a:spcBef>
                <a:spcPts val="0"/>
              </a:spcBef>
              <a:buNone/>
              <a:defRPr sz="2800">
                <a:solidFill>
                  <a:schemeClr val="dk1"/>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
        <p:nvSpPr>
          <p:cNvPr id="75" name="Google Shape;75;p28"/>
          <p:cNvSpPr txBox="1"/>
          <p:nvPr>
            <p:ph idx="11" type="ftr"/>
          </p:nvPr>
        </p:nvSpPr>
        <p:spPr>
          <a:xfrm>
            <a:off x="2133600" y="6248207"/>
            <a:ext cx="6096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p:nvPr>
            <p:ph idx="2" type="pic"/>
          </p:nvPr>
        </p:nvSpPr>
        <p:spPr>
          <a:xfrm>
            <a:off x="2080768" y="0"/>
            <a:ext cx="10111232" cy="4568952"/>
          </a:xfrm>
          <a:prstGeom prst="rect">
            <a:avLst/>
          </a:prstGeom>
          <a:solidFill>
            <a:srgbClr val="DCE5EE"/>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29"/>
          <p:cNvSpPr txBox="1"/>
          <p:nvPr>
            <p:ph type="title"/>
          </p:nvPr>
        </p:nvSpPr>
        <p:spPr>
          <a:xfrm>
            <a:off x="812800" y="228600"/>
            <a:ext cx="108712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9"/>
          <p:cNvSpPr txBox="1"/>
          <p:nvPr>
            <p:ph idx="1" type="body"/>
          </p:nvPr>
        </p:nvSpPr>
        <p:spPr>
          <a:xfrm rot="5400000">
            <a:off x="3989324" y="-1572260"/>
            <a:ext cx="4526280" cy="108712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29"/>
          <p:cNvSpPr txBox="1"/>
          <p:nvPr>
            <p:ph idx="10" type="dt"/>
          </p:nvPr>
        </p:nvSpPr>
        <p:spPr>
          <a:xfrm>
            <a:off x="8128000" y="6248401"/>
            <a:ext cx="3556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9"/>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2" type="sldNum"/>
          </p:nvPr>
        </p:nvSpPr>
        <p:spPr>
          <a:xfrm>
            <a:off x="0" y="1272222"/>
            <a:ext cx="711200" cy="244476"/>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wentieth Century"/>
                <a:ea typeface="Twentieth Century"/>
                <a:cs typeface="Twentieth Century"/>
                <a:sym typeface="Twentieth Century"/>
              </a:defRPr>
            </a:lvl1pPr>
            <a:lvl2pPr indent="0" lvl="1" marL="0" marR="0" rtl="0" algn="l">
              <a:spcBef>
                <a:spcPts val="0"/>
              </a:spcBef>
              <a:buNone/>
              <a:defRPr sz="1800">
                <a:solidFill>
                  <a:schemeClr val="dk1"/>
                </a:solidFill>
                <a:latin typeface="Twentieth Century"/>
                <a:ea typeface="Twentieth Century"/>
                <a:cs typeface="Twentieth Century"/>
                <a:sym typeface="Twentieth Century"/>
              </a:defRPr>
            </a:lvl2pPr>
            <a:lvl3pPr indent="0" lvl="2" marL="0" marR="0" rtl="0" algn="l">
              <a:spcBef>
                <a:spcPts val="0"/>
              </a:spcBef>
              <a:buNone/>
              <a:defRPr sz="1800">
                <a:solidFill>
                  <a:schemeClr val="dk1"/>
                </a:solidFill>
                <a:latin typeface="Twentieth Century"/>
                <a:ea typeface="Twentieth Century"/>
                <a:cs typeface="Twentieth Century"/>
                <a:sym typeface="Twentieth Century"/>
              </a:defRPr>
            </a:lvl3pPr>
            <a:lvl4pPr indent="0" lvl="3" marL="0" marR="0" rtl="0" algn="l">
              <a:spcBef>
                <a:spcPts val="0"/>
              </a:spcBef>
              <a:buNone/>
              <a:defRPr sz="1800">
                <a:solidFill>
                  <a:schemeClr val="dk1"/>
                </a:solidFill>
                <a:latin typeface="Twentieth Century"/>
                <a:ea typeface="Twentieth Century"/>
                <a:cs typeface="Twentieth Century"/>
                <a:sym typeface="Twentieth Century"/>
              </a:defRPr>
            </a:lvl4pPr>
            <a:lvl5pPr indent="0" lvl="4" marL="0" marR="0" rtl="0" algn="l">
              <a:spcBef>
                <a:spcPts val="0"/>
              </a:spcBef>
              <a:buNone/>
              <a:defRPr sz="1800">
                <a:solidFill>
                  <a:schemeClr val="dk1"/>
                </a:solidFill>
                <a:latin typeface="Twentieth Century"/>
                <a:ea typeface="Twentieth Century"/>
                <a:cs typeface="Twentieth Century"/>
                <a:sym typeface="Twentieth Century"/>
              </a:defRPr>
            </a:lvl5pPr>
            <a:lvl6pPr indent="0" lvl="5" marL="0" marR="0" rtl="0" algn="l">
              <a:spcBef>
                <a:spcPts val="0"/>
              </a:spcBef>
              <a:buNone/>
              <a:defRPr sz="1800">
                <a:solidFill>
                  <a:schemeClr val="dk1"/>
                </a:solidFill>
                <a:latin typeface="Twentieth Century"/>
                <a:ea typeface="Twentieth Century"/>
                <a:cs typeface="Twentieth Century"/>
                <a:sym typeface="Twentieth Century"/>
              </a:defRPr>
            </a:lvl6pPr>
            <a:lvl7pPr indent="0" lvl="6" marL="0" marR="0" rtl="0" algn="l">
              <a:spcBef>
                <a:spcPts val="0"/>
              </a:spcBef>
              <a:buNone/>
              <a:defRPr sz="1800">
                <a:solidFill>
                  <a:schemeClr val="dk1"/>
                </a:solidFill>
                <a:latin typeface="Twentieth Century"/>
                <a:ea typeface="Twentieth Century"/>
                <a:cs typeface="Twentieth Century"/>
                <a:sym typeface="Twentieth Century"/>
              </a:defRPr>
            </a:lvl7pPr>
            <a:lvl8pPr indent="0" lvl="7" marL="0" marR="0" rtl="0" algn="l">
              <a:spcBef>
                <a:spcPts val="0"/>
              </a:spcBef>
              <a:buNone/>
              <a:defRPr sz="1800">
                <a:solidFill>
                  <a:schemeClr val="dk1"/>
                </a:solidFill>
                <a:latin typeface="Twentieth Century"/>
                <a:ea typeface="Twentieth Century"/>
                <a:cs typeface="Twentieth Century"/>
                <a:sym typeface="Twentieth Century"/>
              </a:defRPr>
            </a:lvl8pPr>
            <a:lvl9pPr indent="0" lvl="8" marL="0" marR="0" rtl="0" algn="l">
              <a:spcBef>
                <a:spcPts val="0"/>
              </a:spcBef>
              <a:buNone/>
              <a:defRPr sz="1800">
                <a:solidFill>
                  <a:schemeClr val="dk1"/>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812800" y="228600"/>
            <a:ext cx="108712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400"/>
              <a:buFont typeface="Twentieth Century"/>
              <a:buNone/>
              <a:defRPr b="0" i="0" sz="4400" u="none" cap="none" strike="noStrike">
                <a:solidFill>
                  <a:schemeClr val="dk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816864" y="1600200"/>
            <a:ext cx="10871200" cy="4526280"/>
          </a:xfrm>
          <a:prstGeom prst="rect">
            <a:avLst/>
          </a:prstGeom>
          <a:noFill/>
          <a:ln>
            <a:noFill/>
          </a:ln>
        </p:spPr>
        <p:txBody>
          <a:bodyPr anchorCtr="0" anchor="t" bIns="45700" lIns="91425" spcFirstLastPara="1" rIns="91425" wrap="square" tIns="45700">
            <a:norm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2" name="Google Shape;12;p20"/>
          <p:cNvSpPr txBox="1"/>
          <p:nvPr>
            <p:ph idx="10" type="dt"/>
          </p:nvPr>
        </p:nvSpPr>
        <p:spPr>
          <a:xfrm>
            <a:off x="8128000" y="6248401"/>
            <a:ext cx="3556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3" name="Google Shape;13;p20"/>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 name="Google Shape;14;p20"/>
          <p:cNvSpPr/>
          <p:nvPr/>
        </p:nvSpPr>
        <p:spPr>
          <a:xfrm>
            <a:off x="0" y="1234440"/>
            <a:ext cx="12192000" cy="32004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Twentieth Century"/>
              <a:ea typeface="Twentieth Century"/>
              <a:cs typeface="Twentieth Century"/>
              <a:sym typeface="Twentieth Century"/>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15.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jp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jp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jp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jp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jp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2.png"/><Relationship Id="rId7"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doi.org/10.1007/s40258-018-0412-8" TargetMode="External"/><Relationship Id="rId4" Type="http://schemas.openxmlformats.org/officeDocument/2006/relationships/hyperlink" Target="https://doi.org/10.1007/s10916-018-0997-3" TargetMode="External"/><Relationship Id="rId5" Type="http://schemas.openxmlformats.org/officeDocument/2006/relationships/hyperlink" Target="https://doi.org/10.1007/s10916-018-1121-4" TargetMode="External"/><Relationship Id="rId6" Type="http://schemas.openxmlformats.org/officeDocument/2006/relationships/hyperlink" Target="https://doi.org/10.1007/s10916-018-1121-4" TargetMode="External"/><Relationship Id="rId7"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p:nvPr/>
        </p:nvSpPr>
        <p:spPr>
          <a:xfrm>
            <a:off x="355600" y="458034"/>
            <a:ext cx="7594602" cy="1410829"/>
          </a:xfrm>
          <a:prstGeom prst="rect">
            <a:avLst/>
          </a:prstGeom>
          <a:solidFill>
            <a:srgbClr val="E37E0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600" u="none" cap="none" strike="noStrike">
                <a:solidFill>
                  <a:srgbClr val="FFFFFF"/>
                </a:solidFill>
                <a:latin typeface="Twentieth Century"/>
                <a:ea typeface="Twentieth Century"/>
                <a:cs typeface="Twentieth Century"/>
                <a:sym typeface="Twentieth Century"/>
              </a:rPr>
              <a:t>Medi-Secure  </a:t>
            </a:r>
            <a:endParaRPr/>
          </a:p>
        </p:txBody>
      </p:sp>
      <p:sp>
        <p:nvSpPr>
          <p:cNvPr id="97" name="Google Shape;97;p1"/>
          <p:cNvSpPr txBox="1"/>
          <p:nvPr/>
        </p:nvSpPr>
        <p:spPr>
          <a:xfrm>
            <a:off x="6783629" y="3296214"/>
            <a:ext cx="5117193" cy="25545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Muhammad Hamza Siddiqui (Team Lead)</a:t>
            </a:r>
            <a:endParaRPr/>
          </a:p>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Shaheryar Nasir</a:t>
            </a:r>
            <a:endParaRPr/>
          </a:p>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Muhammad Saad Amin</a:t>
            </a:r>
            <a:endParaRPr/>
          </a:p>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Muhammad Ahmed</a:t>
            </a:r>
            <a:endParaRPr/>
          </a:p>
          <a:p>
            <a:pPr indent="0" lvl="0" marL="0" marR="0" rtl="0" algn="ctr">
              <a:spcBef>
                <a:spcPts val="0"/>
              </a:spcBef>
              <a:spcAft>
                <a:spcPts val="0"/>
              </a:spcAft>
              <a:buNone/>
            </a:pPr>
            <a:r>
              <a:t/>
            </a:r>
            <a:endParaRPr b="0" i="0" sz="2000" u="none" cap="none" strike="noStrike">
              <a:solidFill>
                <a:srgbClr val="000000"/>
              </a:solidFill>
              <a:latin typeface="Calibri"/>
              <a:ea typeface="Calibri"/>
              <a:cs typeface="Calibri"/>
              <a:sym typeface="Calibri"/>
            </a:endParaRPr>
          </a:p>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Supervisor   Sir Ayoub Kamal</a:t>
            </a:r>
            <a:endParaRPr/>
          </a:p>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Co-Supervisor   Dr Huma  Jamshed </a:t>
            </a:r>
            <a:endParaRPr/>
          </a:p>
          <a:p>
            <a:pPr indent="0" lvl="0" marL="0" marR="0" rtl="0" algn="ctr">
              <a:spcBef>
                <a:spcPts val="0"/>
              </a:spcBef>
              <a:spcAft>
                <a:spcPts val="0"/>
              </a:spcAft>
              <a:buNone/>
            </a:pPr>
            <a:r>
              <a:rPr b="0" i="0" lang="en-US" sz="2000" u="none" cap="none" strike="noStrike">
                <a:solidFill>
                  <a:srgbClr val="000000"/>
                </a:solidFill>
                <a:latin typeface="Calibri"/>
                <a:ea typeface="Calibri"/>
                <a:cs typeface="Calibri"/>
                <a:sym typeface="Calibri"/>
              </a:rPr>
              <a:t> </a:t>
            </a:r>
            <a:endParaRPr/>
          </a:p>
        </p:txBody>
      </p:sp>
      <p:sp>
        <p:nvSpPr>
          <p:cNvPr id="98" name="Google Shape;98;p1"/>
          <p:cNvSpPr txBox="1"/>
          <p:nvPr/>
        </p:nvSpPr>
        <p:spPr>
          <a:xfrm>
            <a:off x="10039110" y="194560"/>
            <a:ext cx="1974184" cy="523220"/>
          </a:xfrm>
          <a:prstGeom prst="rect">
            <a:avLst/>
          </a:prstGeom>
          <a:no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chemeClr val="dk1"/>
                </a:solidFill>
                <a:latin typeface="Calibri"/>
                <a:ea typeface="Calibri"/>
                <a:cs typeface="Calibri"/>
                <a:sym typeface="Calibri"/>
              </a:rPr>
              <a:t>P-2024</a:t>
            </a:r>
            <a:endParaRPr b="1" i="0" sz="2000" u="none" cap="none" strike="noStrike">
              <a:solidFill>
                <a:schemeClr val="dk1"/>
              </a:solidFill>
              <a:latin typeface="Calibri"/>
              <a:ea typeface="Calibri"/>
              <a:cs typeface="Calibri"/>
              <a:sym typeface="Calibri"/>
            </a:endParaRPr>
          </a:p>
        </p:txBody>
      </p:sp>
      <p:sp>
        <p:nvSpPr>
          <p:cNvPr id="99" name="Google Shape;99;p1"/>
          <p:cNvSpPr/>
          <p:nvPr/>
        </p:nvSpPr>
        <p:spPr>
          <a:xfrm flipH="1" rot="10800000">
            <a:off x="3505200" y="4419599"/>
            <a:ext cx="838200" cy="838200"/>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100" name="Google Shape;100;p1"/>
          <p:cNvSpPr/>
          <p:nvPr/>
        </p:nvSpPr>
        <p:spPr>
          <a:xfrm>
            <a:off x="345435" y="2019300"/>
            <a:ext cx="7574012" cy="104922"/>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101" name="Google Shape;101;p1"/>
          <p:cNvSpPr/>
          <p:nvPr/>
        </p:nvSpPr>
        <p:spPr>
          <a:xfrm>
            <a:off x="5841094" y="6084282"/>
            <a:ext cx="6172200" cy="495298"/>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rgbClr val="FFFFFF"/>
                </a:solidFill>
                <a:latin typeface="Twentieth Century"/>
                <a:ea typeface="Twentieth Century"/>
                <a:cs typeface="Twentieth Century"/>
                <a:sym typeface="Twentieth Century"/>
              </a:rPr>
              <a:t>DHA Suffa University</a:t>
            </a:r>
            <a:endParaRPr/>
          </a:p>
        </p:txBody>
      </p:sp>
      <p:sp>
        <p:nvSpPr>
          <p:cNvPr id="102" name="Google Shape;102;p1"/>
          <p:cNvSpPr/>
          <p:nvPr/>
        </p:nvSpPr>
        <p:spPr>
          <a:xfrm>
            <a:off x="5844483" y="6648290"/>
            <a:ext cx="6168811" cy="152400"/>
          </a:xfrm>
          <a:prstGeom prst="rect">
            <a:avLst/>
          </a:prstGeom>
          <a:solidFill>
            <a:srgbClr val="F8630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Twentieth Century"/>
              <a:ea typeface="Twentieth Century"/>
              <a:cs typeface="Twentieth Century"/>
              <a:sym typeface="Twentieth Century"/>
            </a:endParaRPr>
          </a:p>
        </p:txBody>
      </p:sp>
      <p:pic>
        <p:nvPicPr>
          <p:cNvPr id="103" name="Google Shape;103;p1"/>
          <p:cNvPicPr preferRelativeResize="0"/>
          <p:nvPr/>
        </p:nvPicPr>
        <p:blipFill rotWithShape="1">
          <a:blip r:embed="rId3">
            <a:alphaModFix/>
          </a:blip>
          <a:srcRect b="0" l="0" r="0" t="0"/>
          <a:stretch/>
        </p:blipFill>
        <p:spPr>
          <a:xfrm>
            <a:off x="355600" y="4989971"/>
            <a:ext cx="1637172" cy="1637172"/>
          </a:xfrm>
          <a:prstGeom prst="rect">
            <a:avLst/>
          </a:prstGeom>
          <a:noFill/>
          <a:ln>
            <a:noFill/>
          </a:ln>
        </p:spPr>
      </p:pic>
      <p:pic>
        <p:nvPicPr>
          <p:cNvPr id="104" name="Google Shape;104;p1"/>
          <p:cNvPicPr preferRelativeResize="0"/>
          <p:nvPr/>
        </p:nvPicPr>
        <p:blipFill rotWithShape="1">
          <a:blip r:embed="rId4">
            <a:alphaModFix/>
          </a:blip>
          <a:srcRect b="0" l="0" r="0" t="0"/>
          <a:stretch/>
        </p:blipFill>
        <p:spPr>
          <a:xfrm>
            <a:off x="2231619" y="2555566"/>
            <a:ext cx="3609475" cy="258665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txBox="1"/>
          <p:nvPr>
            <p:ph type="title"/>
          </p:nvPr>
        </p:nvSpPr>
        <p:spPr>
          <a:xfrm>
            <a:off x="816864" y="228600"/>
            <a:ext cx="10155936"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lang="en-US" sz="4000"/>
              <a:t>5- Project tools </a:t>
            </a:r>
            <a:r>
              <a:rPr lang="en-US" sz="3200"/>
              <a:t>(or Hardware required</a:t>
            </a:r>
            <a:r>
              <a:rPr lang="en-US" sz="3600"/>
              <a:t>) </a:t>
            </a:r>
            <a:endParaRPr/>
          </a:p>
        </p:txBody>
      </p:sp>
      <p:sp>
        <p:nvSpPr>
          <p:cNvPr id="190" name="Google Shape;190;p10"/>
          <p:cNvSpPr txBox="1"/>
          <p:nvPr>
            <p:ph idx="1" type="body"/>
          </p:nvPr>
        </p:nvSpPr>
        <p:spPr>
          <a:xfrm>
            <a:off x="816864" y="1600200"/>
            <a:ext cx="10232136" cy="4479926"/>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Clr>
                <a:srgbClr val="008000"/>
              </a:buClr>
              <a:buSzPts val="1740"/>
              <a:buChar char="◻"/>
            </a:pPr>
            <a:r>
              <a:rPr lang="en-US"/>
              <a:t>List any tool required</a:t>
            </a:r>
            <a:endParaRPr/>
          </a:p>
          <a:p>
            <a:pPr indent="-228600" lvl="2" marL="914400" rtl="0" algn="l">
              <a:spcBef>
                <a:spcPts val="500"/>
              </a:spcBef>
              <a:spcAft>
                <a:spcPts val="0"/>
              </a:spcAft>
              <a:buSzPts val="1725"/>
              <a:buChar char="■"/>
            </a:pPr>
            <a:r>
              <a:rPr lang="en-US"/>
              <a:t>React JS/NEXT</a:t>
            </a:r>
            <a:endParaRPr/>
          </a:p>
          <a:p>
            <a:pPr indent="-228600" lvl="2" marL="914400" rtl="0" algn="l">
              <a:spcBef>
                <a:spcPts val="500"/>
              </a:spcBef>
              <a:spcAft>
                <a:spcPts val="0"/>
              </a:spcAft>
              <a:buSzPts val="1725"/>
              <a:buChar char="■"/>
            </a:pPr>
            <a:r>
              <a:rPr lang="en-US"/>
              <a:t>Node JS </a:t>
            </a:r>
            <a:endParaRPr/>
          </a:p>
          <a:p>
            <a:pPr indent="-228600" lvl="2" marL="914400" rtl="0" algn="l">
              <a:spcBef>
                <a:spcPts val="500"/>
              </a:spcBef>
              <a:spcAft>
                <a:spcPts val="0"/>
              </a:spcAft>
              <a:buSzPts val="1725"/>
              <a:buChar char="■"/>
            </a:pPr>
            <a:r>
              <a:rPr lang="en-US"/>
              <a:t>Ethereum /Solidity</a:t>
            </a:r>
            <a:endParaRPr/>
          </a:p>
          <a:p>
            <a:pPr indent="-228600" lvl="2" marL="914400" rtl="0" algn="l">
              <a:spcBef>
                <a:spcPts val="500"/>
              </a:spcBef>
              <a:spcAft>
                <a:spcPts val="0"/>
              </a:spcAft>
              <a:buSzPts val="1725"/>
              <a:buChar char="■"/>
            </a:pPr>
            <a:r>
              <a:rPr lang="en-US"/>
              <a:t>React Native</a:t>
            </a:r>
            <a:endParaRPr/>
          </a:p>
          <a:p>
            <a:pPr indent="-158750" lvl="1" marL="640080" rtl="0" algn="l">
              <a:spcBef>
                <a:spcPts val="550"/>
              </a:spcBef>
              <a:spcAft>
                <a:spcPts val="0"/>
              </a:spcAft>
              <a:buSzPts val="1820"/>
              <a:buNone/>
            </a:pPr>
            <a:r>
              <a:t/>
            </a:r>
            <a:endParaRPr/>
          </a:p>
          <a:p>
            <a:pPr indent="-320040" lvl="0" marL="320040" rtl="0" algn="l">
              <a:spcBef>
                <a:spcPts val="700"/>
              </a:spcBef>
              <a:spcAft>
                <a:spcPts val="0"/>
              </a:spcAft>
              <a:buClr>
                <a:srgbClr val="008000"/>
              </a:buClr>
              <a:buSzPts val="1740"/>
              <a:buChar char="◻"/>
            </a:pPr>
            <a:r>
              <a:rPr lang="en-US"/>
              <a:t>Hardware requirements:</a:t>
            </a:r>
            <a:endParaRPr/>
          </a:p>
          <a:p>
            <a:pPr indent="-228600" lvl="2" marL="914400" rtl="0" algn="l">
              <a:spcBef>
                <a:spcPts val="500"/>
              </a:spcBef>
              <a:spcAft>
                <a:spcPts val="0"/>
              </a:spcAft>
              <a:buSzPts val="1725"/>
              <a:buChar char="■"/>
            </a:pPr>
            <a:r>
              <a:rPr lang="en-US"/>
              <a:t>Laptop</a:t>
            </a:r>
            <a:endParaRPr/>
          </a:p>
          <a:p>
            <a:pPr indent="-228600" lvl="2" marL="914400" rtl="0" algn="l">
              <a:spcBef>
                <a:spcPts val="500"/>
              </a:spcBef>
              <a:spcAft>
                <a:spcPts val="0"/>
              </a:spcAft>
              <a:buSzPts val="1725"/>
              <a:buChar char="■"/>
            </a:pPr>
            <a:r>
              <a:rPr lang="en-US"/>
              <a:t>Mobile</a:t>
            </a:r>
            <a:endParaRPr/>
          </a:p>
          <a:p>
            <a:pPr indent="-228600" lvl="2" marL="914400" rtl="0" algn="l">
              <a:spcBef>
                <a:spcPts val="500"/>
              </a:spcBef>
              <a:spcAft>
                <a:spcPts val="0"/>
              </a:spcAft>
              <a:buSzPts val="1725"/>
              <a:buChar char="■"/>
            </a:pPr>
            <a:r>
              <a:rPr lang="en-US"/>
              <a:t>Wi-Fi </a:t>
            </a:r>
            <a:endParaRPr/>
          </a:p>
          <a:p>
            <a:pPr indent="0" lvl="0" marL="0" rtl="0" algn="l">
              <a:spcBef>
                <a:spcPts val="700"/>
              </a:spcBef>
              <a:spcAft>
                <a:spcPts val="0"/>
              </a:spcAft>
              <a:buSzPts val="1740"/>
              <a:buNone/>
            </a:pPr>
            <a:r>
              <a:t/>
            </a:r>
            <a:endParaRPr/>
          </a:p>
          <a:p>
            <a:pPr indent="0" lvl="0" marL="0" rtl="0" algn="l">
              <a:spcBef>
                <a:spcPts val="700"/>
              </a:spcBef>
              <a:spcAft>
                <a:spcPts val="0"/>
              </a:spcAft>
              <a:buSzPts val="1740"/>
              <a:buNone/>
            </a:pPr>
            <a:r>
              <a:t/>
            </a:r>
            <a:endParaRPr/>
          </a:p>
        </p:txBody>
      </p:sp>
      <p:sp>
        <p:nvSpPr>
          <p:cNvPr id="191" name="Google Shape;191;p10"/>
          <p:cNvSpPr txBox="1"/>
          <p:nvPr>
            <p:ph idx="11" type="ftr"/>
          </p:nvPr>
        </p:nvSpPr>
        <p:spPr>
          <a:xfrm>
            <a:off x="812802" y="6682153"/>
            <a:ext cx="5327666" cy="189917"/>
          </a:xfrm>
          <a:prstGeom prst="rect">
            <a:avLst/>
          </a:prstGeom>
          <a:solidFill>
            <a:srgbClr val="C00000"/>
          </a:solidFill>
          <a:ln cap="flat" cmpd="sng" w="952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FFFFFF"/>
                </a:solidFill>
              </a:rPr>
              <a:t>Proect Name here </a:t>
            </a:r>
            <a:endParaRPr>
              <a:solidFill>
                <a:srgbClr val="FFFFFF"/>
              </a:solidFill>
            </a:endParaRPr>
          </a:p>
        </p:txBody>
      </p:sp>
      <p:sp>
        <p:nvSpPr>
          <p:cNvPr id="192" name="Google Shape;192;p10"/>
          <p:cNvSpPr txBox="1"/>
          <p:nvPr>
            <p:ph idx="10" type="dt"/>
          </p:nvPr>
        </p:nvSpPr>
        <p:spPr>
          <a:xfrm>
            <a:off x="8530824" y="6682154"/>
            <a:ext cx="2615284" cy="164126"/>
          </a:xfrm>
          <a:prstGeom prst="rect">
            <a:avLst/>
          </a:prstGeom>
          <a:solidFill>
            <a:srgbClr val="E98909"/>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CS-FYP    DHA Suffa University </a:t>
            </a:r>
            <a:endParaRPr/>
          </a:p>
        </p:txBody>
      </p:sp>
      <p:pic>
        <p:nvPicPr>
          <p:cNvPr id="193" name="Google Shape;193;p10"/>
          <p:cNvPicPr preferRelativeResize="0"/>
          <p:nvPr/>
        </p:nvPicPr>
        <p:blipFill rotWithShape="1">
          <a:blip r:embed="rId3">
            <a:alphaModFix/>
          </a:blip>
          <a:srcRect b="0" l="0" r="0" t="0"/>
          <a:stretch/>
        </p:blipFill>
        <p:spPr>
          <a:xfrm>
            <a:off x="8374995" y="227011"/>
            <a:ext cx="2253173" cy="1167032"/>
          </a:xfrm>
          <a:prstGeom prst="rect">
            <a:avLst/>
          </a:prstGeom>
          <a:noFill/>
          <a:ln>
            <a:noFill/>
          </a:ln>
        </p:spPr>
      </p:pic>
      <p:pic>
        <p:nvPicPr>
          <p:cNvPr id="194" name="Google Shape;194;p10"/>
          <p:cNvPicPr preferRelativeResize="0"/>
          <p:nvPr/>
        </p:nvPicPr>
        <p:blipFill rotWithShape="1">
          <a:blip r:embed="rId4">
            <a:alphaModFix/>
          </a:blip>
          <a:srcRect b="0" l="0" r="0" t="0"/>
          <a:stretch/>
        </p:blipFill>
        <p:spPr>
          <a:xfrm>
            <a:off x="5534577" y="1821228"/>
            <a:ext cx="1472616" cy="1472616"/>
          </a:xfrm>
          <a:prstGeom prst="rect">
            <a:avLst/>
          </a:prstGeom>
          <a:noFill/>
          <a:ln>
            <a:noFill/>
          </a:ln>
        </p:spPr>
      </p:pic>
      <p:pic>
        <p:nvPicPr>
          <p:cNvPr id="195" name="Google Shape;195;p10"/>
          <p:cNvPicPr preferRelativeResize="0"/>
          <p:nvPr/>
        </p:nvPicPr>
        <p:blipFill rotWithShape="1">
          <a:blip r:embed="rId5">
            <a:alphaModFix/>
          </a:blip>
          <a:srcRect b="0" l="0" r="0" t="0"/>
          <a:stretch/>
        </p:blipFill>
        <p:spPr>
          <a:xfrm>
            <a:off x="8093868" y="1821228"/>
            <a:ext cx="1868456" cy="18684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1"/>
          <p:cNvSpPr txBox="1"/>
          <p:nvPr>
            <p:ph type="title"/>
          </p:nvPr>
        </p:nvSpPr>
        <p:spPr>
          <a:xfrm>
            <a:off x="816864" y="228600"/>
            <a:ext cx="10155936"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6- Budget / Costing </a:t>
            </a:r>
            <a:endParaRPr/>
          </a:p>
        </p:txBody>
      </p:sp>
      <p:sp>
        <p:nvSpPr>
          <p:cNvPr id="201" name="Google Shape;201;p11"/>
          <p:cNvSpPr txBox="1"/>
          <p:nvPr>
            <p:ph idx="1" type="body"/>
          </p:nvPr>
        </p:nvSpPr>
        <p:spPr>
          <a:xfrm>
            <a:off x="816864" y="1600200"/>
            <a:ext cx="10232136" cy="4479926"/>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Clr>
                <a:srgbClr val="008000"/>
              </a:buClr>
              <a:buSzPts val="1740"/>
              <a:buChar char="◻"/>
            </a:pPr>
            <a:r>
              <a:rPr lang="en-US"/>
              <a:t>Mention the budgeting cost of each item (if any) </a:t>
            </a:r>
            <a:endParaRPr/>
          </a:p>
          <a:p>
            <a:pPr indent="-209550" lvl="0" marL="320040" rtl="0" algn="l">
              <a:spcBef>
                <a:spcPts val="700"/>
              </a:spcBef>
              <a:spcAft>
                <a:spcPts val="0"/>
              </a:spcAft>
              <a:buClr>
                <a:srgbClr val="008000"/>
              </a:buClr>
              <a:buSzPts val="1740"/>
              <a:buNone/>
            </a:pPr>
            <a:r>
              <a:t/>
            </a:r>
            <a:endParaRPr/>
          </a:p>
          <a:p>
            <a:pPr indent="-285750" lvl="1" marL="742950" marR="0" rtl="0" algn="l">
              <a:spcBef>
                <a:spcPts val="0"/>
              </a:spcBef>
              <a:spcAft>
                <a:spcPts val="0"/>
              </a:spcAft>
              <a:buSzPts val="1400"/>
              <a:buFont typeface="Arial"/>
              <a:buChar char="○"/>
            </a:pPr>
            <a:r>
              <a:rPr lang="en-US" sz="2000">
                <a:latin typeface="Arial"/>
                <a:ea typeface="Arial"/>
                <a:cs typeface="Arial"/>
                <a:sym typeface="Arial"/>
              </a:rPr>
              <a:t>Total Hours - 300 hrs.</a:t>
            </a:r>
            <a:endParaRPr sz="2000">
              <a:latin typeface="Noto Sans Symbols"/>
              <a:ea typeface="Noto Sans Symbols"/>
              <a:cs typeface="Noto Sans Symbols"/>
              <a:sym typeface="Noto Sans Symbols"/>
            </a:endParaRPr>
          </a:p>
          <a:p>
            <a:pPr indent="-285750" lvl="1" marL="742950" marR="0" rtl="0" algn="l">
              <a:spcBef>
                <a:spcPts val="0"/>
              </a:spcBef>
              <a:spcAft>
                <a:spcPts val="0"/>
              </a:spcAft>
              <a:buSzPts val="1400"/>
              <a:buFont typeface="Arial"/>
              <a:buChar char="○"/>
            </a:pPr>
            <a:r>
              <a:rPr lang="en-US" sz="2000">
                <a:latin typeface="Arial"/>
                <a:ea typeface="Arial"/>
                <a:cs typeface="Arial"/>
                <a:sym typeface="Arial"/>
              </a:rPr>
              <a:t>Per Hour Rate -  500 Rs </a:t>
            </a:r>
            <a:endParaRPr sz="2000">
              <a:latin typeface="Noto Sans Symbols"/>
              <a:ea typeface="Noto Sans Symbols"/>
              <a:cs typeface="Noto Sans Symbols"/>
              <a:sym typeface="Noto Sans Symbols"/>
            </a:endParaRPr>
          </a:p>
          <a:p>
            <a:pPr indent="-285750" lvl="1" marL="742950" marR="0" rtl="0" algn="l">
              <a:spcBef>
                <a:spcPts val="0"/>
              </a:spcBef>
              <a:spcAft>
                <a:spcPts val="0"/>
              </a:spcAft>
              <a:buSzPts val="1400"/>
              <a:buFont typeface="Arial"/>
              <a:buChar char="○"/>
            </a:pPr>
            <a:r>
              <a:rPr lang="en-US" sz="2000">
                <a:latin typeface="Arial"/>
                <a:ea typeface="Arial"/>
                <a:cs typeface="Arial"/>
                <a:sym typeface="Arial"/>
              </a:rPr>
              <a:t>Total Hours Rate –150,000Rs</a:t>
            </a:r>
            <a:endParaRPr sz="2000">
              <a:latin typeface="Noto Sans Symbols"/>
              <a:ea typeface="Noto Sans Symbols"/>
              <a:cs typeface="Noto Sans Symbols"/>
              <a:sym typeface="Noto Sans Symbols"/>
            </a:endParaRPr>
          </a:p>
          <a:p>
            <a:pPr indent="-285750" lvl="1" marL="742950" marR="0" rtl="0" algn="l">
              <a:spcBef>
                <a:spcPts val="0"/>
              </a:spcBef>
              <a:spcAft>
                <a:spcPts val="0"/>
              </a:spcAft>
              <a:buSzPts val="1400"/>
              <a:buFont typeface="Arial"/>
              <a:buChar char="○"/>
            </a:pPr>
            <a:r>
              <a:rPr lang="en-US" sz="2000">
                <a:latin typeface="Arial"/>
                <a:ea typeface="Arial"/>
                <a:cs typeface="Arial"/>
                <a:sym typeface="Arial"/>
              </a:rPr>
              <a:t>Other resources – 50,000 Rs</a:t>
            </a:r>
            <a:endParaRPr sz="2000">
              <a:latin typeface="Noto Sans Symbols"/>
              <a:ea typeface="Noto Sans Symbols"/>
              <a:cs typeface="Noto Sans Symbols"/>
              <a:sym typeface="Noto Sans Symbols"/>
            </a:endParaRPr>
          </a:p>
          <a:p>
            <a:pPr indent="0" lvl="0" marL="594360" marR="0" rtl="0" algn="l">
              <a:spcBef>
                <a:spcPts val="0"/>
              </a:spcBef>
              <a:spcAft>
                <a:spcPts val="0"/>
              </a:spcAft>
              <a:buSzPts val="780"/>
              <a:buNone/>
            </a:pPr>
            <a:r>
              <a:rPr lang="en-US" sz="1300">
                <a:latin typeface="Arial"/>
                <a:ea typeface="Arial"/>
                <a:cs typeface="Arial"/>
                <a:sym typeface="Arial"/>
              </a:rPr>
              <a:t> </a:t>
            </a:r>
            <a:endParaRPr sz="1200">
              <a:latin typeface="Times New Roman"/>
              <a:ea typeface="Times New Roman"/>
              <a:cs typeface="Times New Roman"/>
              <a:sym typeface="Times New Roman"/>
            </a:endParaRPr>
          </a:p>
          <a:p>
            <a:pPr indent="-320040" lvl="0" marL="320040" rtl="0" algn="l">
              <a:spcBef>
                <a:spcPts val="700"/>
              </a:spcBef>
              <a:spcAft>
                <a:spcPts val="0"/>
              </a:spcAft>
              <a:buClr>
                <a:srgbClr val="008000"/>
              </a:buClr>
              <a:buSzPts val="1680"/>
              <a:buChar char="◻"/>
            </a:pPr>
            <a:r>
              <a:rPr lang="en-US" sz="2800"/>
              <a:t>Total cost Rs. 200,000 </a:t>
            </a:r>
            <a:r>
              <a:rPr b="1" lang="en-US" sz="2000">
                <a:latin typeface="Arial"/>
                <a:ea typeface="Arial"/>
                <a:cs typeface="Arial"/>
                <a:sym typeface="Arial"/>
              </a:rPr>
              <a:t>Rs</a:t>
            </a:r>
            <a:endParaRPr sz="1800">
              <a:latin typeface="Noto Sans Symbols"/>
              <a:ea typeface="Noto Sans Symbols"/>
              <a:cs typeface="Noto Sans Symbols"/>
              <a:sym typeface="Noto Sans Symbols"/>
            </a:endParaRPr>
          </a:p>
          <a:p>
            <a:pPr indent="-209550" lvl="0" marL="320040" rtl="0" algn="l">
              <a:spcBef>
                <a:spcPts val="700"/>
              </a:spcBef>
              <a:spcAft>
                <a:spcPts val="0"/>
              </a:spcAft>
              <a:buClr>
                <a:srgbClr val="008000"/>
              </a:buClr>
              <a:buSzPts val="1740"/>
              <a:buNone/>
            </a:pPr>
            <a:r>
              <a:t/>
            </a:r>
            <a:endParaRPr/>
          </a:p>
          <a:p>
            <a:pPr indent="-209550" lvl="0" marL="320040" rtl="0" algn="l">
              <a:spcBef>
                <a:spcPts val="700"/>
              </a:spcBef>
              <a:spcAft>
                <a:spcPts val="0"/>
              </a:spcAft>
              <a:buClr>
                <a:srgbClr val="008000"/>
              </a:buClr>
              <a:buSzPts val="1740"/>
              <a:buNone/>
            </a:pPr>
            <a:r>
              <a:t/>
            </a:r>
            <a:endParaRPr/>
          </a:p>
        </p:txBody>
      </p:sp>
      <p:sp>
        <p:nvSpPr>
          <p:cNvPr id="202" name="Google Shape;202;p11"/>
          <p:cNvSpPr txBox="1"/>
          <p:nvPr>
            <p:ph idx="11" type="ftr"/>
          </p:nvPr>
        </p:nvSpPr>
        <p:spPr>
          <a:xfrm>
            <a:off x="812802" y="6682153"/>
            <a:ext cx="5327666" cy="189917"/>
          </a:xfrm>
          <a:prstGeom prst="rect">
            <a:avLst/>
          </a:prstGeom>
          <a:solidFill>
            <a:srgbClr val="C00000"/>
          </a:solidFill>
          <a:ln cap="flat" cmpd="sng" w="952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FFFFFF"/>
                </a:solidFill>
              </a:rPr>
              <a:t>Proect Name here </a:t>
            </a:r>
            <a:endParaRPr>
              <a:solidFill>
                <a:srgbClr val="FFFFFF"/>
              </a:solidFill>
            </a:endParaRPr>
          </a:p>
        </p:txBody>
      </p:sp>
      <p:sp>
        <p:nvSpPr>
          <p:cNvPr id="203" name="Google Shape;203;p11"/>
          <p:cNvSpPr txBox="1"/>
          <p:nvPr>
            <p:ph idx="10" type="dt"/>
          </p:nvPr>
        </p:nvSpPr>
        <p:spPr>
          <a:xfrm>
            <a:off x="8530824" y="6682154"/>
            <a:ext cx="2615284" cy="164126"/>
          </a:xfrm>
          <a:prstGeom prst="rect">
            <a:avLst/>
          </a:prstGeom>
          <a:solidFill>
            <a:srgbClr val="E98909"/>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CS-FYP    DHA Suffa University </a:t>
            </a:r>
            <a:endParaRPr/>
          </a:p>
        </p:txBody>
      </p:sp>
      <p:pic>
        <p:nvPicPr>
          <p:cNvPr id="204" name="Google Shape;204;p11"/>
          <p:cNvPicPr preferRelativeResize="0"/>
          <p:nvPr/>
        </p:nvPicPr>
        <p:blipFill rotWithShape="1">
          <a:blip r:embed="rId3">
            <a:alphaModFix/>
          </a:blip>
          <a:srcRect b="0" l="0" r="0" t="0"/>
          <a:stretch/>
        </p:blipFill>
        <p:spPr>
          <a:xfrm>
            <a:off x="8107312" y="228600"/>
            <a:ext cx="2253173" cy="1167032"/>
          </a:xfrm>
          <a:prstGeom prst="rect">
            <a:avLst/>
          </a:prstGeom>
          <a:noFill/>
          <a:ln>
            <a:noFill/>
          </a:ln>
        </p:spPr>
      </p:pic>
      <p:pic>
        <p:nvPicPr>
          <p:cNvPr id="205" name="Google Shape;205;p11"/>
          <p:cNvPicPr preferRelativeResize="0"/>
          <p:nvPr/>
        </p:nvPicPr>
        <p:blipFill rotWithShape="1">
          <a:blip r:embed="rId4">
            <a:alphaModFix/>
          </a:blip>
          <a:srcRect b="0" l="0" r="0" t="0"/>
          <a:stretch/>
        </p:blipFill>
        <p:spPr>
          <a:xfrm>
            <a:off x="7290735" y="2810225"/>
            <a:ext cx="2057400" cy="2219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2"/>
          <p:cNvSpPr txBox="1"/>
          <p:nvPr>
            <p:ph type="title"/>
          </p:nvPr>
        </p:nvSpPr>
        <p:spPr>
          <a:xfrm>
            <a:off x="816864" y="228600"/>
            <a:ext cx="10155936"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7- FYP  Deliverables </a:t>
            </a:r>
            <a:endParaRPr/>
          </a:p>
        </p:txBody>
      </p:sp>
      <p:sp>
        <p:nvSpPr>
          <p:cNvPr id="211" name="Google Shape;211;p12"/>
          <p:cNvSpPr txBox="1"/>
          <p:nvPr>
            <p:ph idx="1" type="body"/>
          </p:nvPr>
        </p:nvSpPr>
        <p:spPr>
          <a:xfrm>
            <a:off x="816864" y="1600200"/>
            <a:ext cx="10232136" cy="4479926"/>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Clr>
                <a:srgbClr val="008000"/>
              </a:buClr>
              <a:buSzPts val="1740"/>
              <a:buChar char="◻"/>
            </a:pPr>
            <a:r>
              <a:rPr lang="en-US"/>
              <a:t>Mention the </a:t>
            </a:r>
            <a:r>
              <a:rPr lang="en-US">
                <a:solidFill>
                  <a:srgbClr val="0070C0"/>
                </a:solidFill>
              </a:rPr>
              <a:t>project deliverables </a:t>
            </a:r>
            <a:r>
              <a:rPr lang="en-US"/>
              <a:t>such as </a:t>
            </a:r>
            <a:endParaRPr/>
          </a:p>
          <a:p>
            <a:pPr indent="-228600" lvl="2" marL="914400" rtl="0" algn="l">
              <a:spcBef>
                <a:spcPts val="500"/>
              </a:spcBef>
              <a:spcAft>
                <a:spcPts val="0"/>
              </a:spcAft>
              <a:buSzPts val="1725"/>
              <a:buChar char="■"/>
            </a:pPr>
            <a:r>
              <a:rPr lang="en-US"/>
              <a:t>Requirements documentation </a:t>
            </a:r>
            <a:endParaRPr/>
          </a:p>
          <a:p>
            <a:pPr indent="-228600" lvl="2" marL="914400" rtl="0" algn="l">
              <a:spcBef>
                <a:spcPts val="500"/>
              </a:spcBef>
              <a:spcAft>
                <a:spcPts val="0"/>
              </a:spcAft>
              <a:buSzPts val="1725"/>
              <a:buChar char="■"/>
            </a:pPr>
            <a:r>
              <a:rPr lang="en-US"/>
              <a:t>Design Documents ( ERD, State Diagram, Use Case Diagram, Flow chart)</a:t>
            </a:r>
            <a:endParaRPr/>
          </a:p>
          <a:p>
            <a:pPr indent="-228600" lvl="2" marL="914400" rtl="0" algn="l">
              <a:spcBef>
                <a:spcPts val="500"/>
              </a:spcBef>
              <a:spcAft>
                <a:spcPts val="0"/>
              </a:spcAft>
              <a:buSzPts val="1725"/>
              <a:buChar char="■"/>
            </a:pPr>
            <a:r>
              <a:rPr lang="en-US"/>
              <a:t>Running software application </a:t>
            </a:r>
            <a:endParaRPr/>
          </a:p>
          <a:p>
            <a:pPr indent="0" lvl="2" marL="685800" rtl="0" algn="l">
              <a:spcBef>
                <a:spcPts val="500"/>
              </a:spcBef>
              <a:spcAft>
                <a:spcPts val="0"/>
              </a:spcAft>
              <a:buSzPts val="1725"/>
              <a:buNone/>
            </a:pPr>
            <a:r>
              <a:t/>
            </a:r>
            <a:endParaRPr/>
          </a:p>
          <a:p>
            <a:pPr indent="-209550" lvl="0" marL="320040" rtl="0" algn="l">
              <a:spcBef>
                <a:spcPts val="700"/>
              </a:spcBef>
              <a:spcAft>
                <a:spcPts val="0"/>
              </a:spcAft>
              <a:buClr>
                <a:srgbClr val="008000"/>
              </a:buClr>
              <a:buSzPts val="1740"/>
              <a:buNone/>
            </a:pPr>
            <a:r>
              <a:t/>
            </a:r>
            <a:endParaRPr/>
          </a:p>
        </p:txBody>
      </p:sp>
      <p:sp>
        <p:nvSpPr>
          <p:cNvPr id="212" name="Google Shape;212;p12"/>
          <p:cNvSpPr txBox="1"/>
          <p:nvPr>
            <p:ph idx="11" type="ftr"/>
          </p:nvPr>
        </p:nvSpPr>
        <p:spPr>
          <a:xfrm>
            <a:off x="812802" y="6682153"/>
            <a:ext cx="5327666" cy="189917"/>
          </a:xfrm>
          <a:prstGeom prst="rect">
            <a:avLst/>
          </a:prstGeom>
          <a:solidFill>
            <a:srgbClr val="C00000"/>
          </a:solidFill>
          <a:ln cap="flat" cmpd="sng" w="952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FFFFFF"/>
                </a:solidFill>
              </a:rPr>
              <a:t>Proect Name here </a:t>
            </a:r>
            <a:endParaRPr>
              <a:solidFill>
                <a:srgbClr val="FFFFFF"/>
              </a:solidFill>
            </a:endParaRPr>
          </a:p>
        </p:txBody>
      </p:sp>
      <p:sp>
        <p:nvSpPr>
          <p:cNvPr id="213" name="Google Shape;213;p12"/>
          <p:cNvSpPr txBox="1"/>
          <p:nvPr>
            <p:ph idx="10" type="dt"/>
          </p:nvPr>
        </p:nvSpPr>
        <p:spPr>
          <a:xfrm>
            <a:off x="8530824" y="6682154"/>
            <a:ext cx="2615284" cy="164126"/>
          </a:xfrm>
          <a:prstGeom prst="rect">
            <a:avLst/>
          </a:prstGeom>
          <a:solidFill>
            <a:srgbClr val="E98909"/>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CS-FYP    DHA Suffa University </a:t>
            </a:r>
            <a:endParaRPr/>
          </a:p>
        </p:txBody>
      </p:sp>
      <p:pic>
        <p:nvPicPr>
          <p:cNvPr id="214" name="Google Shape;214;p12"/>
          <p:cNvPicPr preferRelativeResize="0"/>
          <p:nvPr/>
        </p:nvPicPr>
        <p:blipFill rotWithShape="1">
          <a:blip r:embed="rId3">
            <a:alphaModFix/>
          </a:blip>
          <a:srcRect b="0" l="0" r="0" t="0"/>
          <a:stretch/>
        </p:blipFill>
        <p:spPr>
          <a:xfrm>
            <a:off x="8107312" y="228600"/>
            <a:ext cx="2253173" cy="1167032"/>
          </a:xfrm>
          <a:prstGeom prst="rect">
            <a:avLst/>
          </a:prstGeom>
          <a:noFill/>
          <a:ln>
            <a:noFill/>
          </a:ln>
        </p:spPr>
      </p:pic>
      <p:pic>
        <p:nvPicPr>
          <p:cNvPr id="215" name="Google Shape;215;p12"/>
          <p:cNvPicPr preferRelativeResize="0"/>
          <p:nvPr/>
        </p:nvPicPr>
        <p:blipFill rotWithShape="1">
          <a:blip r:embed="rId4">
            <a:alphaModFix/>
          </a:blip>
          <a:srcRect b="0" l="0" r="0" t="0"/>
          <a:stretch/>
        </p:blipFill>
        <p:spPr>
          <a:xfrm>
            <a:off x="5838122" y="3412275"/>
            <a:ext cx="4000344" cy="2667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3"/>
          <p:cNvSpPr txBox="1"/>
          <p:nvPr>
            <p:ph type="title"/>
          </p:nvPr>
        </p:nvSpPr>
        <p:spPr>
          <a:xfrm>
            <a:off x="816864" y="228600"/>
            <a:ext cx="10155936"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7- FYP  Deliverables </a:t>
            </a:r>
            <a:endParaRPr/>
          </a:p>
        </p:txBody>
      </p:sp>
      <p:sp>
        <p:nvSpPr>
          <p:cNvPr id="221" name="Google Shape;221;p13"/>
          <p:cNvSpPr txBox="1"/>
          <p:nvPr>
            <p:ph idx="1" type="body"/>
          </p:nvPr>
        </p:nvSpPr>
        <p:spPr>
          <a:xfrm>
            <a:off x="816864" y="1600200"/>
            <a:ext cx="10232136" cy="4479926"/>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Clr>
                <a:srgbClr val="008000"/>
              </a:buClr>
              <a:buSzPts val="1740"/>
              <a:buChar char="◻"/>
            </a:pPr>
            <a:r>
              <a:rPr lang="en-US"/>
              <a:t>Mention the </a:t>
            </a:r>
            <a:r>
              <a:rPr lang="en-US">
                <a:solidFill>
                  <a:srgbClr val="0070C0"/>
                </a:solidFill>
              </a:rPr>
              <a:t>project deliverables </a:t>
            </a:r>
            <a:r>
              <a:rPr lang="en-US"/>
              <a:t>such as </a:t>
            </a:r>
            <a:endParaRPr/>
          </a:p>
          <a:p>
            <a:pPr indent="0" lvl="0" marL="0" rtl="0" algn="l">
              <a:spcBef>
                <a:spcPts val="700"/>
              </a:spcBef>
              <a:spcAft>
                <a:spcPts val="0"/>
              </a:spcAft>
              <a:buSzPts val="1740"/>
              <a:buNone/>
            </a:pPr>
            <a:r>
              <a:t/>
            </a:r>
            <a:endParaRPr/>
          </a:p>
          <a:p>
            <a:pPr indent="-274320" lvl="1" marL="777240" rtl="0" algn="l">
              <a:spcBef>
                <a:spcPts val="0"/>
              </a:spcBef>
              <a:spcAft>
                <a:spcPts val="0"/>
              </a:spcAft>
              <a:buSzPts val="1050"/>
              <a:buChar char="🞑"/>
            </a:pPr>
            <a:r>
              <a:rPr b="1" lang="en-US" sz="1500">
                <a:latin typeface="Arial"/>
                <a:ea typeface="Arial"/>
                <a:cs typeface="Arial"/>
                <a:sym typeface="Arial"/>
              </a:rPr>
              <a:t>Phase I - Alpha Prototype</a:t>
            </a:r>
            <a:endParaRPr sz="1500">
              <a:latin typeface="Times New Roman"/>
              <a:ea typeface="Times New Roman"/>
              <a:cs typeface="Times New Roman"/>
              <a:sym typeface="Times New Roman"/>
            </a:endParaRPr>
          </a:p>
          <a:p>
            <a:pPr indent="-342900" lvl="2" marL="937260" rtl="0" algn="l">
              <a:spcBef>
                <a:spcPts val="0"/>
              </a:spcBef>
              <a:spcAft>
                <a:spcPts val="0"/>
              </a:spcAft>
              <a:buSzPts val="1200"/>
              <a:buFont typeface="Arial"/>
              <a:buChar char="●"/>
            </a:pPr>
            <a:r>
              <a:rPr lang="en-US" sz="1600">
                <a:solidFill>
                  <a:srgbClr val="0F0F0F"/>
                </a:solidFill>
                <a:latin typeface="Quattrocento Sans"/>
                <a:ea typeface="Quattrocento Sans"/>
                <a:cs typeface="Quattrocento Sans"/>
                <a:sym typeface="Quattrocento Sans"/>
              </a:rPr>
              <a:t>Generating and refining ideas through collaborative brainstorming sessions</a:t>
            </a:r>
            <a:endParaRPr sz="1600">
              <a:latin typeface="Noto Sans Symbols"/>
              <a:ea typeface="Noto Sans Symbols"/>
              <a:cs typeface="Noto Sans Symbols"/>
              <a:sym typeface="Noto Sans Symbols"/>
            </a:endParaRPr>
          </a:p>
          <a:p>
            <a:pPr indent="-342900" lvl="2" marL="937260" rtl="0" algn="l">
              <a:spcBef>
                <a:spcPts val="0"/>
              </a:spcBef>
              <a:spcAft>
                <a:spcPts val="0"/>
              </a:spcAft>
              <a:buSzPts val="1200"/>
              <a:buFont typeface="Arial"/>
              <a:buChar char="●"/>
            </a:pPr>
            <a:r>
              <a:rPr lang="en-US" sz="1600">
                <a:solidFill>
                  <a:srgbClr val="0F0F0F"/>
                </a:solidFill>
                <a:latin typeface="Quattrocento Sans"/>
                <a:ea typeface="Quattrocento Sans"/>
                <a:cs typeface="Quattrocento Sans"/>
                <a:sym typeface="Quattrocento Sans"/>
              </a:rPr>
              <a:t>Formal Proposal Preparation</a:t>
            </a:r>
            <a:endParaRPr sz="1600">
              <a:latin typeface="Noto Sans Symbols"/>
              <a:ea typeface="Noto Sans Symbols"/>
              <a:cs typeface="Noto Sans Symbols"/>
              <a:sym typeface="Noto Sans Symbols"/>
            </a:endParaRPr>
          </a:p>
          <a:p>
            <a:pPr indent="-342900" lvl="2" marL="937260" rtl="0" algn="l">
              <a:spcBef>
                <a:spcPts val="0"/>
              </a:spcBef>
              <a:spcAft>
                <a:spcPts val="0"/>
              </a:spcAft>
              <a:buSzPts val="1200"/>
              <a:buFont typeface="Arial"/>
              <a:buChar char="●"/>
            </a:pPr>
            <a:r>
              <a:rPr lang="en-US" sz="1600">
                <a:solidFill>
                  <a:srgbClr val="0F0F0F"/>
                </a:solidFill>
                <a:latin typeface="Quattrocento Sans"/>
                <a:ea typeface="Quattrocento Sans"/>
                <a:cs typeface="Quattrocento Sans"/>
                <a:sym typeface="Quattrocento Sans"/>
              </a:rPr>
              <a:t>Market Research</a:t>
            </a:r>
            <a:endParaRPr sz="1600">
              <a:latin typeface="Noto Sans Symbols"/>
              <a:ea typeface="Noto Sans Symbols"/>
              <a:cs typeface="Noto Sans Symbols"/>
              <a:sym typeface="Noto Sans Symbols"/>
            </a:endParaRPr>
          </a:p>
          <a:p>
            <a:pPr indent="-342900" lvl="2" marL="937260" rtl="0" algn="l">
              <a:spcBef>
                <a:spcPts val="0"/>
              </a:spcBef>
              <a:spcAft>
                <a:spcPts val="0"/>
              </a:spcAft>
              <a:buSzPts val="1200"/>
              <a:buFont typeface="Arial"/>
              <a:buChar char="●"/>
            </a:pPr>
            <a:r>
              <a:rPr lang="en-US" sz="1600">
                <a:solidFill>
                  <a:srgbClr val="0F0F0F"/>
                </a:solidFill>
                <a:latin typeface="Quattrocento Sans"/>
                <a:ea typeface="Quattrocento Sans"/>
                <a:cs typeface="Quattrocento Sans"/>
                <a:sym typeface="Quattrocento Sans"/>
              </a:rPr>
              <a:t>Technology Stack Exploration</a:t>
            </a:r>
            <a:endParaRPr sz="1600">
              <a:latin typeface="Noto Sans Symbols"/>
              <a:ea typeface="Noto Sans Symbols"/>
              <a:cs typeface="Noto Sans Symbols"/>
              <a:sym typeface="Noto Sans Symbols"/>
            </a:endParaRPr>
          </a:p>
          <a:p>
            <a:pPr indent="-342900" lvl="2" marL="937260" rtl="0" algn="l">
              <a:spcBef>
                <a:spcPts val="0"/>
              </a:spcBef>
              <a:spcAft>
                <a:spcPts val="0"/>
              </a:spcAft>
              <a:buSzPts val="1200"/>
              <a:buFont typeface="Arial"/>
              <a:buChar char="●"/>
            </a:pPr>
            <a:r>
              <a:rPr lang="en-US" sz="1600">
                <a:solidFill>
                  <a:srgbClr val="0F0F0F"/>
                </a:solidFill>
                <a:latin typeface="Quattrocento Sans"/>
                <a:ea typeface="Quattrocento Sans"/>
                <a:cs typeface="Quattrocento Sans"/>
                <a:sym typeface="Quattrocento Sans"/>
              </a:rPr>
              <a:t>Documentation</a:t>
            </a:r>
            <a:endParaRPr sz="1600">
              <a:latin typeface="Noto Sans Symbols"/>
              <a:ea typeface="Noto Sans Symbols"/>
              <a:cs typeface="Noto Sans Symbols"/>
              <a:sym typeface="Noto Sans Symbols"/>
            </a:endParaRPr>
          </a:p>
          <a:p>
            <a:pPr indent="-342900" lvl="2" marL="937260" rtl="0" algn="l">
              <a:spcBef>
                <a:spcPts val="0"/>
              </a:spcBef>
              <a:spcAft>
                <a:spcPts val="0"/>
              </a:spcAft>
              <a:buSzPts val="1200"/>
              <a:buFont typeface="Arial"/>
              <a:buChar char="●"/>
            </a:pPr>
            <a:r>
              <a:rPr lang="en-US" sz="1600">
                <a:solidFill>
                  <a:srgbClr val="0F0F0F"/>
                </a:solidFill>
                <a:latin typeface="Quattrocento Sans"/>
                <a:ea typeface="Quattrocento Sans"/>
                <a:cs typeface="Quattrocento Sans"/>
                <a:sym typeface="Quattrocento Sans"/>
              </a:rPr>
              <a:t>Budget Estimation</a:t>
            </a:r>
            <a:endParaRPr sz="1600">
              <a:latin typeface="Noto Sans Symbols"/>
              <a:ea typeface="Noto Sans Symbols"/>
              <a:cs typeface="Noto Sans Symbols"/>
              <a:sym typeface="Noto Sans Symbols"/>
            </a:endParaRPr>
          </a:p>
          <a:p>
            <a:pPr indent="-342900" lvl="2" marL="937260" rtl="0" algn="l">
              <a:spcBef>
                <a:spcPts val="0"/>
              </a:spcBef>
              <a:spcAft>
                <a:spcPts val="0"/>
              </a:spcAft>
              <a:buSzPts val="1200"/>
              <a:buFont typeface="Arial"/>
              <a:buChar char="●"/>
            </a:pPr>
            <a:r>
              <a:rPr lang="en-US" sz="1600">
                <a:solidFill>
                  <a:srgbClr val="0F0F0F"/>
                </a:solidFill>
                <a:latin typeface="Quattrocento Sans"/>
                <a:ea typeface="Quattrocento Sans"/>
                <a:cs typeface="Quattrocento Sans"/>
                <a:sym typeface="Quattrocento Sans"/>
              </a:rPr>
              <a:t>UI design</a:t>
            </a:r>
            <a:endParaRPr sz="1600">
              <a:latin typeface="Noto Sans Symbols"/>
              <a:ea typeface="Noto Sans Symbols"/>
              <a:cs typeface="Noto Sans Symbols"/>
              <a:sym typeface="Noto Sans Symbols"/>
            </a:endParaRPr>
          </a:p>
          <a:p>
            <a:pPr indent="0" lvl="0" marL="137160" marR="0" rtl="0" algn="l">
              <a:spcBef>
                <a:spcPts val="0"/>
              </a:spcBef>
              <a:spcAft>
                <a:spcPts val="0"/>
              </a:spcAft>
              <a:buSzPts val="1440"/>
              <a:buNone/>
            </a:pPr>
            <a:r>
              <a:rPr b="1" lang="en-US" sz="2400">
                <a:latin typeface="Arial"/>
                <a:ea typeface="Arial"/>
                <a:cs typeface="Arial"/>
                <a:sym typeface="Arial"/>
              </a:rPr>
              <a:t> </a:t>
            </a:r>
            <a:endParaRPr sz="2400">
              <a:latin typeface="Times New Roman"/>
              <a:ea typeface="Times New Roman"/>
              <a:cs typeface="Times New Roman"/>
              <a:sym typeface="Times New Roman"/>
            </a:endParaRPr>
          </a:p>
          <a:p>
            <a:pPr indent="0" lvl="0" marL="137160" marR="0" rtl="0" algn="l">
              <a:spcBef>
                <a:spcPts val="0"/>
              </a:spcBef>
              <a:spcAft>
                <a:spcPts val="0"/>
              </a:spcAft>
              <a:buSzPts val="1080"/>
              <a:buNone/>
            </a:pPr>
            <a:r>
              <a:rPr b="1" lang="en-US" sz="1800">
                <a:latin typeface="Arial"/>
                <a:ea typeface="Arial"/>
                <a:cs typeface="Arial"/>
                <a:sym typeface="Arial"/>
              </a:rPr>
              <a:t>      </a:t>
            </a:r>
            <a:r>
              <a:rPr b="1" lang="en-US" sz="1500">
                <a:latin typeface="Arial"/>
                <a:ea typeface="Arial"/>
                <a:cs typeface="Arial"/>
                <a:sym typeface="Arial"/>
              </a:rPr>
              <a:t>Phase II - Beta Prototype</a:t>
            </a:r>
            <a:endParaRPr sz="1500">
              <a:latin typeface="Times New Roman"/>
              <a:ea typeface="Times New Roman"/>
              <a:cs typeface="Times New Roman"/>
              <a:sym typeface="Times New Roman"/>
            </a:endParaRPr>
          </a:p>
          <a:p>
            <a:pPr indent="-342900" lvl="2" marL="937260" rtl="0" algn="l">
              <a:spcBef>
                <a:spcPts val="0"/>
              </a:spcBef>
              <a:spcAft>
                <a:spcPts val="0"/>
              </a:spcAft>
              <a:buSzPts val="1200"/>
              <a:buFont typeface="Arial"/>
              <a:buChar char="●"/>
            </a:pPr>
            <a:r>
              <a:rPr lang="en-US" sz="1600">
                <a:solidFill>
                  <a:srgbClr val="000000"/>
                </a:solidFill>
                <a:latin typeface="Quattrocento Sans"/>
                <a:ea typeface="Quattrocento Sans"/>
                <a:cs typeface="Quattrocento Sans"/>
                <a:sym typeface="Quattrocento Sans"/>
              </a:rPr>
              <a:t>User implementation of block chain based web app and mobile app</a:t>
            </a:r>
            <a:endParaRPr sz="1600">
              <a:latin typeface="Quattrocento Sans"/>
              <a:ea typeface="Quattrocento Sans"/>
              <a:cs typeface="Quattrocento Sans"/>
              <a:sym typeface="Quattrocento Sans"/>
            </a:endParaRPr>
          </a:p>
          <a:p>
            <a:pPr indent="-342900" lvl="2" marL="937260" rtl="0" algn="l">
              <a:spcBef>
                <a:spcPts val="0"/>
              </a:spcBef>
              <a:spcAft>
                <a:spcPts val="0"/>
              </a:spcAft>
              <a:buSzPts val="1200"/>
              <a:buFont typeface="Arial"/>
              <a:buChar char="●"/>
            </a:pPr>
            <a:r>
              <a:rPr lang="en-US" sz="1600">
                <a:solidFill>
                  <a:srgbClr val="000000"/>
                </a:solidFill>
                <a:latin typeface="Quattrocento Sans"/>
                <a:ea typeface="Quattrocento Sans"/>
                <a:cs typeface="Quattrocento Sans"/>
                <a:sym typeface="Quattrocento Sans"/>
              </a:rPr>
              <a:t>40% of  web app development</a:t>
            </a:r>
            <a:endParaRPr sz="1600">
              <a:latin typeface="Quattrocento Sans"/>
              <a:ea typeface="Quattrocento Sans"/>
              <a:cs typeface="Quattrocento Sans"/>
              <a:sym typeface="Quattrocento Sans"/>
            </a:endParaRPr>
          </a:p>
          <a:p>
            <a:pPr indent="-342900" lvl="2" marL="937260" rtl="0" algn="l">
              <a:spcBef>
                <a:spcPts val="0"/>
              </a:spcBef>
              <a:spcAft>
                <a:spcPts val="0"/>
              </a:spcAft>
              <a:buSzPts val="1200"/>
              <a:buFont typeface="Arial"/>
              <a:buChar char="●"/>
            </a:pPr>
            <a:r>
              <a:rPr lang="en-US" sz="1600">
                <a:solidFill>
                  <a:srgbClr val="000000"/>
                </a:solidFill>
                <a:latin typeface="Quattrocento Sans"/>
                <a:ea typeface="Quattrocento Sans"/>
                <a:cs typeface="Quattrocento Sans"/>
                <a:sym typeface="Quattrocento Sans"/>
              </a:rPr>
              <a:t>30% of mobile app development</a:t>
            </a:r>
            <a:endParaRPr sz="1600">
              <a:latin typeface="Quattrocento Sans"/>
              <a:ea typeface="Quattrocento Sans"/>
              <a:cs typeface="Quattrocento Sans"/>
              <a:sym typeface="Quattrocento Sans"/>
            </a:endParaRPr>
          </a:p>
          <a:p>
            <a:pPr indent="0" lvl="2" marL="685800" rtl="0" algn="l">
              <a:spcBef>
                <a:spcPts val="500"/>
              </a:spcBef>
              <a:spcAft>
                <a:spcPts val="0"/>
              </a:spcAft>
              <a:buSzPts val="1725"/>
              <a:buNone/>
            </a:pPr>
            <a:r>
              <a:t/>
            </a:r>
            <a:endParaRPr/>
          </a:p>
          <a:p>
            <a:pPr indent="-209550" lvl="0" marL="320040" rtl="0" algn="l">
              <a:spcBef>
                <a:spcPts val="700"/>
              </a:spcBef>
              <a:spcAft>
                <a:spcPts val="0"/>
              </a:spcAft>
              <a:buClr>
                <a:srgbClr val="008000"/>
              </a:buClr>
              <a:buSzPts val="1740"/>
              <a:buNone/>
            </a:pPr>
            <a:r>
              <a:t/>
            </a:r>
            <a:endParaRPr/>
          </a:p>
        </p:txBody>
      </p:sp>
      <p:sp>
        <p:nvSpPr>
          <p:cNvPr id="222" name="Google Shape;222;p13"/>
          <p:cNvSpPr txBox="1"/>
          <p:nvPr>
            <p:ph idx="11" type="ftr"/>
          </p:nvPr>
        </p:nvSpPr>
        <p:spPr>
          <a:xfrm>
            <a:off x="812802" y="6682153"/>
            <a:ext cx="5327666" cy="189917"/>
          </a:xfrm>
          <a:prstGeom prst="rect">
            <a:avLst/>
          </a:prstGeom>
          <a:solidFill>
            <a:srgbClr val="C00000"/>
          </a:solidFill>
          <a:ln cap="flat" cmpd="sng" w="952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FFFFFF"/>
                </a:solidFill>
              </a:rPr>
              <a:t>Proect Name here </a:t>
            </a:r>
            <a:endParaRPr>
              <a:solidFill>
                <a:srgbClr val="FFFFFF"/>
              </a:solidFill>
            </a:endParaRPr>
          </a:p>
        </p:txBody>
      </p:sp>
      <p:sp>
        <p:nvSpPr>
          <p:cNvPr id="223" name="Google Shape;223;p13"/>
          <p:cNvSpPr txBox="1"/>
          <p:nvPr>
            <p:ph idx="10" type="dt"/>
          </p:nvPr>
        </p:nvSpPr>
        <p:spPr>
          <a:xfrm>
            <a:off x="8530824" y="6682154"/>
            <a:ext cx="2615284" cy="164126"/>
          </a:xfrm>
          <a:prstGeom prst="rect">
            <a:avLst/>
          </a:prstGeom>
          <a:solidFill>
            <a:srgbClr val="E98909"/>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CS-FYP    DHA Suffa University </a:t>
            </a:r>
            <a:endParaRPr/>
          </a:p>
        </p:txBody>
      </p:sp>
      <p:pic>
        <p:nvPicPr>
          <p:cNvPr id="224" name="Google Shape;224;p13"/>
          <p:cNvPicPr preferRelativeResize="0"/>
          <p:nvPr/>
        </p:nvPicPr>
        <p:blipFill rotWithShape="1">
          <a:blip r:embed="rId3">
            <a:alphaModFix/>
          </a:blip>
          <a:srcRect b="0" l="0" r="0" t="0"/>
          <a:stretch/>
        </p:blipFill>
        <p:spPr>
          <a:xfrm>
            <a:off x="8107312" y="228600"/>
            <a:ext cx="2253173" cy="1167032"/>
          </a:xfrm>
          <a:prstGeom prst="rect">
            <a:avLst/>
          </a:prstGeom>
          <a:noFill/>
          <a:ln>
            <a:noFill/>
          </a:ln>
        </p:spPr>
      </p:pic>
      <p:pic>
        <p:nvPicPr>
          <p:cNvPr id="225" name="Google Shape;225;p13"/>
          <p:cNvPicPr preferRelativeResize="0"/>
          <p:nvPr/>
        </p:nvPicPr>
        <p:blipFill rotWithShape="1">
          <a:blip r:embed="rId4">
            <a:alphaModFix/>
          </a:blip>
          <a:srcRect b="0" l="0" r="0" t="0"/>
          <a:stretch/>
        </p:blipFill>
        <p:spPr>
          <a:xfrm>
            <a:off x="7792367" y="3236053"/>
            <a:ext cx="3000507" cy="215597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4"/>
          <p:cNvSpPr txBox="1"/>
          <p:nvPr>
            <p:ph type="title"/>
          </p:nvPr>
        </p:nvSpPr>
        <p:spPr>
          <a:xfrm>
            <a:off x="816864" y="228600"/>
            <a:ext cx="10155936"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7- FYP  Deliverables </a:t>
            </a:r>
            <a:endParaRPr/>
          </a:p>
        </p:txBody>
      </p:sp>
      <p:sp>
        <p:nvSpPr>
          <p:cNvPr id="231" name="Google Shape;231;p14"/>
          <p:cNvSpPr txBox="1"/>
          <p:nvPr>
            <p:ph idx="1" type="body"/>
          </p:nvPr>
        </p:nvSpPr>
        <p:spPr>
          <a:xfrm>
            <a:off x="816864" y="1600200"/>
            <a:ext cx="10232136" cy="4479926"/>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Clr>
                <a:srgbClr val="008000"/>
              </a:buClr>
              <a:buSzPts val="1740"/>
              <a:buChar char="◻"/>
            </a:pPr>
            <a:r>
              <a:rPr lang="en-US"/>
              <a:t>Mention the </a:t>
            </a:r>
            <a:r>
              <a:rPr lang="en-US">
                <a:solidFill>
                  <a:srgbClr val="0070C0"/>
                </a:solidFill>
              </a:rPr>
              <a:t>project deliverables </a:t>
            </a:r>
            <a:r>
              <a:rPr lang="en-US"/>
              <a:t>such as </a:t>
            </a:r>
            <a:endParaRPr/>
          </a:p>
          <a:p>
            <a:pPr indent="0" lvl="0" marL="0" rtl="0" algn="l">
              <a:spcBef>
                <a:spcPts val="700"/>
              </a:spcBef>
              <a:spcAft>
                <a:spcPts val="0"/>
              </a:spcAft>
              <a:buSzPts val="1740"/>
              <a:buNone/>
            </a:pPr>
            <a:r>
              <a:t/>
            </a:r>
            <a:endParaRPr/>
          </a:p>
          <a:p>
            <a:pPr indent="-274320" lvl="1" marL="777240" rtl="0" algn="l">
              <a:spcBef>
                <a:spcPts val="0"/>
              </a:spcBef>
              <a:spcAft>
                <a:spcPts val="0"/>
              </a:spcAft>
              <a:buSzPts val="1120"/>
              <a:buChar char="🞑"/>
            </a:pPr>
            <a:r>
              <a:rPr b="1" lang="en-US" sz="1600">
                <a:latin typeface="Arial"/>
                <a:ea typeface="Arial"/>
                <a:cs typeface="Arial"/>
                <a:sym typeface="Arial"/>
              </a:rPr>
              <a:t>Phase III - Release Candidate</a:t>
            </a:r>
            <a:endParaRPr sz="1600">
              <a:latin typeface="Times New Roman"/>
              <a:ea typeface="Times New Roman"/>
              <a:cs typeface="Times New Roman"/>
              <a:sym typeface="Times New Roman"/>
            </a:endParaRPr>
          </a:p>
          <a:p>
            <a:pPr indent="-342900" lvl="2" marL="937260" rtl="0" algn="l">
              <a:spcBef>
                <a:spcPts val="0"/>
              </a:spcBef>
              <a:spcAft>
                <a:spcPts val="0"/>
              </a:spcAft>
              <a:buSzPts val="1350"/>
              <a:buFont typeface="Arial"/>
              <a:buChar char="●"/>
            </a:pPr>
            <a:r>
              <a:rPr lang="en-US" sz="1800">
                <a:solidFill>
                  <a:srgbClr val="000000"/>
                </a:solidFill>
                <a:latin typeface="Quattrocento Sans"/>
                <a:ea typeface="Quattrocento Sans"/>
                <a:cs typeface="Quattrocento Sans"/>
                <a:sym typeface="Quattrocento Sans"/>
              </a:rPr>
              <a:t>Block chain development </a:t>
            </a:r>
            <a:endParaRPr sz="1800">
              <a:latin typeface="Quattrocento Sans"/>
              <a:ea typeface="Quattrocento Sans"/>
              <a:cs typeface="Quattrocento Sans"/>
              <a:sym typeface="Quattrocento Sans"/>
            </a:endParaRPr>
          </a:p>
          <a:p>
            <a:pPr indent="-342900" lvl="2" marL="937260" rtl="0" algn="l">
              <a:spcBef>
                <a:spcPts val="0"/>
              </a:spcBef>
              <a:spcAft>
                <a:spcPts val="0"/>
              </a:spcAft>
              <a:buSzPts val="1350"/>
              <a:buFont typeface="Arial"/>
              <a:buChar char="●"/>
            </a:pPr>
            <a:r>
              <a:rPr lang="en-US" sz="1800">
                <a:solidFill>
                  <a:srgbClr val="000000"/>
                </a:solidFill>
                <a:latin typeface="Quattrocento Sans"/>
                <a:ea typeface="Quattrocento Sans"/>
                <a:cs typeface="Quattrocento Sans"/>
                <a:sym typeface="Quattrocento Sans"/>
              </a:rPr>
              <a:t>60% of remaining web app development</a:t>
            </a:r>
            <a:endParaRPr sz="1800">
              <a:latin typeface="Quattrocento Sans"/>
              <a:ea typeface="Quattrocento Sans"/>
              <a:cs typeface="Quattrocento Sans"/>
              <a:sym typeface="Quattrocento Sans"/>
            </a:endParaRPr>
          </a:p>
          <a:p>
            <a:pPr indent="-342900" lvl="2" marL="937260" rtl="0" algn="l">
              <a:spcBef>
                <a:spcPts val="0"/>
              </a:spcBef>
              <a:spcAft>
                <a:spcPts val="0"/>
              </a:spcAft>
              <a:buSzPts val="1350"/>
              <a:buFont typeface="Arial"/>
              <a:buChar char="●"/>
            </a:pPr>
            <a:r>
              <a:rPr lang="en-US" sz="1800">
                <a:solidFill>
                  <a:srgbClr val="000000"/>
                </a:solidFill>
                <a:latin typeface="Quattrocento Sans"/>
                <a:ea typeface="Quattrocento Sans"/>
                <a:cs typeface="Quattrocento Sans"/>
                <a:sym typeface="Quattrocento Sans"/>
              </a:rPr>
              <a:t>70% of remaining mobile app development</a:t>
            </a:r>
            <a:endParaRPr sz="1800">
              <a:latin typeface="Quattrocento Sans"/>
              <a:ea typeface="Quattrocento Sans"/>
              <a:cs typeface="Quattrocento Sans"/>
              <a:sym typeface="Quattrocento Sans"/>
            </a:endParaRPr>
          </a:p>
          <a:p>
            <a:pPr indent="0" lvl="2" marL="594360" rtl="0" algn="l">
              <a:spcBef>
                <a:spcPts val="0"/>
              </a:spcBef>
              <a:spcAft>
                <a:spcPts val="0"/>
              </a:spcAft>
              <a:buSzPts val="1350"/>
              <a:buNone/>
            </a:pPr>
            <a:r>
              <a:t/>
            </a:r>
            <a:endParaRPr sz="1800">
              <a:latin typeface="Noto Sans Symbols"/>
              <a:ea typeface="Noto Sans Symbols"/>
              <a:cs typeface="Noto Sans Symbols"/>
              <a:sym typeface="Noto Sans Symbols"/>
            </a:endParaRPr>
          </a:p>
          <a:p>
            <a:pPr indent="0" lvl="0" marL="137160" marR="0" rtl="0" algn="l">
              <a:spcBef>
                <a:spcPts val="0"/>
              </a:spcBef>
              <a:spcAft>
                <a:spcPts val="0"/>
              </a:spcAft>
              <a:buSzPts val="1680"/>
              <a:buNone/>
            </a:pPr>
            <a:r>
              <a:rPr b="1" lang="en-US" sz="2800">
                <a:latin typeface="Arial"/>
                <a:ea typeface="Arial"/>
                <a:cs typeface="Arial"/>
                <a:sym typeface="Arial"/>
              </a:rPr>
              <a:t> </a:t>
            </a:r>
            <a:endParaRPr sz="2800">
              <a:latin typeface="Times New Roman"/>
              <a:ea typeface="Times New Roman"/>
              <a:cs typeface="Times New Roman"/>
              <a:sym typeface="Times New Roman"/>
            </a:endParaRPr>
          </a:p>
          <a:p>
            <a:pPr indent="-274320" lvl="1" marL="777240" rtl="0" algn="l">
              <a:spcBef>
                <a:spcPts val="0"/>
              </a:spcBef>
              <a:spcAft>
                <a:spcPts val="0"/>
              </a:spcAft>
              <a:buSzPts val="1120"/>
              <a:buChar char="🞑"/>
            </a:pPr>
            <a:r>
              <a:rPr b="1" lang="en-US" sz="1600">
                <a:latin typeface="Arial"/>
                <a:ea typeface="Arial"/>
                <a:cs typeface="Arial"/>
                <a:sym typeface="Arial"/>
              </a:rPr>
              <a:t>Phase IV - Final Product</a:t>
            </a:r>
            <a:endParaRPr sz="1600">
              <a:latin typeface="Times New Roman"/>
              <a:ea typeface="Times New Roman"/>
              <a:cs typeface="Times New Roman"/>
              <a:sym typeface="Times New Roman"/>
            </a:endParaRPr>
          </a:p>
          <a:p>
            <a:pPr indent="-342900" lvl="2" marL="937260" rtl="0" algn="l">
              <a:spcBef>
                <a:spcPts val="0"/>
              </a:spcBef>
              <a:spcAft>
                <a:spcPts val="0"/>
              </a:spcAft>
              <a:buSzPts val="1350"/>
              <a:buFont typeface="Arial"/>
              <a:buChar char="●"/>
            </a:pPr>
            <a:r>
              <a:rPr lang="en-US" sz="1800">
                <a:solidFill>
                  <a:srgbClr val="000000"/>
                </a:solidFill>
                <a:latin typeface="Quattrocento Sans"/>
                <a:ea typeface="Quattrocento Sans"/>
                <a:cs typeface="Quattrocento Sans"/>
                <a:sym typeface="Quattrocento Sans"/>
              </a:rPr>
              <a:t>Complete application</a:t>
            </a:r>
            <a:endParaRPr sz="1800">
              <a:latin typeface="Noto Sans Symbols"/>
              <a:ea typeface="Noto Sans Symbols"/>
              <a:cs typeface="Noto Sans Symbols"/>
              <a:sym typeface="Noto Sans Symbols"/>
            </a:endParaRPr>
          </a:p>
          <a:p>
            <a:pPr indent="-342900" lvl="2" marL="937260" rtl="0" algn="l">
              <a:spcBef>
                <a:spcPts val="0"/>
              </a:spcBef>
              <a:spcAft>
                <a:spcPts val="0"/>
              </a:spcAft>
              <a:buSzPts val="1350"/>
              <a:buFont typeface="Arial"/>
              <a:buChar char="●"/>
            </a:pPr>
            <a:r>
              <a:rPr lang="en-US" sz="1800">
                <a:solidFill>
                  <a:srgbClr val="000000"/>
                </a:solidFill>
                <a:latin typeface="Quattrocento Sans"/>
                <a:ea typeface="Quattrocento Sans"/>
                <a:cs typeface="Quattrocento Sans"/>
                <a:sym typeface="Quattrocento Sans"/>
              </a:rPr>
              <a:t>Testing </a:t>
            </a:r>
            <a:endParaRPr sz="1800">
              <a:latin typeface="Noto Sans Symbols"/>
              <a:ea typeface="Noto Sans Symbols"/>
              <a:cs typeface="Noto Sans Symbols"/>
              <a:sym typeface="Noto Sans Symbols"/>
            </a:endParaRPr>
          </a:p>
          <a:p>
            <a:pPr indent="-342900" lvl="2" marL="937260" rtl="0" algn="l">
              <a:spcBef>
                <a:spcPts val="0"/>
              </a:spcBef>
              <a:spcAft>
                <a:spcPts val="0"/>
              </a:spcAft>
              <a:buSzPts val="1350"/>
              <a:buFont typeface="Arial"/>
              <a:buChar char="●"/>
            </a:pPr>
            <a:r>
              <a:rPr lang="en-US" sz="1800">
                <a:solidFill>
                  <a:srgbClr val="000000"/>
                </a:solidFill>
                <a:latin typeface="Quattrocento Sans"/>
                <a:ea typeface="Quattrocento Sans"/>
                <a:cs typeface="Quattrocento Sans"/>
                <a:sym typeface="Quattrocento Sans"/>
              </a:rPr>
              <a:t>Final report</a:t>
            </a:r>
            <a:endParaRPr sz="1800">
              <a:latin typeface="Noto Sans Symbols"/>
              <a:ea typeface="Noto Sans Symbols"/>
              <a:cs typeface="Noto Sans Symbols"/>
              <a:sym typeface="Noto Sans Symbols"/>
            </a:endParaRPr>
          </a:p>
          <a:p>
            <a:pPr indent="0" lvl="2" marL="685800" rtl="0" algn="l">
              <a:spcBef>
                <a:spcPts val="500"/>
              </a:spcBef>
              <a:spcAft>
                <a:spcPts val="0"/>
              </a:spcAft>
              <a:buSzPts val="1725"/>
              <a:buNone/>
            </a:pPr>
            <a:r>
              <a:t/>
            </a:r>
            <a:endParaRPr/>
          </a:p>
          <a:p>
            <a:pPr indent="-209550" lvl="0" marL="320040" rtl="0" algn="l">
              <a:spcBef>
                <a:spcPts val="700"/>
              </a:spcBef>
              <a:spcAft>
                <a:spcPts val="0"/>
              </a:spcAft>
              <a:buClr>
                <a:srgbClr val="008000"/>
              </a:buClr>
              <a:buSzPts val="1740"/>
              <a:buNone/>
            </a:pPr>
            <a:r>
              <a:t/>
            </a:r>
            <a:endParaRPr/>
          </a:p>
        </p:txBody>
      </p:sp>
      <p:sp>
        <p:nvSpPr>
          <p:cNvPr id="232" name="Google Shape;232;p14"/>
          <p:cNvSpPr txBox="1"/>
          <p:nvPr>
            <p:ph idx="11" type="ftr"/>
          </p:nvPr>
        </p:nvSpPr>
        <p:spPr>
          <a:xfrm>
            <a:off x="812802" y="6682153"/>
            <a:ext cx="5327666" cy="189917"/>
          </a:xfrm>
          <a:prstGeom prst="rect">
            <a:avLst/>
          </a:prstGeom>
          <a:solidFill>
            <a:srgbClr val="C00000"/>
          </a:solidFill>
          <a:ln cap="flat" cmpd="sng" w="952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FFFFFF"/>
                </a:solidFill>
              </a:rPr>
              <a:t>Proect Name here </a:t>
            </a:r>
            <a:endParaRPr>
              <a:solidFill>
                <a:srgbClr val="FFFFFF"/>
              </a:solidFill>
            </a:endParaRPr>
          </a:p>
        </p:txBody>
      </p:sp>
      <p:sp>
        <p:nvSpPr>
          <p:cNvPr id="233" name="Google Shape;233;p14"/>
          <p:cNvSpPr txBox="1"/>
          <p:nvPr>
            <p:ph idx="10" type="dt"/>
          </p:nvPr>
        </p:nvSpPr>
        <p:spPr>
          <a:xfrm>
            <a:off x="8530824" y="6682154"/>
            <a:ext cx="2615284" cy="164126"/>
          </a:xfrm>
          <a:prstGeom prst="rect">
            <a:avLst/>
          </a:prstGeom>
          <a:solidFill>
            <a:srgbClr val="E98909"/>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CS-FYP    DHA Suffa University </a:t>
            </a:r>
            <a:endParaRPr/>
          </a:p>
        </p:txBody>
      </p:sp>
      <p:sp>
        <p:nvSpPr>
          <p:cNvPr id="234" name="Google Shape;234;p14"/>
          <p:cNvSpPr txBox="1"/>
          <p:nvPr>
            <p:ph idx="12" type="sldNum"/>
          </p:nvPr>
        </p:nvSpPr>
        <p:spPr>
          <a:xfrm>
            <a:off x="812800" y="1395632"/>
            <a:ext cx="787400" cy="130174"/>
          </a:xfrm>
          <a:prstGeom prst="rect">
            <a:avLst/>
          </a:prstGeom>
          <a:solidFill>
            <a:srgbClr val="990000"/>
          </a:solidFill>
          <a:ln cap="flat" cmpd="sng" w="9525">
            <a:solidFill>
              <a:srgbClr val="C00000"/>
            </a:solidFill>
            <a:prstDash val="solid"/>
            <a:round/>
            <a:headEnd len="sm" w="sm" type="none"/>
            <a:tailEnd len="sm" w="sm" type="none"/>
          </a:ln>
        </p:spPr>
        <p:txBody>
          <a:bodyPr anchorCtr="0" anchor="t" bIns="45700" lIns="91425" spcFirstLastPara="1" rIns="91425" wrap="square" tIns="45700">
            <a:noAutofit/>
          </a:bodyPr>
          <a:lstStyle/>
          <a:p>
            <a:pPr indent="0" lvl="0" marL="0" rtl="0" algn="ctr">
              <a:spcBef>
                <a:spcPts val="0"/>
              </a:spcBef>
              <a:spcAft>
                <a:spcPts val="0"/>
              </a:spcAft>
              <a:buNone/>
            </a:pPr>
            <a:r>
              <a:t/>
            </a:r>
            <a:endParaRPr/>
          </a:p>
        </p:txBody>
      </p:sp>
      <p:pic>
        <p:nvPicPr>
          <p:cNvPr id="235" name="Google Shape;235;p14"/>
          <p:cNvPicPr preferRelativeResize="0"/>
          <p:nvPr/>
        </p:nvPicPr>
        <p:blipFill rotWithShape="1">
          <a:blip r:embed="rId3">
            <a:alphaModFix/>
          </a:blip>
          <a:srcRect b="0" l="0" r="0" t="0"/>
          <a:stretch/>
        </p:blipFill>
        <p:spPr>
          <a:xfrm>
            <a:off x="8107312" y="228600"/>
            <a:ext cx="2253173" cy="1167032"/>
          </a:xfrm>
          <a:prstGeom prst="rect">
            <a:avLst/>
          </a:prstGeom>
          <a:noFill/>
          <a:ln>
            <a:noFill/>
          </a:ln>
        </p:spPr>
      </p:pic>
      <p:pic>
        <p:nvPicPr>
          <p:cNvPr id="236" name="Google Shape;236;p14"/>
          <p:cNvPicPr preferRelativeResize="0"/>
          <p:nvPr/>
        </p:nvPicPr>
        <p:blipFill rotWithShape="1">
          <a:blip r:embed="rId4">
            <a:alphaModFix/>
          </a:blip>
          <a:srcRect b="0" l="0" r="0" t="0"/>
          <a:stretch/>
        </p:blipFill>
        <p:spPr>
          <a:xfrm>
            <a:off x="7185606" y="2897521"/>
            <a:ext cx="2755347" cy="245434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9FBFC"/>
            </a:gs>
            <a:gs pos="13000">
              <a:srgbClr val="F9FBFC"/>
            </a:gs>
            <a:gs pos="74000">
              <a:srgbClr val="CDDDEA"/>
            </a:gs>
            <a:gs pos="83000">
              <a:srgbClr val="CDDDEA"/>
            </a:gs>
            <a:gs pos="100000">
              <a:srgbClr val="DDE8F1"/>
            </a:gs>
          </a:gsLst>
          <a:lin ang="5400000" scaled="0"/>
        </a:gradFill>
      </p:bgPr>
    </p:bg>
    <p:spTree>
      <p:nvGrpSpPr>
        <p:cNvPr id="240" name="Shape 240"/>
        <p:cNvGrpSpPr/>
        <p:nvPr/>
      </p:nvGrpSpPr>
      <p:grpSpPr>
        <a:xfrm>
          <a:off x="0" y="0"/>
          <a:ext cx="0" cy="0"/>
          <a:chOff x="0" y="0"/>
          <a:chExt cx="0" cy="0"/>
        </a:xfrm>
      </p:grpSpPr>
      <p:sp>
        <p:nvSpPr>
          <p:cNvPr id="241" name="Google Shape;241;p15"/>
          <p:cNvSpPr txBox="1"/>
          <p:nvPr>
            <p:ph type="title"/>
          </p:nvPr>
        </p:nvSpPr>
        <p:spPr>
          <a:xfrm>
            <a:off x="816864" y="228600"/>
            <a:ext cx="10155936"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User  Interface</a:t>
            </a:r>
            <a:endParaRPr/>
          </a:p>
        </p:txBody>
      </p:sp>
      <p:sp>
        <p:nvSpPr>
          <p:cNvPr id="242" name="Google Shape;242;p15"/>
          <p:cNvSpPr txBox="1"/>
          <p:nvPr>
            <p:ph idx="1" type="body"/>
          </p:nvPr>
        </p:nvSpPr>
        <p:spPr>
          <a:xfrm>
            <a:off x="816864" y="1689066"/>
            <a:ext cx="10232136" cy="4391060"/>
          </a:xfrm>
          <a:prstGeom prst="rect">
            <a:avLst/>
          </a:prstGeom>
          <a:noFill/>
          <a:ln>
            <a:noFill/>
          </a:ln>
        </p:spPr>
        <p:txBody>
          <a:bodyPr anchorCtr="0" anchor="t" bIns="45700" lIns="91425" spcFirstLastPara="1" rIns="91425" wrap="square" tIns="45700">
            <a:normAutofit/>
          </a:bodyPr>
          <a:lstStyle/>
          <a:p>
            <a:pPr indent="0" lvl="2" marL="594360" rtl="0" algn="l">
              <a:spcBef>
                <a:spcPts val="0"/>
              </a:spcBef>
              <a:spcAft>
                <a:spcPts val="0"/>
              </a:spcAft>
              <a:buSzPts val="1350"/>
              <a:buNone/>
            </a:pPr>
            <a:r>
              <a:t/>
            </a:r>
            <a:endParaRPr sz="1800">
              <a:latin typeface="Noto Sans Symbols"/>
              <a:ea typeface="Noto Sans Symbols"/>
              <a:cs typeface="Noto Sans Symbols"/>
              <a:sym typeface="Noto Sans Symbols"/>
            </a:endParaRPr>
          </a:p>
          <a:p>
            <a:pPr indent="0" lvl="2" marL="685800" rtl="0" algn="l">
              <a:spcBef>
                <a:spcPts val="500"/>
              </a:spcBef>
              <a:spcAft>
                <a:spcPts val="0"/>
              </a:spcAft>
              <a:buSzPts val="1725"/>
              <a:buNone/>
            </a:pPr>
            <a:r>
              <a:rPr lang="en-US"/>
              <a:t>Website User Interface:</a:t>
            </a:r>
            <a:endParaRPr/>
          </a:p>
          <a:p>
            <a:pPr indent="0" lvl="2" marL="685800" rtl="0" algn="l">
              <a:spcBef>
                <a:spcPts val="500"/>
              </a:spcBef>
              <a:spcAft>
                <a:spcPts val="0"/>
              </a:spcAft>
              <a:buSzPts val="1725"/>
              <a:buNone/>
            </a:pPr>
            <a:r>
              <a:t/>
            </a:r>
            <a:endParaRPr/>
          </a:p>
          <a:p>
            <a:pPr indent="-209550" lvl="0" marL="320040" rtl="0" algn="l">
              <a:spcBef>
                <a:spcPts val="700"/>
              </a:spcBef>
              <a:spcAft>
                <a:spcPts val="0"/>
              </a:spcAft>
              <a:buClr>
                <a:srgbClr val="008000"/>
              </a:buClr>
              <a:buSzPts val="1740"/>
              <a:buNone/>
            </a:pPr>
            <a:r>
              <a:t/>
            </a:r>
            <a:endParaRPr/>
          </a:p>
        </p:txBody>
      </p:sp>
      <p:sp>
        <p:nvSpPr>
          <p:cNvPr id="243" name="Google Shape;243;p15"/>
          <p:cNvSpPr txBox="1"/>
          <p:nvPr>
            <p:ph idx="10" type="dt"/>
          </p:nvPr>
        </p:nvSpPr>
        <p:spPr>
          <a:xfrm>
            <a:off x="8530824" y="6682154"/>
            <a:ext cx="2615284" cy="164126"/>
          </a:xfrm>
          <a:prstGeom prst="rect">
            <a:avLst/>
          </a:prstGeom>
          <a:solidFill>
            <a:srgbClr val="E98909"/>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CS-FYP    DHA Suffa University </a:t>
            </a:r>
            <a:endParaRPr/>
          </a:p>
        </p:txBody>
      </p:sp>
      <p:pic>
        <p:nvPicPr>
          <p:cNvPr id="244" name="Google Shape;244;p15"/>
          <p:cNvPicPr preferRelativeResize="0"/>
          <p:nvPr/>
        </p:nvPicPr>
        <p:blipFill rotWithShape="1">
          <a:blip r:embed="rId3">
            <a:alphaModFix/>
          </a:blip>
          <a:srcRect b="0" l="0" r="0" t="0"/>
          <a:stretch/>
        </p:blipFill>
        <p:spPr>
          <a:xfrm>
            <a:off x="8107312" y="228600"/>
            <a:ext cx="2253173" cy="1167032"/>
          </a:xfrm>
          <a:prstGeom prst="rect">
            <a:avLst/>
          </a:prstGeom>
          <a:noFill/>
          <a:ln>
            <a:noFill/>
          </a:ln>
        </p:spPr>
      </p:pic>
      <p:pic>
        <p:nvPicPr>
          <p:cNvPr id="245" name="Google Shape;245;p15"/>
          <p:cNvPicPr preferRelativeResize="0"/>
          <p:nvPr/>
        </p:nvPicPr>
        <p:blipFill rotWithShape="1">
          <a:blip r:embed="rId4">
            <a:alphaModFix/>
          </a:blip>
          <a:srcRect b="0" l="0" r="0" t="0"/>
          <a:stretch/>
        </p:blipFill>
        <p:spPr>
          <a:xfrm>
            <a:off x="2627870" y="2470134"/>
            <a:ext cx="5838246" cy="374215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9FBFC"/>
            </a:gs>
            <a:gs pos="13000">
              <a:srgbClr val="F9FBFC"/>
            </a:gs>
            <a:gs pos="74000">
              <a:srgbClr val="CDDDEA"/>
            </a:gs>
            <a:gs pos="83000">
              <a:srgbClr val="CDDDEA"/>
            </a:gs>
            <a:gs pos="100000">
              <a:srgbClr val="DDE8F1"/>
            </a:gs>
          </a:gsLst>
          <a:lin ang="5400000" scaled="0"/>
        </a:gradFill>
      </p:bgPr>
    </p:bg>
    <p:spTree>
      <p:nvGrpSpPr>
        <p:cNvPr id="249" name="Shape 249"/>
        <p:cNvGrpSpPr/>
        <p:nvPr/>
      </p:nvGrpSpPr>
      <p:grpSpPr>
        <a:xfrm>
          <a:off x="0" y="0"/>
          <a:ext cx="0" cy="0"/>
          <a:chOff x="0" y="0"/>
          <a:chExt cx="0" cy="0"/>
        </a:xfrm>
      </p:grpSpPr>
      <p:sp>
        <p:nvSpPr>
          <p:cNvPr id="250" name="Google Shape;250;p16"/>
          <p:cNvSpPr txBox="1"/>
          <p:nvPr>
            <p:ph idx="1" type="body"/>
          </p:nvPr>
        </p:nvSpPr>
        <p:spPr>
          <a:xfrm>
            <a:off x="816864" y="1689066"/>
            <a:ext cx="10232136" cy="4391060"/>
          </a:xfrm>
          <a:prstGeom prst="rect">
            <a:avLst/>
          </a:prstGeom>
          <a:noFill/>
          <a:ln>
            <a:noFill/>
          </a:ln>
        </p:spPr>
        <p:txBody>
          <a:bodyPr anchorCtr="0" anchor="t" bIns="45700" lIns="91425" spcFirstLastPara="1" rIns="91425" wrap="square" tIns="45700">
            <a:normAutofit/>
          </a:bodyPr>
          <a:lstStyle/>
          <a:p>
            <a:pPr indent="0" lvl="2" marL="594360" rtl="0" algn="l">
              <a:spcBef>
                <a:spcPts val="0"/>
              </a:spcBef>
              <a:spcAft>
                <a:spcPts val="0"/>
              </a:spcAft>
              <a:buSzPts val="1350"/>
              <a:buNone/>
            </a:pPr>
            <a:r>
              <a:t/>
            </a:r>
            <a:endParaRPr sz="1800">
              <a:latin typeface="Noto Sans Symbols"/>
              <a:ea typeface="Noto Sans Symbols"/>
              <a:cs typeface="Noto Sans Symbols"/>
              <a:sym typeface="Noto Sans Symbols"/>
            </a:endParaRPr>
          </a:p>
          <a:p>
            <a:pPr indent="0" lvl="2" marL="685800" rtl="0" algn="l">
              <a:spcBef>
                <a:spcPts val="500"/>
              </a:spcBef>
              <a:spcAft>
                <a:spcPts val="0"/>
              </a:spcAft>
              <a:buSzPts val="1725"/>
              <a:buNone/>
            </a:pPr>
            <a:r>
              <a:rPr lang="en-US"/>
              <a:t>Website User Interface:</a:t>
            </a:r>
            <a:endParaRPr/>
          </a:p>
          <a:p>
            <a:pPr indent="0" lvl="2" marL="685800" rtl="0" algn="l">
              <a:spcBef>
                <a:spcPts val="500"/>
              </a:spcBef>
              <a:spcAft>
                <a:spcPts val="0"/>
              </a:spcAft>
              <a:buSzPts val="1725"/>
              <a:buNone/>
            </a:pPr>
            <a:r>
              <a:t/>
            </a:r>
            <a:endParaRPr/>
          </a:p>
          <a:p>
            <a:pPr indent="-209550" lvl="0" marL="320040" rtl="0" algn="l">
              <a:spcBef>
                <a:spcPts val="700"/>
              </a:spcBef>
              <a:spcAft>
                <a:spcPts val="0"/>
              </a:spcAft>
              <a:buClr>
                <a:srgbClr val="008000"/>
              </a:buClr>
              <a:buSzPts val="1740"/>
              <a:buNone/>
            </a:pPr>
            <a:r>
              <a:t/>
            </a:r>
            <a:endParaRPr/>
          </a:p>
        </p:txBody>
      </p:sp>
      <p:sp>
        <p:nvSpPr>
          <p:cNvPr id="251" name="Google Shape;251;p16"/>
          <p:cNvSpPr txBox="1"/>
          <p:nvPr>
            <p:ph idx="10" type="dt"/>
          </p:nvPr>
        </p:nvSpPr>
        <p:spPr>
          <a:xfrm>
            <a:off x="8530824" y="6682154"/>
            <a:ext cx="2615284" cy="164126"/>
          </a:xfrm>
          <a:prstGeom prst="rect">
            <a:avLst/>
          </a:prstGeom>
          <a:solidFill>
            <a:srgbClr val="E98909"/>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CS-FYP    DHA Suffa University </a:t>
            </a:r>
            <a:endParaRPr/>
          </a:p>
        </p:txBody>
      </p:sp>
      <p:pic>
        <p:nvPicPr>
          <p:cNvPr id="252" name="Google Shape;252;p16"/>
          <p:cNvPicPr preferRelativeResize="0"/>
          <p:nvPr/>
        </p:nvPicPr>
        <p:blipFill rotWithShape="1">
          <a:blip r:embed="rId3">
            <a:alphaModFix/>
          </a:blip>
          <a:srcRect b="0" l="0" r="0" t="0"/>
          <a:stretch/>
        </p:blipFill>
        <p:spPr>
          <a:xfrm>
            <a:off x="8107312" y="228600"/>
            <a:ext cx="2253173" cy="1167032"/>
          </a:xfrm>
          <a:prstGeom prst="rect">
            <a:avLst/>
          </a:prstGeom>
          <a:noFill/>
          <a:ln>
            <a:noFill/>
          </a:ln>
        </p:spPr>
      </p:pic>
      <p:pic>
        <p:nvPicPr>
          <p:cNvPr id="253" name="Google Shape;253;p16"/>
          <p:cNvPicPr preferRelativeResize="0"/>
          <p:nvPr/>
        </p:nvPicPr>
        <p:blipFill rotWithShape="1">
          <a:blip r:embed="rId4">
            <a:alphaModFix/>
          </a:blip>
          <a:srcRect b="0" l="0" r="0" t="0"/>
          <a:stretch/>
        </p:blipFill>
        <p:spPr>
          <a:xfrm>
            <a:off x="2343338" y="2662651"/>
            <a:ext cx="6545290" cy="41953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9FBFC"/>
            </a:gs>
            <a:gs pos="13000">
              <a:srgbClr val="F9FBFC"/>
            </a:gs>
            <a:gs pos="74000">
              <a:srgbClr val="CDDDEA"/>
            </a:gs>
            <a:gs pos="83000">
              <a:srgbClr val="CDDDEA"/>
            </a:gs>
            <a:gs pos="100000">
              <a:srgbClr val="DDE8F1"/>
            </a:gs>
          </a:gsLst>
          <a:lin ang="5400000" scaled="0"/>
        </a:gradFill>
      </p:bgPr>
    </p:bg>
    <p:spTree>
      <p:nvGrpSpPr>
        <p:cNvPr id="257" name="Shape 257"/>
        <p:cNvGrpSpPr/>
        <p:nvPr/>
      </p:nvGrpSpPr>
      <p:grpSpPr>
        <a:xfrm>
          <a:off x="0" y="0"/>
          <a:ext cx="0" cy="0"/>
          <a:chOff x="0" y="0"/>
          <a:chExt cx="0" cy="0"/>
        </a:xfrm>
      </p:grpSpPr>
      <p:sp>
        <p:nvSpPr>
          <p:cNvPr id="258" name="Google Shape;258;p17"/>
          <p:cNvSpPr txBox="1"/>
          <p:nvPr>
            <p:ph idx="1" type="body"/>
          </p:nvPr>
        </p:nvSpPr>
        <p:spPr>
          <a:xfrm>
            <a:off x="816864" y="1689066"/>
            <a:ext cx="10232136" cy="4391060"/>
          </a:xfrm>
          <a:prstGeom prst="rect">
            <a:avLst/>
          </a:prstGeom>
          <a:noFill/>
          <a:ln>
            <a:noFill/>
          </a:ln>
        </p:spPr>
        <p:txBody>
          <a:bodyPr anchorCtr="0" anchor="t" bIns="45700" lIns="91425" spcFirstLastPara="1" rIns="91425" wrap="square" tIns="45700">
            <a:normAutofit/>
          </a:bodyPr>
          <a:lstStyle/>
          <a:p>
            <a:pPr indent="0" lvl="2" marL="594360" rtl="0" algn="l">
              <a:spcBef>
                <a:spcPts val="0"/>
              </a:spcBef>
              <a:spcAft>
                <a:spcPts val="0"/>
              </a:spcAft>
              <a:buSzPts val="1350"/>
              <a:buNone/>
            </a:pPr>
            <a:r>
              <a:t/>
            </a:r>
            <a:endParaRPr sz="1800">
              <a:latin typeface="Noto Sans Symbols"/>
              <a:ea typeface="Noto Sans Symbols"/>
              <a:cs typeface="Noto Sans Symbols"/>
              <a:sym typeface="Noto Sans Symbols"/>
            </a:endParaRPr>
          </a:p>
          <a:p>
            <a:pPr indent="0" lvl="2" marL="685800" rtl="0" algn="l">
              <a:spcBef>
                <a:spcPts val="500"/>
              </a:spcBef>
              <a:spcAft>
                <a:spcPts val="0"/>
              </a:spcAft>
              <a:buSzPts val="1725"/>
              <a:buNone/>
            </a:pPr>
            <a:r>
              <a:rPr lang="en-US"/>
              <a:t>Website User Interface:</a:t>
            </a:r>
            <a:endParaRPr/>
          </a:p>
          <a:p>
            <a:pPr indent="0" lvl="2" marL="685800" rtl="0" algn="l">
              <a:spcBef>
                <a:spcPts val="500"/>
              </a:spcBef>
              <a:spcAft>
                <a:spcPts val="0"/>
              </a:spcAft>
              <a:buSzPts val="1725"/>
              <a:buNone/>
            </a:pPr>
            <a:r>
              <a:t/>
            </a:r>
            <a:endParaRPr/>
          </a:p>
          <a:p>
            <a:pPr indent="-209550" lvl="0" marL="320040" rtl="0" algn="l">
              <a:spcBef>
                <a:spcPts val="700"/>
              </a:spcBef>
              <a:spcAft>
                <a:spcPts val="0"/>
              </a:spcAft>
              <a:buClr>
                <a:srgbClr val="008000"/>
              </a:buClr>
              <a:buSzPts val="1740"/>
              <a:buNone/>
            </a:pPr>
            <a:r>
              <a:t/>
            </a:r>
            <a:endParaRPr/>
          </a:p>
        </p:txBody>
      </p:sp>
      <p:sp>
        <p:nvSpPr>
          <p:cNvPr id="259" name="Google Shape;259;p17"/>
          <p:cNvSpPr txBox="1"/>
          <p:nvPr>
            <p:ph idx="10" type="dt"/>
          </p:nvPr>
        </p:nvSpPr>
        <p:spPr>
          <a:xfrm>
            <a:off x="8530824" y="6682154"/>
            <a:ext cx="2615284" cy="164126"/>
          </a:xfrm>
          <a:prstGeom prst="rect">
            <a:avLst/>
          </a:prstGeom>
          <a:solidFill>
            <a:srgbClr val="E98909"/>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CS-FYP    DHA Suffa University </a:t>
            </a:r>
            <a:endParaRPr/>
          </a:p>
        </p:txBody>
      </p:sp>
      <p:pic>
        <p:nvPicPr>
          <p:cNvPr id="260" name="Google Shape;260;p17"/>
          <p:cNvPicPr preferRelativeResize="0"/>
          <p:nvPr/>
        </p:nvPicPr>
        <p:blipFill rotWithShape="1">
          <a:blip r:embed="rId3">
            <a:alphaModFix/>
          </a:blip>
          <a:srcRect b="0" l="0" r="0" t="0"/>
          <a:stretch/>
        </p:blipFill>
        <p:spPr>
          <a:xfrm>
            <a:off x="8107312" y="228600"/>
            <a:ext cx="2253173" cy="1167032"/>
          </a:xfrm>
          <a:prstGeom prst="rect">
            <a:avLst/>
          </a:prstGeom>
          <a:noFill/>
          <a:ln>
            <a:noFill/>
          </a:ln>
        </p:spPr>
      </p:pic>
      <p:pic>
        <p:nvPicPr>
          <p:cNvPr id="261" name="Google Shape;261;p17"/>
          <p:cNvPicPr preferRelativeResize="0"/>
          <p:nvPr/>
        </p:nvPicPr>
        <p:blipFill rotWithShape="1">
          <a:blip r:embed="rId4">
            <a:alphaModFix/>
          </a:blip>
          <a:srcRect b="0" l="0" r="0" t="0"/>
          <a:stretch/>
        </p:blipFill>
        <p:spPr>
          <a:xfrm>
            <a:off x="2047169" y="2492485"/>
            <a:ext cx="7186729" cy="405750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9FBFC"/>
            </a:gs>
            <a:gs pos="13000">
              <a:srgbClr val="F9FBFC"/>
            </a:gs>
            <a:gs pos="74000">
              <a:srgbClr val="CDDDEA"/>
            </a:gs>
            <a:gs pos="83000">
              <a:srgbClr val="CDDDEA"/>
            </a:gs>
            <a:gs pos="100000">
              <a:srgbClr val="DDE8F1"/>
            </a:gs>
          </a:gsLst>
          <a:lin ang="5400000" scaled="0"/>
        </a:gradFill>
      </p:bgPr>
    </p:bg>
    <p:spTree>
      <p:nvGrpSpPr>
        <p:cNvPr id="265" name="Shape 265"/>
        <p:cNvGrpSpPr/>
        <p:nvPr/>
      </p:nvGrpSpPr>
      <p:grpSpPr>
        <a:xfrm>
          <a:off x="0" y="0"/>
          <a:ext cx="0" cy="0"/>
          <a:chOff x="0" y="0"/>
          <a:chExt cx="0" cy="0"/>
        </a:xfrm>
      </p:grpSpPr>
      <p:sp>
        <p:nvSpPr>
          <p:cNvPr id="266" name="Google Shape;266;p18"/>
          <p:cNvSpPr txBox="1"/>
          <p:nvPr>
            <p:ph idx="1" type="body"/>
          </p:nvPr>
        </p:nvSpPr>
        <p:spPr>
          <a:xfrm>
            <a:off x="816864" y="1689066"/>
            <a:ext cx="10232136" cy="4391060"/>
          </a:xfrm>
          <a:prstGeom prst="rect">
            <a:avLst/>
          </a:prstGeom>
          <a:noFill/>
          <a:ln>
            <a:noFill/>
          </a:ln>
        </p:spPr>
        <p:txBody>
          <a:bodyPr anchorCtr="0" anchor="t" bIns="45700" lIns="91425" spcFirstLastPara="1" rIns="91425" wrap="square" tIns="45700">
            <a:normAutofit/>
          </a:bodyPr>
          <a:lstStyle/>
          <a:p>
            <a:pPr indent="0" lvl="2" marL="594360" rtl="0" algn="l">
              <a:spcBef>
                <a:spcPts val="0"/>
              </a:spcBef>
              <a:spcAft>
                <a:spcPts val="0"/>
              </a:spcAft>
              <a:buSzPts val="1350"/>
              <a:buNone/>
            </a:pPr>
            <a:r>
              <a:t/>
            </a:r>
            <a:endParaRPr sz="1800">
              <a:latin typeface="Noto Sans Symbols"/>
              <a:ea typeface="Noto Sans Symbols"/>
              <a:cs typeface="Noto Sans Symbols"/>
              <a:sym typeface="Noto Sans Symbols"/>
            </a:endParaRPr>
          </a:p>
          <a:p>
            <a:pPr indent="0" lvl="2" marL="685800" rtl="0" algn="l">
              <a:spcBef>
                <a:spcPts val="500"/>
              </a:spcBef>
              <a:spcAft>
                <a:spcPts val="0"/>
              </a:spcAft>
              <a:buSzPts val="1725"/>
              <a:buNone/>
            </a:pPr>
            <a:r>
              <a:rPr lang="en-US"/>
              <a:t>				 Mobile App User Interface</a:t>
            </a:r>
            <a:endParaRPr/>
          </a:p>
          <a:p>
            <a:pPr indent="0" lvl="2" marL="685800" rtl="0" algn="l">
              <a:spcBef>
                <a:spcPts val="500"/>
              </a:spcBef>
              <a:spcAft>
                <a:spcPts val="0"/>
              </a:spcAft>
              <a:buSzPts val="1725"/>
              <a:buNone/>
            </a:pPr>
            <a:r>
              <a:t/>
            </a:r>
            <a:endParaRPr/>
          </a:p>
          <a:p>
            <a:pPr indent="0" lvl="2" marL="685800" rtl="0" algn="l">
              <a:spcBef>
                <a:spcPts val="500"/>
              </a:spcBef>
              <a:spcAft>
                <a:spcPts val="0"/>
              </a:spcAft>
              <a:buSzPts val="1725"/>
              <a:buNone/>
            </a:pPr>
            <a:r>
              <a:t/>
            </a:r>
            <a:endParaRPr/>
          </a:p>
          <a:p>
            <a:pPr indent="-209550" lvl="0" marL="320040" rtl="0" algn="l">
              <a:spcBef>
                <a:spcPts val="700"/>
              </a:spcBef>
              <a:spcAft>
                <a:spcPts val="0"/>
              </a:spcAft>
              <a:buClr>
                <a:srgbClr val="008000"/>
              </a:buClr>
              <a:buSzPts val="1740"/>
              <a:buNone/>
            </a:pPr>
            <a:r>
              <a:t/>
            </a:r>
            <a:endParaRPr/>
          </a:p>
        </p:txBody>
      </p:sp>
      <p:sp>
        <p:nvSpPr>
          <p:cNvPr id="267" name="Google Shape;267;p18"/>
          <p:cNvSpPr txBox="1"/>
          <p:nvPr>
            <p:ph idx="10" type="dt"/>
          </p:nvPr>
        </p:nvSpPr>
        <p:spPr>
          <a:xfrm>
            <a:off x="8530824" y="6682154"/>
            <a:ext cx="2615284" cy="164126"/>
          </a:xfrm>
          <a:prstGeom prst="rect">
            <a:avLst/>
          </a:prstGeom>
          <a:solidFill>
            <a:srgbClr val="E98909"/>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CS-FYP    DHA Suffa University </a:t>
            </a:r>
            <a:endParaRPr/>
          </a:p>
        </p:txBody>
      </p:sp>
      <p:pic>
        <p:nvPicPr>
          <p:cNvPr id="268" name="Google Shape;268;p18"/>
          <p:cNvPicPr preferRelativeResize="0"/>
          <p:nvPr/>
        </p:nvPicPr>
        <p:blipFill rotWithShape="1">
          <a:blip r:embed="rId3">
            <a:alphaModFix/>
          </a:blip>
          <a:srcRect b="0" l="0" r="0" t="0"/>
          <a:stretch/>
        </p:blipFill>
        <p:spPr>
          <a:xfrm>
            <a:off x="8107312" y="228600"/>
            <a:ext cx="2253173" cy="1167032"/>
          </a:xfrm>
          <a:prstGeom prst="rect">
            <a:avLst/>
          </a:prstGeom>
          <a:noFill/>
          <a:ln>
            <a:noFill/>
          </a:ln>
        </p:spPr>
      </p:pic>
      <p:sp>
        <p:nvSpPr>
          <p:cNvPr descr="blob:https://web.whatsapp.com/dcd0e9e3-6c0c-485a-9498-7b671e1a5e5c" id="269" name="Google Shape;269;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pic>
        <p:nvPicPr>
          <p:cNvPr id="270" name="Google Shape;270;p18"/>
          <p:cNvPicPr preferRelativeResize="0"/>
          <p:nvPr/>
        </p:nvPicPr>
        <p:blipFill rotWithShape="1">
          <a:blip r:embed="rId4">
            <a:alphaModFix/>
          </a:blip>
          <a:srcRect b="0" l="0" r="0" t="0"/>
          <a:stretch/>
        </p:blipFill>
        <p:spPr>
          <a:xfrm>
            <a:off x="3990337" y="2669058"/>
            <a:ext cx="1680298" cy="3641949"/>
          </a:xfrm>
          <a:prstGeom prst="rect">
            <a:avLst/>
          </a:prstGeom>
          <a:noFill/>
          <a:ln>
            <a:noFill/>
          </a:ln>
        </p:spPr>
      </p:pic>
      <p:pic>
        <p:nvPicPr>
          <p:cNvPr id="271" name="Google Shape;271;p18"/>
          <p:cNvPicPr preferRelativeResize="0"/>
          <p:nvPr/>
        </p:nvPicPr>
        <p:blipFill rotWithShape="1">
          <a:blip r:embed="rId5">
            <a:alphaModFix/>
          </a:blip>
          <a:srcRect b="0" l="0" r="0" t="0"/>
          <a:stretch/>
        </p:blipFill>
        <p:spPr>
          <a:xfrm>
            <a:off x="6480595" y="2669058"/>
            <a:ext cx="1724292" cy="3587690"/>
          </a:xfrm>
          <a:prstGeom prst="rect">
            <a:avLst/>
          </a:prstGeom>
          <a:noFill/>
          <a:ln>
            <a:noFill/>
          </a:ln>
        </p:spPr>
      </p:pic>
      <p:pic>
        <p:nvPicPr>
          <p:cNvPr id="272" name="Google Shape;272;p18"/>
          <p:cNvPicPr preferRelativeResize="0"/>
          <p:nvPr/>
        </p:nvPicPr>
        <p:blipFill rotWithShape="1">
          <a:blip r:embed="rId6">
            <a:alphaModFix/>
          </a:blip>
          <a:srcRect b="0" l="0" r="0" t="0"/>
          <a:stretch/>
        </p:blipFill>
        <p:spPr>
          <a:xfrm>
            <a:off x="1594950" y="2663030"/>
            <a:ext cx="1691947" cy="3667198"/>
          </a:xfrm>
          <a:prstGeom prst="rect">
            <a:avLst/>
          </a:prstGeom>
          <a:noFill/>
          <a:ln>
            <a:noFill/>
          </a:ln>
        </p:spPr>
      </p:pic>
      <p:pic>
        <p:nvPicPr>
          <p:cNvPr id="273" name="Google Shape;273;p18"/>
          <p:cNvPicPr preferRelativeResize="0"/>
          <p:nvPr/>
        </p:nvPicPr>
        <p:blipFill rotWithShape="1">
          <a:blip r:embed="rId7">
            <a:alphaModFix/>
          </a:blip>
          <a:srcRect b="0" l="0" r="0" t="0"/>
          <a:stretch/>
        </p:blipFill>
        <p:spPr>
          <a:xfrm>
            <a:off x="9014847" y="2663030"/>
            <a:ext cx="1683079" cy="364797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9"/>
          <p:cNvSpPr txBox="1"/>
          <p:nvPr>
            <p:ph type="title"/>
          </p:nvPr>
        </p:nvSpPr>
        <p:spPr>
          <a:xfrm>
            <a:off x="816864" y="228600"/>
            <a:ext cx="10155936"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8- Reference </a:t>
            </a:r>
            <a:endParaRPr/>
          </a:p>
        </p:txBody>
      </p:sp>
      <p:sp>
        <p:nvSpPr>
          <p:cNvPr id="280" name="Google Shape;280;p19"/>
          <p:cNvSpPr txBox="1"/>
          <p:nvPr>
            <p:ph idx="1" type="body"/>
          </p:nvPr>
        </p:nvSpPr>
        <p:spPr>
          <a:xfrm>
            <a:off x="816864" y="1600200"/>
            <a:ext cx="10232136" cy="4479926"/>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SzPct val="59999"/>
              <a:buNone/>
            </a:pPr>
            <a:r>
              <a:t/>
            </a:r>
            <a:endParaRPr/>
          </a:p>
          <a:p>
            <a:pPr indent="-452056" lvl="0" marL="457200" rtl="0" algn="l">
              <a:spcBef>
                <a:spcPts val="700"/>
              </a:spcBef>
              <a:spcAft>
                <a:spcPts val="0"/>
              </a:spcAft>
              <a:buSzPct val="60000"/>
              <a:buChar char="◻"/>
            </a:pPr>
            <a:r>
              <a:rPr lang="en-US" sz="1800">
                <a:solidFill>
                  <a:srgbClr val="000000"/>
                </a:solidFill>
              </a:rPr>
              <a:t>Radanović, Igor, and Robert Likić. 2018. “Opportunities for Use of Blockchain Technology in Medicine.” </a:t>
            </a:r>
            <a:r>
              <a:rPr i="1" lang="en-US" sz="1800">
                <a:solidFill>
                  <a:srgbClr val="000000"/>
                </a:solidFill>
              </a:rPr>
              <a:t>Applied Health Economics and Health Policy</a:t>
            </a:r>
            <a:r>
              <a:rPr lang="en-US" sz="1800">
                <a:solidFill>
                  <a:srgbClr val="000000"/>
                </a:solidFill>
              </a:rPr>
              <a:t> 16 (5): 583–90. </a:t>
            </a:r>
            <a:r>
              <a:rPr lang="en-US" sz="1800" u="sng">
                <a:solidFill>
                  <a:schemeClr val="hlink"/>
                </a:solidFill>
                <a:hlinkClick r:id="rId3"/>
              </a:rPr>
              <a:t>https://doi.org/10.1007/s40258-018-0412-8</a:t>
            </a:r>
            <a:endParaRPr/>
          </a:p>
          <a:p>
            <a:pPr indent="0" lvl="0" marL="0" rtl="0" algn="l">
              <a:spcBef>
                <a:spcPts val="700"/>
              </a:spcBef>
              <a:spcAft>
                <a:spcPts val="0"/>
              </a:spcAft>
              <a:buSzPct val="60000"/>
              <a:buNone/>
            </a:pPr>
            <a:r>
              <a:t/>
            </a:r>
            <a:endParaRPr sz="1800">
              <a:solidFill>
                <a:srgbClr val="000000"/>
              </a:solidFill>
            </a:endParaRPr>
          </a:p>
          <a:p>
            <a:pPr indent="-314896" lvl="0" marL="320040" rtl="0" algn="l">
              <a:spcBef>
                <a:spcPts val="700"/>
              </a:spcBef>
              <a:spcAft>
                <a:spcPts val="0"/>
              </a:spcAft>
              <a:buClr>
                <a:srgbClr val="008000"/>
              </a:buClr>
              <a:buSzPct val="60000"/>
              <a:buChar char="◻"/>
            </a:pPr>
            <a:r>
              <a:rPr lang="en-US" sz="1800">
                <a:solidFill>
                  <a:srgbClr val="000000"/>
                </a:solidFill>
              </a:rPr>
              <a:t>‌</a:t>
            </a:r>
            <a:r>
              <a:rPr lang="en-US" sz="1800"/>
              <a:t> Li, Hongyu, Liehuang Zhu, Meng Shen, Feng Gao, Xiaoling Tao, and Sheng Liu. 2018. “Blockchain-Based Data Preservation System for Medical Data.” </a:t>
            </a:r>
            <a:r>
              <a:rPr i="1" lang="en-US" sz="1800"/>
              <a:t>Journal of Medical Systems</a:t>
            </a:r>
            <a:r>
              <a:rPr lang="en-US" sz="1800"/>
              <a:t> 42 (8).            </a:t>
            </a:r>
            <a:r>
              <a:rPr lang="en-US" sz="1800" u="sng">
                <a:solidFill>
                  <a:schemeClr val="hlink"/>
                </a:solidFill>
                <a:hlinkClick r:id="rId4"/>
              </a:rPr>
              <a:t>https://doi.org/10.1007/s10916-018-0997-3</a:t>
            </a:r>
            <a:endParaRPr sz="1800"/>
          </a:p>
          <a:p>
            <a:pPr indent="-256603" lvl="0" marL="320040" rtl="0" algn="l">
              <a:spcBef>
                <a:spcPts val="700"/>
              </a:spcBef>
              <a:spcAft>
                <a:spcPts val="0"/>
              </a:spcAft>
              <a:buClr>
                <a:srgbClr val="008000"/>
              </a:buClr>
              <a:buSzPct val="60000"/>
              <a:buNone/>
            </a:pPr>
            <a:r>
              <a:t/>
            </a:r>
            <a:endParaRPr sz="1800"/>
          </a:p>
          <a:p>
            <a:pPr indent="-314896" lvl="0" marL="320040" rtl="0" algn="l">
              <a:spcBef>
                <a:spcPts val="700"/>
              </a:spcBef>
              <a:spcAft>
                <a:spcPts val="0"/>
              </a:spcAft>
              <a:buClr>
                <a:srgbClr val="008000"/>
              </a:buClr>
              <a:buSzPct val="60000"/>
              <a:buChar char="◻"/>
            </a:pPr>
            <a:r>
              <a:rPr lang="en-US" sz="1800"/>
              <a:t>‌Chen, Yi, Shuai Ding, Zheng Xu, Handong Zheng, and Shanlin Yang. 2018. “Blockchain-Based Medical Records Secure Storage and Medical Service Framework.” </a:t>
            </a:r>
            <a:r>
              <a:rPr i="1" lang="en-US" sz="1800"/>
              <a:t>Journal of Medical Systems</a:t>
            </a:r>
            <a:r>
              <a:rPr lang="en-US" sz="1800"/>
              <a:t> 43 (1). </a:t>
            </a:r>
            <a:r>
              <a:rPr lang="en-US" sz="1800" u="sng">
                <a:solidFill>
                  <a:schemeClr val="hlink"/>
                </a:solidFill>
                <a:hlinkClick r:id="rId5"/>
              </a:rPr>
              <a:t>https://doi.org/10.1007/s10916-018-1121-4</a:t>
            </a:r>
            <a:endParaRPr sz="1800"/>
          </a:p>
          <a:p>
            <a:pPr indent="-256603" lvl="0" marL="320040" rtl="0" algn="l">
              <a:spcBef>
                <a:spcPts val="700"/>
              </a:spcBef>
              <a:spcAft>
                <a:spcPts val="0"/>
              </a:spcAft>
              <a:buClr>
                <a:srgbClr val="008000"/>
              </a:buClr>
              <a:buSzPct val="60000"/>
              <a:buNone/>
            </a:pPr>
            <a:r>
              <a:t/>
            </a:r>
            <a:endParaRPr sz="1800"/>
          </a:p>
          <a:p>
            <a:pPr indent="-314896" lvl="0" marL="320040" rtl="0" algn="l">
              <a:spcBef>
                <a:spcPts val="700"/>
              </a:spcBef>
              <a:spcAft>
                <a:spcPts val="0"/>
              </a:spcAft>
              <a:buClr>
                <a:srgbClr val="008000"/>
              </a:buClr>
              <a:buSzPct val="60000"/>
              <a:buChar char="◻"/>
            </a:pPr>
            <a:r>
              <a:rPr lang="en-US" sz="1800"/>
              <a:t>Chen, Yi, Shuai Ding, Zheng Xu, Handong Zheng, and Shanlin Yang. 2018. “Blockchain-Based Medical Records Secure Storage and Medical Service Framework.” </a:t>
            </a:r>
            <a:r>
              <a:rPr i="1" lang="en-US" sz="1800"/>
              <a:t>Journal of Medical Systems</a:t>
            </a:r>
            <a:r>
              <a:rPr lang="en-US" sz="1800"/>
              <a:t> 43 (1). </a:t>
            </a:r>
            <a:r>
              <a:rPr lang="en-US" sz="1800" u="sng">
                <a:solidFill>
                  <a:schemeClr val="hlink"/>
                </a:solidFill>
                <a:hlinkClick r:id="rId6"/>
              </a:rPr>
              <a:t>https://doi.org/10.1007/s10916-018-1121-4</a:t>
            </a:r>
            <a:endParaRPr sz="1800"/>
          </a:p>
          <a:p>
            <a:pPr indent="-256603" lvl="0" marL="320040" rtl="0" algn="l">
              <a:spcBef>
                <a:spcPts val="700"/>
              </a:spcBef>
              <a:spcAft>
                <a:spcPts val="0"/>
              </a:spcAft>
              <a:buClr>
                <a:srgbClr val="008000"/>
              </a:buClr>
              <a:buSzPct val="60000"/>
              <a:buNone/>
            </a:pPr>
            <a:r>
              <a:t/>
            </a:r>
            <a:endParaRPr sz="1800"/>
          </a:p>
          <a:p>
            <a:pPr indent="-256603" lvl="0" marL="320040" rtl="0" algn="l">
              <a:spcBef>
                <a:spcPts val="700"/>
              </a:spcBef>
              <a:spcAft>
                <a:spcPts val="0"/>
              </a:spcAft>
              <a:buClr>
                <a:srgbClr val="008000"/>
              </a:buClr>
              <a:buSzPct val="60000"/>
              <a:buNone/>
            </a:pPr>
            <a:r>
              <a:t/>
            </a:r>
            <a:endParaRPr sz="1800"/>
          </a:p>
          <a:p>
            <a:pPr indent="-256603" lvl="0" marL="320040" rtl="0" algn="l">
              <a:spcBef>
                <a:spcPts val="700"/>
              </a:spcBef>
              <a:spcAft>
                <a:spcPts val="0"/>
              </a:spcAft>
              <a:buClr>
                <a:srgbClr val="008000"/>
              </a:buClr>
              <a:buSzPct val="60000"/>
              <a:buNone/>
            </a:pPr>
            <a:r>
              <a:t/>
            </a:r>
            <a:endParaRPr sz="1800" u="sng">
              <a:solidFill>
                <a:srgbClr val="1155CC"/>
              </a:solidFill>
              <a:latin typeface="Calibri"/>
              <a:ea typeface="Calibri"/>
              <a:cs typeface="Calibri"/>
              <a:sym typeface="Calibri"/>
            </a:endParaRPr>
          </a:p>
          <a:p>
            <a:pPr indent="-256603" lvl="0" marL="320040" rtl="0" algn="l">
              <a:spcBef>
                <a:spcPts val="700"/>
              </a:spcBef>
              <a:spcAft>
                <a:spcPts val="0"/>
              </a:spcAft>
              <a:buClr>
                <a:srgbClr val="008000"/>
              </a:buClr>
              <a:buSzPct val="60000"/>
              <a:buNone/>
            </a:pPr>
            <a:r>
              <a:t/>
            </a:r>
            <a:endParaRPr sz="1800" u="sng">
              <a:solidFill>
                <a:srgbClr val="1155CC"/>
              </a:solidFill>
            </a:endParaRPr>
          </a:p>
        </p:txBody>
      </p:sp>
      <p:sp>
        <p:nvSpPr>
          <p:cNvPr id="281" name="Google Shape;281;p19"/>
          <p:cNvSpPr txBox="1"/>
          <p:nvPr>
            <p:ph idx="11" type="ftr"/>
          </p:nvPr>
        </p:nvSpPr>
        <p:spPr>
          <a:xfrm>
            <a:off x="812802" y="6682153"/>
            <a:ext cx="5327666" cy="189917"/>
          </a:xfrm>
          <a:prstGeom prst="rect">
            <a:avLst/>
          </a:prstGeom>
          <a:solidFill>
            <a:srgbClr val="C00000"/>
          </a:solidFill>
          <a:ln cap="flat" cmpd="sng" w="952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FFFFFF"/>
                </a:solidFill>
              </a:rPr>
              <a:t>Proect Name here </a:t>
            </a:r>
            <a:endParaRPr>
              <a:solidFill>
                <a:srgbClr val="FFFFFF"/>
              </a:solidFill>
            </a:endParaRPr>
          </a:p>
        </p:txBody>
      </p:sp>
      <p:sp>
        <p:nvSpPr>
          <p:cNvPr id="282" name="Google Shape;282;p19"/>
          <p:cNvSpPr txBox="1"/>
          <p:nvPr>
            <p:ph idx="10" type="dt"/>
          </p:nvPr>
        </p:nvSpPr>
        <p:spPr>
          <a:xfrm>
            <a:off x="8530824" y="6682154"/>
            <a:ext cx="2615284" cy="164126"/>
          </a:xfrm>
          <a:prstGeom prst="rect">
            <a:avLst/>
          </a:prstGeom>
          <a:solidFill>
            <a:srgbClr val="E98909"/>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CS-FYP    DHA Suffa University </a:t>
            </a:r>
            <a:endParaRPr/>
          </a:p>
        </p:txBody>
      </p:sp>
      <p:pic>
        <p:nvPicPr>
          <p:cNvPr id="283" name="Google Shape;283;p19"/>
          <p:cNvPicPr preferRelativeResize="0"/>
          <p:nvPr/>
        </p:nvPicPr>
        <p:blipFill rotWithShape="1">
          <a:blip r:embed="rId7">
            <a:alphaModFix/>
          </a:blip>
          <a:srcRect b="0" l="0" r="0" t="0"/>
          <a:stretch/>
        </p:blipFill>
        <p:spPr>
          <a:xfrm>
            <a:off x="8107312" y="228600"/>
            <a:ext cx="2253173" cy="11670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710369" y="536247"/>
            <a:ext cx="6464153" cy="608889"/>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lang="en-US"/>
              <a:t>Summary </a:t>
            </a:r>
            <a:endParaRPr/>
          </a:p>
        </p:txBody>
      </p:sp>
      <p:sp>
        <p:nvSpPr>
          <p:cNvPr id="111" name="Google Shape;111;p2"/>
          <p:cNvSpPr txBox="1"/>
          <p:nvPr>
            <p:ph idx="1" type="body"/>
          </p:nvPr>
        </p:nvSpPr>
        <p:spPr>
          <a:xfrm>
            <a:off x="812799" y="1900043"/>
            <a:ext cx="6361723" cy="4177200"/>
          </a:xfrm>
          <a:prstGeom prst="rect">
            <a:avLst/>
          </a:prstGeom>
          <a:noFill/>
          <a:ln>
            <a:noFill/>
          </a:ln>
        </p:spPr>
        <p:txBody>
          <a:bodyPr anchorCtr="0" anchor="t" bIns="45700" lIns="91425" spcFirstLastPara="1" rIns="91425" wrap="square" tIns="45700">
            <a:normAutofit fontScale="92500" lnSpcReduction="10000"/>
          </a:bodyPr>
          <a:lstStyle/>
          <a:p>
            <a:pPr indent="-320059" lvl="0" marL="320040" rtl="0" algn="l">
              <a:spcBef>
                <a:spcPts val="0"/>
              </a:spcBef>
              <a:spcAft>
                <a:spcPts val="0"/>
              </a:spcAft>
              <a:buClr>
                <a:srgbClr val="008000"/>
              </a:buClr>
              <a:buSzPct val="59999"/>
              <a:buChar char="◻"/>
            </a:pPr>
            <a:r>
              <a:rPr lang="en-US"/>
              <a:t>Problem Statement </a:t>
            </a:r>
            <a:endParaRPr/>
          </a:p>
          <a:p>
            <a:pPr indent="-320059" lvl="0" marL="320040" rtl="0" algn="l">
              <a:spcBef>
                <a:spcPts val="700"/>
              </a:spcBef>
              <a:spcAft>
                <a:spcPts val="0"/>
              </a:spcAft>
              <a:buClr>
                <a:srgbClr val="008000"/>
              </a:buClr>
              <a:buSzPct val="59999"/>
              <a:buChar char="◻"/>
            </a:pPr>
            <a:r>
              <a:rPr lang="en-US"/>
              <a:t>Business Objectives</a:t>
            </a:r>
            <a:endParaRPr/>
          </a:p>
          <a:p>
            <a:pPr indent="-320059" lvl="0" marL="320040" rtl="0" algn="l">
              <a:spcBef>
                <a:spcPts val="700"/>
              </a:spcBef>
              <a:spcAft>
                <a:spcPts val="0"/>
              </a:spcAft>
              <a:buClr>
                <a:srgbClr val="008000"/>
              </a:buClr>
              <a:buSzPct val="59999"/>
              <a:buChar char="◻"/>
            </a:pPr>
            <a:r>
              <a:rPr lang="en-US"/>
              <a:t>Project Scope</a:t>
            </a:r>
            <a:endParaRPr/>
          </a:p>
          <a:p>
            <a:pPr indent="-320059" lvl="0" marL="320040" rtl="0" algn="l">
              <a:spcBef>
                <a:spcPts val="700"/>
              </a:spcBef>
              <a:spcAft>
                <a:spcPts val="0"/>
              </a:spcAft>
              <a:buClr>
                <a:srgbClr val="008000"/>
              </a:buClr>
              <a:buSzPct val="59999"/>
              <a:buChar char="◻"/>
            </a:pPr>
            <a:r>
              <a:rPr lang="en-US"/>
              <a:t>Project methodology</a:t>
            </a:r>
            <a:endParaRPr/>
          </a:p>
          <a:p>
            <a:pPr indent="-320059" lvl="0" marL="320040" rtl="0" algn="l">
              <a:spcBef>
                <a:spcPts val="700"/>
              </a:spcBef>
              <a:spcAft>
                <a:spcPts val="0"/>
              </a:spcAft>
              <a:buClr>
                <a:srgbClr val="008000"/>
              </a:buClr>
              <a:buSzPct val="59999"/>
              <a:buChar char="◻"/>
            </a:pPr>
            <a:r>
              <a:rPr lang="en-US"/>
              <a:t>Project Schedule (Time lines)</a:t>
            </a:r>
            <a:endParaRPr/>
          </a:p>
          <a:p>
            <a:pPr indent="-320059" lvl="0" marL="320040" rtl="0" algn="l">
              <a:spcBef>
                <a:spcPts val="700"/>
              </a:spcBef>
              <a:spcAft>
                <a:spcPts val="0"/>
              </a:spcAft>
              <a:buClr>
                <a:srgbClr val="008000"/>
              </a:buClr>
              <a:buSzPct val="59999"/>
              <a:buChar char="◻"/>
            </a:pPr>
            <a:r>
              <a:rPr lang="en-US"/>
              <a:t>Budget / Costing (if any)</a:t>
            </a:r>
            <a:endParaRPr/>
          </a:p>
          <a:p>
            <a:pPr indent="-320059" lvl="0" marL="320040" rtl="0" algn="l">
              <a:spcBef>
                <a:spcPts val="700"/>
              </a:spcBef>
              <a:spcAft>
                <a:spcPts val="0"/>
              </a:spcAft>
              <a:buClr>
                <a:srgbClr val="008000"/>
              </a:buClr>
              <a:buSzPct val="59999"/>
              <a:buChar char="◻"/>
            </a:pPr>
            <a:r>
              <a:rPr lang="en-US"/>
              <a:t>Project tools (or H/W required)</a:t>
            </a:r>
            <a:endParaRPr/>
          </a:p>
          <a:p>
            <a:pPr indent="-320059" lvl="0" marL="320040" rtl="0" algn="l">
              <a:spcBef>
                <a:spcPts val="700"/>
              </a:spcBef>
              <a:spcAft>
                <a:spcPts val="0"/>
              </a:spcAft>
              <a:buClr>
                <a:srgbClr val="008000"/>
              </a:buClr>
              <a:buSzPct val="59999"/>
              <a:buChar char="◻"/>
            </a:pPr>
            <a:r>
              <a:rPr lang="en-US"/>
              <a:t>FYP Deliverables </a:t>
            </a:r>
            <a:endParaRPr/>
          </a:p>
          <a:p>
            <a:pPr indent="-320059" lvl="0" marL="320040" rtl="0" algn="l">
              <a:spcBef>
                <a:spcPts val="700"/>
              </a:spcBef>
              <a:spcAft>
                <a:spcPts val="0"/>
              </a:spcAft>
              <a:buClr>
                <a:srgbClr val="008000"/>
              </a:buClr>
              <a:buSzPct val="59999"/>
              <a:buChar char="◻"/>
            </a:pPr>
            <a:r>
              <a:rPr lang="en-US"/>
              <a:t>References </a:t>
            </a:r>
            <a:endParaRPr/>
          </a:p>
        </p:txBody>
      </p:sp>
      <p:sp>
        <p:nvSpPr>
          <p:cNvPr id="112" name="Google Shape;112;p2"/>
          <p:cNvSpPr txBox="1"/>
          <p:nvPr>
            <p:ph idx="11" type="ftr"/>
          </p:nvPr>
        </p:nvSpPr>
        <p:spPr>
          <a:xfrm>
            <a:off x="812802" y="6682153"/>
            <a:ext cx="5327666" cy="189917"/>
          </a:xfrm>
          <a:prstGeom prst="rect">
            <a:avLst/>
          </a:prstGeom>
          <a:solidFill>
            <a:srgbClr val="C00000"/>
          </a:solidFill>
          <a:ln cap="flat" cmpd="sng" w="952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FFFFFF"/>
                </a:solidFill>
              </a:rPr>
              <a:t>Proect Name here </a:t>
            </a:r>
            <a:endParaRPr>
              <a:solidFill>
                <a:srgbClr val="FFFFFF"/>
              </a:solidFill>
            </a:endParaRPr>
          </a:p>
        </p:txBody>
      </p:sp>
      <p:sp>
        <p:nvSpPr>
          <p:cNvPr id="113" name="Google Shape;113;p2"/>
          <p:cNvSpPr txBox="1"/>
          <p:nvPr>
            <p:ph idx="10" type="dt"/>
          </p:nvPr>
        </p:nvSpPr>
        <p:spPr>
          <a:xfrm>
            <a:off x="8530824" y="6541480"/>
            <a:ext cx="2578940" cy="304800"/>
          </a:xfrm>
          <a:prstGeom prst="rect">
            <a:avLst/>
          </a:prstGeom>
          <a:solidFill>
            <a:srgbClr val="E98909"/>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CS-FYP    DHA Suffa University </a:t>
            </a:r>
            <a:endParaRPr/>
          </a:p>
        </p:txBody>
      </p:sp>
      <p:pic>
        <p:nvPicPr>
          <p:cNvPr id="114" name="Google Shape;114;p2"/>
          <p:cNvPicPr preferRelativeResize="0"/>
          <p:nvPr/>
        </p:nvPicPr>
        <p:blipFill rotWithShape="1">
          <a:blip r:embed="rId3">
            <a:alphaModFix/>
          </a:blip>
          <a:srcRect b="0" l="0" r="0" t="0"/>
          <a:stretch/>
        </p:blipFill>
        <p:spPr>
          <a:xfrm>
            <a:off x="8107312" y="228600"/>
            <a:ext cx="2002363" cy="1037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ph type="title"/>
          </p:nvPr>
        </p:nvSpPr>
        <p:spPr>
          <a:xfrm>
            <a:off x="816864" y="228600"/>
            <a:ext cx="10155936"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Group Introduction </a:t>
            </a:r>
            <a:endParaRPr/>
          </a:p>
        </p:txBody>
      </p:sp>
      <p:sp>
        <p:nvSpPr>
          <p:cNvPr id="121" name="Google Shape;121;p3"/>
          <p:cNvSpPr txBox="1"/>
          <p:nvPr>
            <p:ph idx="1" type="body"/>
          </p:nvPr>
        </p:nvSpPr>
        <p:spPr>
          <a:xfrm>
            <a:off x="816864" y="1600200"/>
            <a:ext cx="10232136" cy="4479926"/>
          </a:xfrm>
          <a:prstGeom prst="rect">
            <a:avLst/>
          </a:prstGeom>
          <a:noFill/>
          <a:ln>
            <a:noFill/>
          </a:ln>
        </p:spPr>
        <p:txBody>
          <a:bodyPr anchorCtr="0" anchor="t" bIns="45700" lIns="91425" spcFirstLastPara="1" rIns="91425" wrap="square" tIns="45700">
            <a:normAutofit fontScale="92500" lnSpcReduction="20000"/>
          </a:bodyPr>
          <a:lstStyle/>
          <a:p>
            <a:pPr indent="-320059" lvl="0" marL="320040" rtl="0" algn="l">
              <a:spcBef>
                <a:spcPts val="0"/>
              </a:spcBef>
              <a:spcAft>
                <a:spcPts val="0"/>
              </a:spcAft>
              <a:buClr>
                <a:srgbClr val="008000"/>
              </a:buClr>
              <a:buSzPct val="59999"/>
              <a:buChar char="◻"/>
            </a:pPr>
            <a:r>
              <a:rPr lang="en-US"/>
              <a:t>Mention name of students here</a:t>
            </a:r>
            <a:endParaRPr/>
          </a:p>
          <a:p>
            <a:pPr indent="-274320" lvl="1" marL="640080" rtl="0" algn="l">
              <a:spcBef>
                <a:spcPts val="550"/>
              </a:spcBef>
              <a:spcAft>
                <a:spcPts val="0"/>
              </a:spcAft>
              <a:buSzPct val="70000"/>
              <a:buChar char="🞑"/>
            </a:pPr>
            <a:r>
              <a:rPr lang="en-US"/>
              <a:t>Muhammad Hamza Siddiqui cs201083</a:t>
            </a:r>
            <a:endParaRPr/>
          </a:p>
          <a:p>
            <a:pPr indent="-274320" lvl="1" marL="640080" rtl="0" algn="l">
              <a:spcBef>
                <a:spcPts val="550"/>
              </a:spcBef>
              <a:spcAft>
                <a:spcPts val="0"/>
              </a:spcAft>
              <a:buSzPct val="70000"/>
              <a:buChar char="🞑"/>
            </a:pPr>
            <a:r>
              <a:rPr lang="en-US"/>
              <a:t>Muhammad Saad Amin cs201091</a:t>
            </a:r>
            <a:endParaRPr/>
          </a:p>
          <a:p>
            <a:pPr indent="-274320" lvl="1" marL="640080" rtl="0" algn="l">
              <a:spcBef>
                <a:spcPts val="550"/>
              </a:spcBef>
              <a:spcAft>
                <a:spcPts val="0"/>
              </a:spcAft>
              <a:buSzPct val="70000"/>
              <a:buChar char="🞑"/>
            </a:pPr>
            <a:r>
              <a:rPr lang="en-US"/>
              <a:t>Shaheryar Nasir  cs201093</a:t>
            </a:r>
            <a:endParaRPr/>
          </a:p>
          <a:p>
            <a:pPr indent="-274320" lvl="1" marL="640080" rtl="0" algn="l">
              <a:spcBef>
                <a:spcPts val="550"/>
              </a:spcBef>
              <a:spcAft>
                <a:spcPts val="0"/>
              </a:spcAft>
              <a:buSzPct val="70000"/>
              <a:buChar char="🞑"/>
            </a:pPr>
            <a:r>
              <a:rPr lang="en-US"/>
              <a:t>Muhammad Ahmed  cs201065</a:t>
            </a:r>
            <a:endParaRPr/>
          </a:p>
          <a:p>
            <a:pPr indent="0" lvl="0" marL="0" rtl="0" algn="l">
              <a:spcBef>
                <a:spcPts val="700"/>
              </a:spcBef>
              <a:spcAft>
                <a:spcPts val="0"/>
              </a:spcAft>
              <a:buSzPct val="59999"/>
              <a:buNone/>
            </a:pPr>
            <a:r>
              <a:t/>
            </a:r>
            <a:endParaRPr/>
          </a:p>
          <a:p>
            <a:pPr indent="-320059" lvl="0" marL="320040" rtl="0" algn="l">
              <a:spcBef>
                <a:spcPts val="700"/>
              </a:spcBef>
              <a:spcAft>
                <a:spcPts val="0"/>
              </a:spcAft>
              <a:buClr>
                <a:srgbClr val="008000"/>
              </a:buClr>
              <a:buSzPct val="59999"/>
              <a:buChar char="◻"/>
            </a:pPr>
            <a:r>
              <a:rPr lang="en-US"/>
              <a:t>Your supervisor name here :</a:t>
            </a:r>
            <a:r>
              <a:rPr lang="en-US" sz="2600"/>
              <a:t> Sir Ayuob Kamal </a:t>
            </a:r>
            <a:endParaRPr/>
          </a:p>
          <a:p>
            <a:pPr indent="0" lvl="0" marL="0" rtl="0" algn="l">
              <a:spcBef>
                <a:spcPts val="700"/>
              </a:spcBef>
              <a:spcAft>
                <a:spcPts val="0"/>
              </a:spcAft>
              <a:buSzPct val="60000"/>
              <a:buNone/>
            </a:pPr>
            <a:r>
              <a:t/>
            </a:r>
            <a:endParaRPr sz="2600"/>
          </a:p>
          <a:p>
            <a:pPr indent="0" lvl="0" marL="0" rtl="0" algn="l">
              <a:spcBef>
                <a:spcPts val="700"/>
              </a:spcBef>
              <a:spcAft>
                <a:spcPts val="0"/>
              </a:spcAft>
              <a:buSzPct val="59999"/>
              <a:buNone/>
            </a:pPr>
            <a:r>
              <a:rPr lang="en-US" sz="2200"/>
              <a:t>We chose Sir Ayuob Kamal as our supervisor because of his profound expertise in network and blockchain technologies. His strong grip on these domains is pivotal for guiding and supporting our project. Additionally, Sir Ayuob’s extensive knowledge in these areas provides a valuable resource for navigating the complexities of our work</a:t>
            </a:r>
            <a:endParaRPr/>
          </a:p>
          <a:p>
            <a:pPr indent="-228409" lvl="0" marL="320040" rtl="0" algn="l">
              <a:spcBef>
                <a:spcPts val="700"/>
              </a:spcBef>
              <a:spcAft>
                <a:spcPts val="0"/>
              </a:spcAft>
              <a:buClr>
                <a:srgbClr val="008000"/>
              </a:buClr>
              <a:buSzPct val="60000"/>
              <a:buNone/>
            </a:pPr>
            <a:r>
              <a:t/>
            </a:r>
            <a:endParaRPr sz="2600"/>
          </a:p>
        </p:txBody>
      </p:sp>
      <p:sp>
        <p:nvSpPr>
          <p:cNvPr id="122" name="Google Shape;122;p3"/>
          <p:cNvSpPr txBox="1"/>
          <p:nvPr>
            <p:ph idx="11" type="ftr"/>
          </p:nvPr>
        </p:nvSpPr>
        <p:spPr>
          <a:xfrm>
            <a:off x="812802" y="6682153"/>
            <a:ext cx="5327666" cy="189917"/>
          </a:xfrm>
          <a:prstGeom prst="rect">
            <a:avLst/>
          </a:prstGeom>
          <a:solidFill>
            <a:srgbClr val="C00000"/>
          </a:solidFill>
          <a:ln cap="flat" cmpd="sng" w="952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FFFFFF"/>
                </a:solidFill>
              </a:rPr>
              <a:t>Proect Name here </a:t>
            </a:r>
            <a:endParaRPr>
              <a:solidFill>
                <a:srgbClr val="FFFFFF"/>
              </a:solidFill>
            </a:endParaRPr>
          </a:p>
        </p:txBody>
      </p:sp>
      <p:sp>
        <p:nvSpPr>
          <p:cNvPr id="123" name="Google Shape;123;p3"/>
          <p:cNvSpPr txBox="1"/>
          <p:nvPr>
            <p:ph idx="10" type="dt"/>
          </p:nvPr>
        </p:nvSpPr>
        <p:spPr>
          <a:xfrm>
            <a:off x="8530824" y="6682154"/>
            <a:ext cx="2615284" cy="164126"/>
          </a:xfrm>
          <a:prstGeom prst="rect">
            <a:avLst/>
          </a:prstGeom>
          <a:solidFill>
            <a:srgbClr val="E98909"/>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CS-FYP    DHA Suffa University </a:t>
            </a:r>
            <a:endParaRPr/>
          </a:p>
        </p:txBody>
      </p:sp>
      <p:pic>
        <p:nvPicPr>
          <p:cNvPr id="124" name="Google Shape;124;p3"/>
          <p:cNvPicPr preferRelativeResize="0"/>
          <p:nvPr/>
        </p:nvPicPr>
        <p:blipFill rotWithShape="1">
          <a:blip r:embed="rId3">
            <a:alphaModFix/>
          </a:blip>
          <a:srcRect b="0" l="0" r="0" t="0"/>
          <a:stretch/>
        </p:blipFill>
        <p:spPr>
          <a:xfrm>
            <a:off x="8107312" y="228600"/>
            <a:ext cx="2253173" cy="11670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ph type="title"/>
          </p:nvPr>
        </p:nvSpPr>
        <p:spPr>
          <a:xfrm>
            <a:off x="816864" y="228600"/>
            <a:ext cx="10155936"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1- Problem Statement </a:t>
            </a:r>
            <a:endParaRPr/>
          </a:p>
        </p:txBody>
      </p:sp>
      <p:sp>
        <p:nvSpPr>
          <p:cNvPr id="130" name="Google Shape;130;p4"/>
          <p:cNvSpPr txBox="1"/>
          <p:nvPr>
            <p:ph idx="1" type="body"/>
          </p:nvPr>
        </p:nvSpPr>
        <p:spPr>
          <a:xfrm>
            <a:off x="816864" y="1600200"/>
            <a:ext cx="10232136" cy="4479926"/>
          </a:xfrm>
          <a:prstGeom prst="rect">
            <a:avLst/>
          </a:prstGeom>
          <a:noFill/>
          <a:ln>
            <a:noFill/>
          </a:ln>
        </p:spPr>
        <p:txBody>
          <a:bodyPr anchorCtr="0" anchor="t" bIns="45700" lIns="91425" spcFirstLastPara="1" rIns="91425" wrap="square" tIns="45700">
            <a:normAutofit/>
          </a:bodyPr>
          <a:lstStyle/>
          <a:p>
            <a:pPr indent="-209550" lvl="0" marL="320040" rtl="0" algn="l">
              <a:spcBef>
                <a:spcPts val="0"/>
              </a:spcBef>
              <a:spcAft>
                <a:spcPts val="0"/>
              </a:spcAft>
              <a:buClr>
                <a:srgbClr val="008000"/>
              </a:buClr>
              <a:buSzPts val="1740"/>
              <a:buNone/>
            </a:pPr>
            <a:r>
              <a:t/>
            </a:r>
            <a:endParaRPr/>
          </a:p>
          <a:p>
            <a:pPr indent="-320040" lvl="0" marL="320040" rtl="0" algn="l">
              <a:spcBef>
                <a:spcPts val="700"/>
              </a:spcBef>
              <a:spcAft>
                <a:spcPts val="0"/>
              </a:spcAft>
              <a:buClr>
                <a:srgbClr val="008000"/>
              </a:buClr>
              <a:buSzPts val="1200"/>
              <a:buChar char="◻"/>
            </a:pPr>
            <a:r>
              <a:rPr lang="en-US" sz="2000">
                <a:latin typeface="Times New Roman"/>
                <a:ea typeface="Times New Roman"/>
                <a:cs typeface="Times New Roman"/>
                <a:sym typeface="Times New Roman"/>
              </a:rPr>
              <a:t>The pharmaceutical industry faces a rising threat of counterfeit medicines, particularly during events like COVID-19, posing a significant danger to public health.</a:t>
            </a:r>
            <a:endParaRPr/>
          </a:p>
          <a:p>
            <a:pPr indent="-243840" lvl="0" marL="320040" rtl="0" algn="l">
              <a:spcBef>
                <a:spcPts val="700"/>
              </a:spcBef>
              <a:spcAft>
                <a:spcPts val="0"/>
              </a:spcAft>
              <a:buClr>
                <a:srgbClr val="008000"/>
              </a:buClr>
              <a:buSzPts val="1200"/>
              <a:buNone/>
            </a:pPr>
            <a:r>
              <a:t/>
            </a:r>
            <a:endParaRPr sz="2000">
              <a:latin typeface="Times New Roman"/>
              <a:ea typeface="Times New Roman"/>
              <a:cs typeface="Times New Roman"/>
              <a:sym typeface="Times New Roman"/>
            </a:endParaRPr>
          </a:p>
          <a:p>
            <a:pPr indent="-320040" lvl="0" marL="320040" rtl="0" algn="l">
              <a:spcBef>
                <a:spcPts val="700"/>
              </a:spcBef>
              <a:spcAft>
                <a:spcPts val="0"/>
              </a:spcAft>
              <a:buClr>
                <a:srgbClr val="008000"/>
              </a:buClr>
              <a:buSzPts val="1200"/>
              <a:buChar char="◻"/>
            </a:pPr>
            <a:r>
              <a:rPr lang="en-US" sz="2000">
                <a:latin typeface="Times New Roman"/>
                <a:ea typeface="Times New Roman"/>
                <a:cs typeface="Times New Roman"/>
                <a:sym typeface="Times New Roman"/>
              </a:rPr>
              <a:t>Illegal actions in the pharmaceutical supply chain drive up medicine prices, straining finances for consumers and healthcare systems due to a lack of transparent distribution</a:t>
            </a:r>
            <a:endParaRPr/>
          </a:p>
          <a:p>
            <a:pPr indent="-209550" lvl="0" marL="320040" rtl="0" algn="l">
              <a:spcBef>
                <a:spcPts val="700"/>
              </a:spcBef>
              <a:spcAft>
                <a:spcPts val="0"/>
              </a:spcAft>
              <a:buClr>
                <a:srgbClr val="008000"/>
              </a:buClr>
              <a:buSzPts val="1740"/>
              <a:buNone/>
            </a:pPr>
            <a:r>
              <a:t/>
            </a:r>
            <a:endParaRPr/>
          </a:p>
          <a:p>
            <a:pPr indent="-251460" lvl="0" marL="320040" rtl="0" algn="l">
              <a:spcBef>
                <a:spcPts val="700"/>
              </a:spcBef>
              <a:spcAft>
                <a:spcPts val="0"/>
              </a:spcAft>
              <a:buClr>
                <a:srgbClr val="008000"/>
              </a:buClr>
              <a:buSzPts val="1080"/>
              <a:buNone/>
            </a:pPr>
            <a:r>
              <a:t/>
            </a:r>
            <a:endParaRPr sz="1800"/>
          </a:p>
          <a:p>
            <a:pPr indent="-209550" lvl="0" marL="320040" rtl="0" algn="l">
              <a:spcBef>
                <a:spcPts val="700"/>
              </a:spcBef>
              <a:spcAft>
                <a:spcPts val="0"/>
              </a:spcAft>
              <a:buClr>
                <a:srgbClr val="008000"/>
              </a:buClr>
              <a:buSzPts val="1740"/>
              <a:buNone/>
            </a:pPr>
            <a:r>
              <a:t/>
            </a:r>
            <a:endParaRPr/>
          </a:p>
        </p:txBody>
      </p:sp>
      <p:sp>
        <p:nvSpPr>
          <p:cNvPr id="131" name="Google Shape;131;p4"/>
          <p:cNvSpPr txBox="1"/>
          <p:nvPr>
            <p:ph idx="11" type="ftr"/>
          </p:nvPr>
        </p:nvSpPr>
        <p:spPr>
          <a:xfrm>
            <a:off x="812802" y="6682153"/>
            <a:ext cx="5327666" cy="189917"/>
          </a:xfrm>
          <a:prstGeom prst="rect">
            <a:avLst/>
          </a:prstGeom>
          <a:solidFill>
            <a:srgbClr val="C00000"/>
          </a:solidFill>
          <a:ln cap="flat" cmpd="sng" w="952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FFFFFF"/>
                </a:solidFill>
              </a:rPr>
              <a:t>Proect Name here </a:t>
            </a:r>
            <a:endParaRPr>
              <a:solidFill>
                <a:srgbClr val="FFFFFF"/>
              </a:solidFill>
            </a:endParaRPr>
          </a:p>
        </p:txBody>
      </p:sp>
      <p:sp>
        <p:nvSpPr>
          <p:cNvPr id="132" name="Google Shape;132;p4"/>
          <p:cNvSpPr txBox="1"/>
          <p:nvPr>
            <p:ph idx="10" type="dt"/>
          </p:nvPr>
        </p:nvSpPr>
        <p:spPr>
          <a:xfrm>
            <a:off x="8530824" y="6682154"/>
            <a:ext cx="2615284" cy="164126"/>
          </a:xfrm>
          <a:prstGeom prst="rect">
            <a:avLst/>
          </a:prstGeom>
          <a:solidFill>
            <a:srgbClr val="E98909"/>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CS-FYP    DHA Suffa University </a:t>
            </a:r>
            <a:endParaRPr/>
          </a:p>
        </p:txBody>
      </p:sp>
      <p:pic>
        <p:nvPicPr>
          <p:cNvPr id="133" name="Google Shape;133;p4"/>
          <p:cNvPicPr preferRelativeResize="0"/>
          <p:nvPr/>
        </p:nvPicPr>
        <p:blipFill rotWithShape="1">
          <a:blip r:embed="rId3">
            <a:alphaModFix/>
          </a:blip>
          <a:srcRect b="0" l="0" r="0" t="0"/>
          <a:stretch/>
        </p:blipFill>
        <p:spPr>
          <a:xfrm>
            <a:off x="8107312" y="228600"/>
            <a:ext cx="2253173" cy="1167032"/>
          </a:xfrm>
          <a:prstGeom prst="rect">
            <a:avLst/>
          </a:prstGeom>
          <a:noFill/>
          <a:ln>
            <a:noFill/>
          </a:ln>
        </p:spPr>
      </p:pic>
      <p:pic>
        <p:nvPicPr>
          <p:cNvPr id="134" name="Google Shape;134;p4"/>
          <p:cNvPicPr preferRelativeResize="0"/>
          <p:nvPr/>
        </p:nvPicPr>
        <p:blipFill rotWithShape="1">
          <a:blip r:embed="rId4">
            <a:alphaModFix/>
          </a:blip>
          <a:srcRect b="0" l="0" r="0" t="0"/>
          <a:stretch/>
        </p:blipFill>
        <p:spPr>
          <a:xfrm>
            <a:off x="6701466" y="4002523"/>
            <a:ext cx="4347534" cy="17266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type="title"/>
          </p:nvPr>
        </p:nvSpPr>
        <p:spPr>
          <a:xfrm>
            <a:off x="816864" y="228600"/>
            <a:ext cx="10155936"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2- Business Objectives </a:t>
            </a:r>
            <a:endParaRPr/>
          </a:p>
        </p:txBody>
      </p:sp>
      <p:sp>
        <p:nvSpPr>
          <p:cNvPr id="140" name="Google Shape;140;p5"/>
          <p:cNvSpPr txBox="1"/>
          <p:nvPr>
            <p:ph idx="11" type="ftr"/>
          </p:nvPr>
        </p:nvSpPr>
        <p:spPr>
          <a:xfrm>
            <a:off x="812802" y="6682153"/>
            <a:ext cx="5327666" cy="189917"/>
          </a:xfrm>
          <a:prstGeom prst="rect">
            <a:avLst/>
          </a:prstGeom>
          <a:solidFill>
            <a:srgbClr val="C00000"/>
          </a:solidFill>
          <a:ln cap="flat" cmpd="sng" w="952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FFFFFF"/>
                </a:solidFill>
              </a:rPr>
              <a:t>Proect Name here </a:t>
            </a:r>
            <a:endParaRPr>
              <a:solidFill>
                <a:srgbClr val="FFFFFF"/>
              </a:solidFill>
            </a:endParaRPr>
          </a:p>
        </p:txBody>
      </p:sp>
      <p:sp>
        <p:nvSpPr>
          <p:cNvPr id="141" name="Google Shape;141;p5"/>
          <p:cNvSpPr txBox="1"/>
          <p:nvPr>
            <p:ph idx="10" type="dt"/>
          </p:nvPr>
        </p:nvSpPr>
        <p:spPr>
          <a:xfrm>
            <a:off x="8530824" y="6682154"/>
            <a:ext cx="2615284" cy="164126"/>
          </a:xfrm>
          <a:prstGeom prst="rect">
            <a:avLst/>
          </a:prstGeom>
          <a:solidFill>
            <a:srgbClr val="E98909"/>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CS-FYP    DHA Suffa University </a:t>
            </a:r>
            <a:endParaRPr/>
          </a:p>
        </p:txBody>
      </p:sp>
      <p:sp>
        <p:nvSpPr>
          <p:cNvPr id="142" name="Google Shape;142;p5"/>
          <p:cNvSpPr txBox="1"/>
          <p:nvPr>
            <p:ph idx="1" type="body"/>
          </p:nvPr>
        </p:nvSpPr>
        <p:spPr>
          <a:xfrm>
            <a:off x="816864" y="1600200"/>
            <a:ext cx="10232136" cy="4479926"/>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080"/>
              <a:buChar char="◻"/>
            </a:pPr>
            <a:r>
              <a:rPr lang="en-US" sz="1800">
                <a:latin typeface="Times New Roman"/>
                <a:ea typeface="Times New Roman"/>
                <a:cs typeface="Times New Roman"/>
                <a:sym typeface="Times New Roman"/>
              </a:rPr>
              <a:t>Bridging the gap in trust and transparency within the pharmaceutical supply chain.</a:t>
            </a:r>
            <a:endParaRPr/>
          </a:p>
          <a:p>
            <a:pPr indent="-320040" lvl="0" marL="320040" rtl="0" algn="l">
              <a:spcBef>
                <a:spcPts val="300"/>
              </a:spcBef>
              <a:spcAft>
                <a:spcPts val="0"/>
              </a:spcAft>
              <a:buSzPts val="1080"/>
              <a:buChar char="◻"/>
            </a:pPr>
            <a:r>
              <a:rPr lang="en-US" sz="1800">
                <a:latin typeface="Times New Roman"/>
                <a:ea typeface="Times New Roman"/>
                <a:cs typeface="Times New Roman"/>
                <a:sym typeface="Times New Roman"/>
              </a:rPr>
              <a:t>Disrupt black market practices and prevent the circulation of counterfeit medicines.</a:t>
            </a:r>
            <a:endParaRPr sz="1800">
              <a:latin typeface="Times New Roman"/>
              <a:ea typeface="Times New Roman"/>
              <a:cs typeface="Times New Roman"/>
              <a:sym typeface="Times New Roman"/>
            </a:endParaRPr>
          </a:p>
          <a:p>
            <a:pPr indent="-320040" lvl="0" marL="320040" rtl="0" algn="l">
              <a:spcBef>
                <a:spcPts val="300"/>
              </a:spcBef>
              <a:spcAft>
                <a:spcPts val="0"/>
              </a:spcAft>
              <a:buSzPts val="1080"/>
              <a:buChar char="◻"/>
            </a:pPr>
            <a:r>
              <a:rPr lang="en-US" sz="1800">
                <a:latin typeface="Times New Roman"/>
                <a:ea typeface="Times New Roman"/>
                <a:cs typeface="Times New Roman"/>
                <a:sym typeface="Times New Roman"/>
              </a:rPr>
              <a:t>Implement blockchain technology to automate and secure transactions from production to pharmacist to avoid inflation in medical sector .                                              </a:t>
            </a:r>
            <a:endParaRPr sz="1800">
              <a:latin typeface="Times New Roman"/>
              <a:ea typeface="Times New Roman"/>
              <a:cs typeface="Times New Roman"/>
              <a:sym typeface="Times New Roman"/>
            </a:endParaRPr>
          </a:p>
          <a:p>
            <a:pPr indent="-251460" lvl="0" marL="320040" rtl="0" algn="l">
              <a:spcBef>
                <a:spcPts val="700"/>
              </a:spcBef>
              <a:spcAft>
                <a:spcPts val="0"/>
              </a:spcAft>
              <a:buClr>
                <a:srgbClr val="008000"/>
              </a:buClr>
              <a:buSzPts val="1080"/>
              <a:buNone/>
            </a:pPr>
            <a:r>
              <a:t/>
            </a:r>
            <a:endParaRPr sz="1800">
              <a:latin typeface="Times New Roman"/>
              <a:ea typeface="Times New Roman"/>
              <a:cs typeface="Times New Roman"/>
              <a:sym typeface="Times New Roman"/>
            </a:endParaRPr>
          </a:p>
          <a:p>
            <a:pPr indent="0" lvl="0" marL="0" rtl="0" algn="l">
              <a:spcBef>
                <a:spcPts val="700"/>
              </a:spcBef>
              <a:spcAft>
                <a:spcPts val="0"/>
              </a:spcAft>
              <a:buSzPts val="1080"/>
              <a:buNone/>
            </a:pPr>
            <a:r>
              <a:rPr lang="en-US" sz="1800">
                <a:latin typeface="Times New Roman"/>
                <a:ea typeface="Times New Roman"/>
                <a:cs typeface="Times New Roman"/>
                <a:sym typeface="Times New Roman"/>
              </a:rPr>
              <a:t>                                                                                                                        </a:t>
            </a:r>
            <a:endParaRPr/>
          </a:p>
        </p:txBody>
      </p:sp>
      <p:pic>
        <p:nvPicPr>
          <p:cNvPr id="143" name="Google Shape;143;p5"/>
          <p:cNvPicPr preferRelativeResize="0"/>
          <p:nvPr/>
        </p:nvPicPr>
        <p:blipFill rotWithShape="1">
          <a:blip r:embed="rId3">
            <a:alphaModFix/>
          </a:blip>
          <a:srcRect b="0" l="0" r="0" t="0"/>
          <a:stretch/>
        </p:blipFill>
        <p:spPr>
          <a:xfrm>
            <a:off x="2463400" y="3724552"/>
            <a:ext cx="6067424" cy="2957601"/>
          </a:xfrm>
          <a:prstGeom prst="rect">
            <a:avLst/>
          </a:prstGeom>
          <a:noFill/>
          <a:ln>
            <a:noFill/>
          </a:ln>
        </p:spPr>
      </p:pic>
      <p:pic>
        <p:nvPicPr>
          <p:cNvPr id="144" name="Google Shape;144;p5"/>
          <p:cNvPicPr preferRelativeResize="0"/>
          <p:nvPr/>
        </p:nvPicPr>
        <p:blipFill rotWithShape="1">
          <a:blip r:embed="rId4">
            <a:alphaModFix/>
          </a:blip>
          <a:srcRect b="0" l="0" r="0" t="0"/>
          <a:stretch/>
        </p:blipFill>
        <p:spPr>
          <a:xfrm>
            <a:off x="8107312" y="228600"/>
            <a:ext cx="2253173" cy="11670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txBox="1"/>
          <p:nvPr>
            <p:ph type="title"/>
          </p:nvPr>
        </p:nvSpPr>
        <p:spPr>
          <a:xfrm>
            <a:off x="816864" y="228600"/>
            <a:ext cx="10155936"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3- Project Scope </a:t>
            </a:r>
            <a:endParaRPr/>
          </a:p>
        </p:txBody>
      </p:sp>
      <p:sp>
        <p:nvSpPr>
          <p:cNvPr id="150" name="Google Shape;150;p6"/>
          <p:cNvSpPr txBox="1"/>
          <p:nvPr>
            <p:ph idx="1" type="body"/>
          </p:nvPr>
        </p:nvSpPr>
        <p:spPr>
          <a:xfrm>
            <a:off x="816864" y="1702238"/>
            <a:ext cx="10232136" cy="4377888"/>
          </a:xfrm>
          <a:prstGeom prst="rect">
            <a:avLst/>
          </a:prstGeom>
          <a:noFill/>
          <a:ln>
            <a:noFill/>
          </a:ln>
        </p:spPr>
        <p:txBody>
          <a:bodyPr anchorCtr="0" anchor="t" bIns="45700" lIns="91425" spcFirstLastPara="1" rIns="91425" wrap="square" tIns="45700">
            <a:normAutofit/>
          </a:bodyPr>
          <a:lstStyle/>
          <a:p>
            <a:pPr indent="-274320" lvl="1" marL="777240" rtl="0" algn="l">
              <a:spcBef>
                <a:spcPts val="0"/>
              </a:spcBef>
              <a:spcAft>
                <a:spcPts val="0"/>
              </a:spcAft>
              <a:buSzPts val="1120"/>
              <a:buChar char="🞑"/>
            </a:pPr>
            <a:r>
              <a:rPr b="1" lang="en-US" sz="1600">
                <a:latin typeface="Arial"/>
                <a:ea typeface="Arial"/>
                <a:cs typeface="Arial"/>
                <a:sym typeface="Arial"/>
              </a:rPr>
              <a:t>In Scope</a:t>
            </a:r>
            <a:endParaRPr b="1" sz="1600">
              <a:latin typeface="Times New Roman"/>
              <a:ea typeface="Times New Roman"/>
              <a:cs typeface="Times New Roman"/>
              <a:sym typeface="Times New Roman"/>
            </a:endParaRPr>
          </a:p>
          <a:p>
            <a:pPr indent="-185420" lvl="1" marL="777240" rtl="0" algn="l">
              <a:spcBef>
                <a:spcPts val="0"/>
              </a:spcBef>
              <a:spcAft>
                <a:spcPts val="0"/>
              </a:spcAft>
              <a:buSzPts val="1400"/>
              <a:buNone/>
            </a:pPr>
            <a:r>
              <a:t/>
            </a:r>
            <a:endParaRPr sz="2000">
              <a:latin typeface="Times New Roman"/>
              <a:ea typeface="Times New Roman"/>
              <a:cs typeface="Times New Roman"/>
              <a:sym typeface="Times New Roman"/>
            </a:endParaRPr>
          </a:p>
          <a:p>
            <a:pPr indent="-342900" lvl="2" marL="937260" rtl="0" algn="l">
              <a:spcBef>
                <a:spcPts val="0"/>
              </a:spcBef>
              <a:spcAft>
                <a:spcPts val="0"/>
              </a:spcAft>
              <a:buSzPts val="1200"/>
              <a:buFont typeface="Arial"/>
              <a:buChar char="●"/>
            </a:pPr>
            <a:r>
              <a:rPr lang="en-US" sz="1600">
                <a:solidFill>
                  <a:srgbClr val="0F0F0F"/>
                </a:solidFill>
                <a:latin typeface="Noto Sans Symbols"/>
                <a:ea typeface="Noto Sans Symbols"/>
                <a:cs typeface="Noto Sans Symbols"/>
                <a:sym typeface="Noto Sans Symbols"/>
              </a:rPr>
              <a:t>Establishing a secure and automated transaction system through blockchain technology to ensure traceability and security, spanning from the production phase to pharmacists.</a:t>
            </a:r>
            <a:endParaRPr/>
          </a:p>
          <a:p>
            <a:pPr indent="0" lvl="2" marL="594360" rtl="0" algn="l">
              <a:spcBef>
                <a:spcPts val="0"/>
              </a:spcBef>
              <a:spcAft>
                <a:spcPts val="0"/>
              </a:spcAft>
              <a:buSzPts val="1200"/>
              <a:buNone/>
            </a:pPr>
            <a:r>
              <a:t/>
            </a:r>
            <a:endParaRPr sz="1600">
              <a:latin typeface="Noto Sans Symbols"/>
              <a:ea typeface="Noto Sans Symbols"/>
              <a:cs typeface="Noto Sans Symbols"/>
              <a:sym typeface="Noto Sans Symbols"/>
            </a:endParaRPr>
          </a:p>
          <a:p>
            <a:pPr indent="-342900" lvl="2" marL="937260" rtl="0" algn="l">
              <a:spcBef>
                <a:spcPts val="0"/>
              </a:spcBef>
              <a:spcAft>
                <a:spcPts val="0"/>
              </a:spcAft>
              <a:buSzPts val="1200"/>
              <a:buFont typeface="Arial"/>
              <a:buChar char="●"/>
            </a:pPr>
            <a:r>
              <a:rPr lang="en-US" sz="1600">
                <a:solidFill>
                  <a:srgbClr val="0F0F0F"/>
                </a:solidFill>
                <a:latin typeface="Noto Sans Symbols"/>
                <a:ea typeface="Noto Sans Symbols"/>
                <a:cs typeface="Noto Sans Symbols"/>
                <a:sym typeface="Noto Sans Symbols"/>
              </a:rPr>
              <a:t>Developing a user-friendly web and app interface for seamless communication among pharmaceutical stakeholders, enhancing transparency and security in the medicine supply chain.</a:t>
            </a:r>
            <a:endParaRPr/>
          </a:p>
          <a:p>
            <a:pPr indent="0" lvl="2" marL="594360" rtl="0" algn="l">
              <a:spcBef>
                <a:spcPts val="0"/>
              </a:spcBef>
              <a:spcAft>
                <a:spcPts val="0"/>
              </a:spcAft>
              <a:buSzPts val="1200"/>
              <a:buNone/>
            </a:pPr>
            <a:r>
              <a:t/>
            </a:r>
            <a:endParaRPr sz="1600">
              <a:latin typeface="Noto Sans Symbols"/>
              <a:ea typeface="Noto Sans Symbols"/>
              <a:cs typeface="Noto Sans Symbols"/>
              <a:sym typeface="Noto Sans Symbols"/>
            </a:endParaRPr>
          </a:p>
          <a:p>
            <a:pPr indent="-274320" lvl="1" marL="777240" rtl="0" algn="l">
              <a:spcBef>
                <a:spcPts val="0"/>
              </a:spcBef>
              <a:spcAft>
                <a:spcPts val="0"/>
              </a:spcAft>
              <a:buSzPts val="1120"/>
              <a:buChar char="🞑"/>
            </a:pPr>
            <a:r>
              <a:rPr b="1" lang="en-US" sz="1600">
                <a:latin typeface="Arial"/>
                <a:ea typeface="Arial"/>
                <a:cs typeface="Arial"/>
                <a:sym typeface="Arial"/>
              </a:rPr>
              <a:t>Out Scope</a:t>
            </a:r>
            <a:endParaRPr/>
          </a:p>
          <a:p>
            <a:pPr indent="-207645" lvl="1" marL="777240" rtl="0" algn="l">
              <a:spcBef>
                <a:spcPts val="0"/>
              </a:spcBef>
              <a:spcAft>
                <a:spcPts val="0"/>
              </a:spcAft>
              <a:buSzPts val="1050"/>
              <a:buNone/>
            </a:pPr>
            <a:r>
              <a:t/>
            </a:r>
            <a:endParaRPr sz="1500">
              <a:latin typeface="Times New Roman"/>
              <a:ea typeface="Times New Roman"/>
              <a:cs typeface="Times New Roman"/>
              <a:sym typeface="Times New Roman"/>
            </a:endParaRPr>
          </a:p>
          <a:p>
            <a:pPr indent="-342900" lvl="2" marL="937260" rtl="0" algn="l">
              <a:spcBef>
                <a:spcPts val="0"/>
              </a:spcBef>
              <a:spcAft>
                <a:spcPts val="0"/>
              </a:spcAft>
              <a:buSzPts val="1000"/>
              <a:buFont typeface="Arial"/>
              <a:buChar char="●"/>
            </a:pPr>
            <a:r>
              <a:rPr lang="en-US" sz="1600">
                <a:solidFill>
                  <a:srgbClr val="0F0F0F"/>
                </a:solidFill>
                <a:latin typeface="Noto Sans Symbols"/>
                <a:ea typeface="Noto Sans Symbols"/>
                <a:cs typeface="Noto Sans Symbols"/>
                <a:sym typeface="Noto Sans Symbols"/>
              </a:rPr>
              <a:t>No medical treatment; emphasizes secure transactions, transparency in pharmaceuticals.</a:t>
            </a:r>
            <a:endParaRPr sz="1600">
              <a:latin typeface="Noto Sans Symbols"/>
              <a:ea typeface="Noto Sans Symbols"/>
              <a:cs typeface="Noto Sans Symbols"/>
              <a:sym typeface="Noto Sans Symbols"/>
            </a:endParaRPr>
          </a:p>
          <a:p>
            <a:pPr indent="-342900" lvl="2" marL="937260" rtl="0" algn="l">
              <a:spcBef>
                <a:spcPts val="0"/>
              </a:spcBef>
              <a:spcAft>
                <a:spcPts val="0"/>
              </a:spcAft>
              <a:buSzPts val="1000"/>
              <a:buFont typeface="Arial"/>
              <a:buChar char="●"/>
            </a:pPr>
            <a:r>
              <a:rPr lang="en-US" sz="1600">
                <a:solidFill>
                  <a:srgbClr val="0F0F0F"/>
                </a:solidFill>
                <a:latin typeface="Noto Sans Symbols"/>
                <a:ea typeface="Noto Sans Symbols"/>
                <a:cs typeface="Noto Sans Symbols"/>
                <a:sym typeface="Noto Sans Symbols"/>
              </a:rPr>
              <a:t>Detecting non-pharmaceutical health issues; focus is on pharmaceuticals.</a:t>
            </a:r>
            <a:endParaRPr sz="1600">
              <a:latin typeface="Noto Sans Symbols"/>
              <a:ea typeface="Noto Sans Symbols"/>
              <a:cs typeface="Noto Sans Symbols"/>
              <a:sym typeface="Noto Sans Symbols"/>
            </a:endParaRPr>
          </a:p>
          <a:p>
            <a:pPr indent="-342900" lvl="2" marL="937260" rtl="0" algn="l">
              <a:spcBef>
                <a:spcPts val="0"/>
              </a:spcBef>
              <a:spcAft>
                <a:spcPts val="0"/>
              </a:spcAft>
              <a:buSzPts val="1000"/>
              <a:buFont typeface="Arial"/>
              <a:buChar char="●"/>
            </a:pPr>
            <a:r>
              <a:rPr lang="en-US" sz="1600">
                <a:solidFill>
                  <a:srgbClr val="0F0F0F"/>
                </a:solidFill>
                <a:latin typeface="Noto Sans Symbols"/>
                <a:ea typeface="Noto Sans Symbols"/>
                <a:cs typeface="Noto Sans Symbols"/>
                <a:sym typeface="Noto Sans Symbols"/>
              </a:rPr>
              <a:t>Providing emergency medical services; the project's primary focus is on pharmaceutical supply chain enhancements</a:t>
            </a:r>
            <a:endParaRPr sz="1600">
              <a:latin typeface="Noto Sans Symbols"/>
              <a:ea typeface="Noto Sans Symbols"/>
              <a:cs typeface="Noto Sans Symbols"/>
              <a:sym typeface="Noto Sans Symbols"/>
            </a:endParaRPr>
          </a:p>
          <a:p>
            <a:pPr indent="0" lvl="2" marL="594360" rtl="0" algn="l">
              <a:spcBef>
                <a:spcPts val="0"/>
              </a:spcBef>
              <a:spcAft>
                <a:spcPts val="0"/>
              </a:spcAft>
              <a:buSzPts val="900"/>
              <a:buNone/>
            </a:pPr>
            <a:r>
              <a:t/>
            </a:r>
            <a:endParaRPr sz="1200">
              <a:solidFill>
                <a:srgbClr val="0F0F0F"/>
              </a:solidFill>
              <a:latin typeface="Noto Sans Symbols"/>
              <a:ea typeface="Noto Sans Symbols"/>
              <a:cs typeface="Noto Sans Symbols"/>
              <a:sym typeface="Noto Sans Symbols"/>
            </a:endParaRPr>
          </a:p>
          <a:p>
            <a:pPr indent="0" lvl="2" marL="594360" rtl="0" algn="l">
              <a:spcBef>
                <a:spcPts val="0"/>
              </a:spcBef>
              <a:spcAft>
                <a:spcPts val="0"/>
              </a:spcAft>
              <a:buSzPts val="900"/>
              <a:buNone/>
            </a:pPr>
            <a:r>
              <a:t/>
            </a:r>
            <a:endParaRPr sz="1200">
              <a:latin typeface="Noto Sans Symbols"/>
              <a:ea typeface="Noto Sans Symbols"/>
              <a:cs typeface="Noto Sans Symbols"/>
              <a:sym typeface="Noto Sans Symbols"/>
            </a:endParaRPr>
          </a:p>
          <a:p>
            <a:pPr indent="-209550" lvl="0" marL="320040" rtl="0" algn="l">
              <a:spcBef>
                <a:spcPts val="700"/>
              </a:spcBef>
              <a:spcAft>
                <a:spcPts val="0"/>
              </a:spcAft>
              <a:buClr>
                <a:srgbClr val="008000"/>
              </a:buClr>
              <a:buSzPts val="1740"/>
              <a:buNone/>
            </a:pPr>
            <a:r>
              <a:t/>
            </a:r>
            <a:endParaRPr/>
          </a:p>
        </p:txBody>
      </p:sp>
      <p:sp>
        <p:nvSpPr>
          <p:cNvPr id="151" name="Google Shape;151;p6"/>
          <p:cNvSpPr txBox="1"/>
          <p:nvPr>
            <p:ph idx="11" type="ftr"/>
          </p:nvPr>
        </p:nvSpPr>
        <p:spPr>
          <a:xfrm>
            <a:off x="812802" y="6682153"/>
            <a:ext cx="5327666" cy="189917"/>
          </a:xfrm>
          <a:prstGeom prst="rect">
            <a:avLst/>
          </a:prstGeom>
          <a:solidFill>
            <a:srgbClr val="C00000"/>
          </a:solidFill>
          <a:ln cap="flat" cmpd="sng" w="952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FFFFFF"/>
                </a:solidFill>
              </a:rPr>
              <a:t>Proect Name here </a:t>
            </a:r>
            <a:endParaRPr>
              <a:solidFill>
                <a:srgbClr val="FFFFFF"/>
              </a:solidFill>
            </a:endParaRPr>
          </a:p>
        </p:txBody>
      </p:sp>
      <p:sp>
        <p:nvSpPr>
          <p:cNvPr id="152" name="Google Shape;152;p6"/>
          <p:cNvSpPr txBox="1"/>
          <p:nvPr>
            <p:ph idx="10" type="dt"/>
          </p:nvPr>
        </p:nvSpPr>
        <p:spPr>
          <a:xfrm>
            <a:off x="8530824" y="6682154"/>
            <a:ext cx="2615284" cy="164126"/>
          </a:xfrm>
          <a:prstGeom prst="rect">
            <a:avLst/>
          </a:prstGeom>
          <a:solidFill>
            <a:srgbClr val="E98909"/>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CS-FYP    DHA Suffa University </a:t>
            </a:r>
            <a:endParaRPr/>
          </a:p>
        </p:txBody>
      </p:sp>
      <p:pic>
        <p:nvPicPr>
          <p:cNvPr id="153" name="Google Shape;153;p6"/>
          <p:cNvPicPr preferRelativeResize="0"/>
          <p:nvPr/>
        </p:nvPicPr>
        <p:blipFill rotWithShape="1">
          <a:blip r:embed="rId3">
            <a:alphaModFix/>
          </a:blip>
          <a:srcRect b="0" l="0" r="0" t="0"/>
          <a:stretch/>
        </p:blipFill>
        <p:spPr>
          <a:xfrm>
            <a:off x="8107312" y="228600"/>
            <a:ext cx="2253173" cy="116703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
          <p:cNvSpPr txBox="1"/>
          <p:nvPr>
            <p:ph type="title"/>
          </p:nvPr>
        </p:nvSpPr>
        <p:spPr>
          <a:xfrm>
            <a:off x="816864" y="228600"/>
            <a:ext cx="10155936"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3- Project Methodology </a:t>
            </a:r>
            <a:endParaRPr/>
          </a:p>
        </p:txBody>
      </p:sp>
      <p:sp>
        <p:nvSpPr>
          <p:cNvPr id="159" name="Google Shape;159;p7"/>
          <p:cNvSpPr txBox="1"/>
          <p:nvPr>
            <p:ph idx="1" type="body"/>
          </p:nvPr>
        </p:nvSpPr>
        <p:spPr>
          <a:xfrm>
            <a:off x="816864" y="1600200"/>
            <a:ext cx="10232136" cy="4479926"/>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Clr>
                <a:srgbClr val="008000"/>
              </a:buClr>
              <a:buSzPts val="1740"/>
              <a:buChar char="◻"/>
            </a:pPr>
            <a:r>
              <a:rPr lang="en-US"/>
              <a:t>Project Approach (Waterfall/Agile ) </a:t>
            </a:r>
            <a:endParaRPr/>
          </a:p>
          <a:p>
            <a:pPr indent="-209550" lvl="0" marL="320040" rtl="0" algn="l">
              <a:spcBef>
                <a:spcPts val="700"/>
              </a:spcBef>
              <a:spcAft>
                <a:spcPts val="0"/>
              </a:spcAft>
              <a:buClr>
                <a:srgbClr val="008000"/>
              </a:buClr>
              <a:buSzPts val="1740"/>
              <a:buNone/>
            </a:pPr>
            <a:r>
              <a:t/>
            </a:r>
            <a:endParaRPr/>
          </a:p>
          <a:p>
            <a:pPr indent="-209550" lvl="0" marL="320040" rtl="0" algn="l">
              <a:spcBef>
                <a:spcPts val="700"/>
              </a:spcBef>
              <a:spcAft>
                <a:spcPts val="0"/>
              </a:spcAft>
              <a:buClr>
                <a:srgbClr val="008000"/>
              </a:buClr>
              <a:buSzPts val="1740"/>
              <a:buNone/>
            </a:pPr>
            <a:r>
              <a:t/>
            </a:r>
            <a:endParaRPr/>
          </a:p>
          <a:p>
            <a:pPr indent="-209550" lvl="0" marL="320040" rtl="0" algn="l">
              <a:spcBef>
                <a:spcPts val="700"/>
              </a:spcBef>
              <a:spcAft>
                <a:spcPts val="0"/>
              </a:spcAft>
              <a:buClr>
                <a:srgbClr val="008000"/>
              </a:buClr>
              <a:buSzPts val="1740"/>
              <a:buNone/>
            </a:pPr>
            <a:r>
              <a:t/>
            </a:r>
            <a:endParaRPr/>
          </a:p>
          <a:p>
            <a:pPr indent="-209550" lvl="0" marL="320040" rtl="0" algn="l">
              <a:spcBef>
                <a:spcPts val="700"/>
              </a:spcBef>
              <a:spcAft>
                <a:spcPts val="0"/>
              </a:spcAft>
              <a:buClr>
                <a:srgbClr val="008000"/>
              </a:buClr>
              <a:buSzPts val="1740"/>
              <a:buNone/>
            </a:pPr>
            <a:r>
              <a:t/>
            </a:r>
            <a:endParaRPr/>
          </a:p>
          <a:p>
            <a:pPr indent="-209550" lvl="0" marL="320040" rtl="0" algn="l">
              <a:spcBef>
                <a:spcPts val="700"/>
              </a:spcBef>
              <a:spcAft>
                <a:spcPts val="0"/>
              </a:spcAft>
              <a:buClr>
                <a:srgbClr val="008000"/>
              </a:buClr>
              <a:buSzPts val="1740"/>
              <a:buNone/>
            </a:pPr>
            <a:r>
              <a:t/>
            </a:r>
            <a:endParaRPr/>
          </a:p>
          <a:p>
            <a:pPr indent="-209550" lvl="0" marL="320040" rtl="0" algn="l">
              <a:spcBef>
                <a:spcPts val="700"/>
              </a:spcBef>
              <a:spcAft>
                <a:spcPts val="0"/>
              </a:spcAft>
              <a:buClr>
                <a:srgbClr val="008000"/>
              </a:buClr>
              <a:buSzPts val="1740"/>
              <a:buNone/>
            </a:pPr>
            <a:r>
              <a:t/>
            </a:r>
            <a:endParaRPr/>
          </a:p>
        </p:txBody>
      </p:sp>
      <p:sp>
        <p:nvSpPr>
          <p:cNvPr id="160" name="Google Shape;160;p7"/>
          <p:cNvSpPr txBox="1"/>
          <p:nvPr>
            <p:ph idx="11" type="ftr"/>
          </p:nvPr>
        </p:nvSpPr>
        <p:spPr>
          <a:xfrm>
            <a:off x="812802" y="6682153"/>
            <a:ext cx="5327666" cy="189917"/>
          </a:xfrm>
          <a:prstGeom prst="rect">
            <a:avLst/>
          </a:prstGeom>
          <a:solidFill>
            <a:srgbClr val="C00000"/>
          </a:solidFill>
          <a:ln cap="flat" cmpd="sng" w="952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FFFFFF"/>
                </a:solidFill>
              </a:rPr>
              <a:t>Proect Name here </a:t>
            </a:r>
            <a:endParaRPr>
              <a:solidFill>
                <a:srgbClr val="FFFFFF"/>
              </a:solidFill>
            </a:endParaRPr>
          </a:p>
        </p:txBody>
      </p:sp>
      <p:sp>
        <p:nvSpPr>
          <p:cNvPr id="161" name="Google Shape;161;p7"/>
          <p:cNvSpPr txBox="1"/>
          <p:nvPr>
            <p:ph idx="10" type="dt"/>
          </p:nvPr>
        </p:nvSpPr>
        <p:spPr>
          <a:xfrm>
            <a:off x="8530824" y="6682154"/>
            <a:ext cx="2615284" cy="164126"/>
          </a:xfrm>
          <a:prstGeom prst="rect">
            <a:avLst/>
          </a:prstGeom>
          <a:solidFill>
            <a:srgbClr val="E98909"/>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CS-FYP    DHA Suffa University </a:t>
            </a:r>
            <a:endParaRPr/>
          </a:p>
        </p:txBody>
      </p:sp>
      <p:pic>
        <p:nvPicPr>
          <p:cNvPr id="162" name="Google Shape;162;p7"/>
          <p:cNvPicPr preferRelativeResize="0"/>
          <p:nvPr/>
        </p:nvPicPr>
        <p:blipFill rotWithShape="1">
          <a:blip r:embed="rId3">
            <a:alphaModFix/>
          </a:blip>
          <a:srcRect b="0" l="0" r="0" t="0"/>
          <a:stretch/>
        </p:blipFill>
        <p:spPr>
          <a:xfrm>
            <a:off x="1646682" y="2455589"/>
            <a:ext cx="8572500" cy="3698931"/>
          </a:xfrm>
          <a:prstGeom prst="rect">
            <a:avLst/>
          </a:prstGeom>
          <a:noFill/>
          <a:ln>
            <a:noFill/>
          </a:ln>
        </p:spPr>
      </p:pic>
      <p:pic>
        <p:nvPicPr>
          <p:cNvPr id="163" name="Google Shape;163;p7"/>
          <p:cNvPicPr preferRelativeResize="0"/>
          <p:nvPr/>
        </p:nvPicPr>
        <p:blipFill rotWithShape="1">
          <a:blip r:embed="rId4">
            <a:alphaModFix/>
          </a:blip>
          <a:srcRect b="0" l="0" r="0" t="0"/>
          <a:stretch/>
        </p:blipFill>
        <p:spPr>
          <a:xfrm>
            <a:off x="8290192" y="194358"/>
            <a:ext cx="2253173" cy="11670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8"/>
          <p:cNvSpPr txBox="1"/>
          <p:nvPr>
            <p:ph type="title"/>
          </p:nvPr>
        </p:nvSpPr>
        <p:spPr>
          <a:xfrm>
            <a:off x="816864" y="228600"/>
            <a:ext cx="10155936"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4- Project Schedule   </a:t>
            </a:r>
            <a:endParaRPr/>
          </a:p>
        </p:txBody>
      </p:sp>
      <p:sp>
        <p:nvSpPr>
          <p:cNvPr id="169" name="Google Shape;169;p8"/>
          <p:cNvSpPr txBox="1"/>
          <p:nvPr>
            <p:ph idx="1" type="body"/>
          </p:nvPr>
        </p:nvSpPr>
        <p:spPr>
          <a:xfrm>
            <a:off x="816864" y="1600200"/>
            <a:ext cx="10232136" cy="447992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740"/>
              <a:buNone/>
            </a:pPr>
            <a:r>
              <a:rPr lang="en-US"/>
              <a:t>      </a:t>
            </a:r>
            <a:endParaRPr/>
          </a:p>
        </p:txBody>
      </p:sp>
      <p:sp>
        <p:nvSpPr>
          <p:cNvPr id="170" name="Google Shape;170;p8"/>
          <p:cNvSpPr txBox="1"/>
          <p:nvPr>
            <p:ph idx="11" type="ftr"/>
          </p:nvPr>
        </p:nvSpPr>
        <p:spPr>
          <a:xfrm>
            <a:off x="812802" y="6682153"/>
            <a:ext cx="5327666" cy="189917"/>
          </a:xfrm>
          <a:prstGeom prst="rect">
            <a:avLst/>
          </a:prstGeom>
          <a:solidFill>
            <a:srgbClr val="C00000"/>
          </a:solidFill>
          <a:ln cap="flat" cmpd="sng" w="952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FFFFFF"/>
                </a:solidFill>
              </a:rPr>
              <a:t>Proect Name here </a:t>
            </a:r>
            <a:endParaRPr>
              <a:solidFill>
                <a:srgbClr val="FFFFFF"/>
              </a:solidFill>
            </a:endParaRPr>
          </a:p>
        </p:txBody>
      </p:sp>
      <p:sp>
        <p:nvSpPr>
          <p:cNvPr id="171" name="Google Shape;171;p8"/>
          <p:cNvSpPr txBox="1"/>
          <p:nvPr>
            <p:ph idx="10" type="dt"/>
          </p:nvPr>
        </p:nvSpPr>
        <p:spPr>
          <a:xfrm>
            <a:off x="8530824" y="6682154"/>
            <a:ext cx="2615284" cy="164126"/>
          </a:xfrm>
          <a:prstGeom prst="rect">
            <a:avLst/>
          </a:prstGeom>
          <a:solidFill>
            <a:srgbClr val="E98909"/>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CS-FYP    DHA Suffa University </a:t>
            </a:r>
            <a:endParaRPr/>
          </a:p>
        </p:txBody>
      </p:sp>
      <p:graphicFrame>
        <p:nvGraphicFramePr>
          <p:cNvPr id="172" name="Google Shape;172;p8"/>
          <p:cNvGraphicFramePr/>
          <p:nvPr/>
        </p:nvGraphicFramePr>
        <p:xfrm>
          <a:off x="1235803" y="2060579"/>
          <a:ext cx="3000000" cy="3000000"/>
        </p:xfrm>
        <a:graphic>
          <a:graphicData uri="http://schemas.openxmlformats.org/drawingml/2006/table">
            <a:tbl>
              <a:tblPr bandRow="1" firstRow="1">
                <a:noFill/>
                <a:tableStyleId>{0219A2E4-C1EC-4F5E-8EE0-9C634468957D}</a:tableStyleId>
              </a:tblPr>
              <a:tblGrid>
                <a:gridCol w="3131425"/>
                <a:gridCol w="3131425"/>
                <a:gridCol w="3131425"/>
              </a:tblGrid>
              <a:tr h="407975">
                <a:tc>
                  <a:txBody>
                    <a:bodyPr/>
                    <a:lstStyle/>
                    <a:p>
                      <a:pPr indent="0" lvl="0" marL="0" marR="0" rtl="0" algn="l">
                        <a:spcBef>
                          <a:spcPts val="0"/>
                        </a:spcBef>
                        <a:spcAft>
                          <a:spcPts val="0"/>
                        </a:spcAft>
                        <a:buNone/>
                      </a:pPr>
                      <a:r>
                        <a:rPr lang="en-US" sz="1800" u="none" cap="none" strike="noStrike"/>
                        <a:t>             Name</a:t>
                      </a:r>
                      <a:endParaRPr/>
                    </a:p>
                  </a:txBody>
                  <a:tcPr marT="45725" marB="45725" marR="91450" marL="91450"/>
                </a:tc>
                <a:tc>
                  <a:txBody>
                    <a:bodyPr/>
                    <a:lstStyle/>
                    <a:p>
                      <a:pPr indent="0" lvl="0" marL="0" marR="0" rtl="0" algn="l">
                        <a:spcBef>
                          <a:spcPts val="0"/>
                        </a:spcBef>
                        <a:spcAft>
                          <a:spcPts val="0"/>
                        </a:spcAft>
                        <a:buNone/>
                      </a:pPr>
                      <a:r>
                        <a:rPr lang="en-US" sz="1800"/>
                        <a:t>                Role</a:t>
                      </a:r>
                      <a:endParaRPr/>
                    </a:p>
                  </a:txBody>
                  <a:tcPr marT="45725" marB="45725" marR="91450" marL="91450"/>
                </a:tc>
                <a:tc>
                  <a:txBody>
                    <a:bodyPr/>
                    <a:lstStyle/>
                    <a:p>
                      <a:pPr indent="0" lvl="0" marL="0" marR="0" rtl="0" algn="l">
                        <a:spcBef>
                          <a:spcPts val="0"/>
                        </a:spcBef>
                        <a:spcAft>
                          <a:spcPts val="0"/>
                        </a:spcAft>
                        <a:buNone/>
                      </a:pPr>
                      <a:r>
                        <a:rPr lang="en-US" sz="1800"/>
                        <a:t>          Responsibilities</a:t>
                      </a:r>
                      <a:endParaRPr/>
                    </a:p>
                  </a:txBody>
                  <a:tcPr marT="45725" marB="45725" marR="91450" marL="91450"/>
                </a:tc>
              </a:tr>
              <a:tr h="407975">
                <a:tc>
                  <a:txBody>
                    <a:bodyPr/>
                    <a:lstStyle/>
                    <a:p>
                      <a:pPr indent="0" lvl="0" marL="0" marR="0" rtl="0" algn="l">
                        <a:spcBef>
                          <a:spcPts val="0"/>
                        </a:spcBef>
                        <a:spcAft>
                          <a:spcPts val="0"/>
                        </a:spcAft>
                        <a:buNone/>
                      </a:pPr>
                      <a:r>
                        <a:rPr lang="en-US" sz="1800"/>
                        <a:t>Muhammad Hamza Siddiqui</a:t>
                      </a:r>
                      <a:endParaRPr/>
                    </a:p>
                  </a:txBody>
                  <a:tcPr marT="45725" marB="45725" marR="91450" marL="91450"/>
                </a:tc>
                <a:tc>
                  <a:txBody>
                    <a:bodyPr/>
                    <a:lstStyle/>
                    <a:p>
                      <a:pPr indent="0" lvl="0" marL="0" marR="0" rtl="0" algn="l">
                        <a:spcBef>
                          <a:spcPts val="0"/>
                        </a:spcBef>
                        <a:spcAft>
                          <a:spcPts val="0"/>
                        </a:spcAft>
                        <a:buNone/>
                      </a:pPr>
                      <a:r>
                        <a:rPr lang="en-US" sz="1800"/>
                        <a:t>        Team Leader</a:t>
                      </a:r>
                      <a:endParaRPr/>
                    </a:p>
                  </a:txBody>
                  <a:tcPr marT="45725" marB="45725" marR="91450" marL="91450"/>
                </a:tc>
                <a:tc>
                  <a:txBody>
                    <a:bodyPr/>
                    <a:lstStyle/>
                    <a:p>
                      <a:pPr indent="0" lvl="0" marL="0" marR="0" rtl="0" algn="ctr">
                        <a:spcBef>
                          <a:spcPts val="0"/>
                        </a:spcBef>
                        <a:spcAft>
                          <a:spcPts val="0"/>
                        </a:spcAft>
                        <a:buNone/>
                      </a:pPr>
                      <a:r>
                        <a:rPr lang="en-US" sz="1800"/>
                        <a:t>    Back end development, Front end development , Block chain side</a:t>
                      </a:r>
                      <a:endParaRPr/>
                    </a:p>
                  </a:txBody>
                  <a:tcPr marT="45725" marB="45725" marR="91450" marL="91450"/>
                </a:tc>
              </a:tr>
              <a:tr h="448300">
                <a:tc>
                  <a:txBody>
                    <a:bodyPr/>
                    <a:lstStyle/>
                    <a:p>
                      <a:pPr indent="0" lvl="0" marL="0" marR="0" rtl="0" algn="l">
                        <a:spcBef>
                          <a:spcPts val="0"/>
                        </a:spcBef>
                        <a:spcAft>
                          <a:spcPts val="0"/>
                        </a:spcAft>
                        <a:buNone/>
                      </a:pPr>
                      <a:r>
                        <a:rPr lang="en-US" sz="1800"/>
                        <a:t>Muhammad Saad Amin</a:t>
                      </a:r>
                      <a:endParaRPr/>
                    </a:p>
                  </a:txBody>
                  <a:tcPr marT="45725" marB="45725" marR="91450" marL="91450"/>
                </a:tc>
                <a:tc>
                  <a:txBody>
                    <a:bodyPr/>
                    <a:lstStyle/>
                    <a:p>
                      <a:pPr indent="0" lvl="0" marL="0" marR="0" rtl="0" algn="l">
                        <a:spcBef>
                          <a:spcPts val="0"/>
                        </a:spcBef>
                        <a:spcAft>
                          <a:spcPts val="0"/>
                        </a:spcAft>
                        <a:buNone/>
                      </a:pPr>
                      <a:r>
                        <a:rPr lang="en-US" sz="1800"/>
                        <a:t>        Team Member </a:t>
                      </a:r>
                      <a:endParaRPr/>
                    </a:p>
                  </a:txBody>
                  <a:tcPr marT="45725" marB="45725" marR="91450" marL="91450"/>
                </a:tc>
                <a:tc>
                  <a:txBody>
                    <a:bodyPr/>
                    <a:lstStyle/>
                    <a:p>
                      <a:pPr indent="0" lvl="0" marL="0" rtl="0" algn="ctr">
                        <a:spcBef>
                          <a:spcPts val="0"/>
                        </a:spcBef>
                        <a:spcAft>
                          <a:spcPts val="0"/>
                        </a:spcAft>
                        <a:buClr>
                          <a:schemeClr val="dk1"/>
                        </a:buClr>
                        <a:buFont typeface="Arial"/>
                        <a:buNone/>
                      </a:pPr>
                      <a:r>
                        <a:rPr lang="en-US" sz="1800"/>
                        <a:t>  Mobile App development, Front end development, Back end development</a:t>
                      </a:r>
                      <a:endParaRPr/>
                    </a:p>
                  </a:txBody>
                  <a:tcPr marT="45725" marB="45725" marR="91450" marL="91450"/>
                </a:tc>
              </a:tr>
              <a:tr h="407975">
                <a:tc>
                  <a:txBody>
                    <a:bodyPr/>
                    <a:lstStyle/>
                    <a:p>
                      <a:pPr indent="0" lvl="0" marL="0" marR="0" rtl="0" algn="l">
                        <a:spcBef>
                          <a:spcPts val="0"/>
                        </a:spcBef>
                        <a:spcAft>
                          <a:spcPts val="0"/>
                        </a:spcAft>
                        <a:buNone/>
                      </a:pPr>
                      <a:r>
                        <a:rPr lang="en-US" sz="1800"/>
                        <a:t>Shaheryar Nasir</a:t>
                      </a:r>
                      <a:endParaRPr/>
                    </a:p>
                  </a:txBody>
                  <a:tcPr marT="45725" marB="45725" marR="91450" marL="91450"/>
                </a:tc>
                <a:tc>
                  <a:txBody>
                    <a:bodyPr/>
                    <a:lstStyle/>
                    <a:p>
                      <a:pPr indent="0" lvl="0" marL="0" marR="0" rtl="0" algn="l">
                        <a:spcBef>
                          <a:spcPts val="0"/>
                        </a:spcBef>
                        <a:spcAft>
                          <a:spcPts val="0"/>
                        </a:spcAft>
                        <a:buNone/>
                      </a:pPr>
                      <a:r>
                        <a:rPr lang="en-US" sz="1800"/>
                        <a:t>        Team Member</a:t>
                      </a:r>
                      <a:endParaRPr/>
                    </a:p>
                  </a:txBody>
                  <a:tcPr marT="45725" marB="45725" marR="91450" marL="91450"/>
                </a:tc>
                <a:tc>
                  <a:txBody>
                    <a:bodyPr/>
                    <a:lstStyle/>
                    <a:p>
                      <a:pPr indent="0" lvl="0" marL="0" marR="0" rtl="0" algn="ctr">
                        <a:spcBef>
                          <a:spcPts val="0"/>
                        </a:spcBef>
                        <a:spcAft>
                          <a:spcPts val="0"/>
                        </a:spcAft>
                        <a:buNone/>
                      </a:pPr>
                      <a:r>
                        <a:rPr lang="en-US" sz="1800"/>
                        <a:t>  Mobile App development, Front end development, Back end development</a:t>
                      </a:r>
                      <a:endParaRPr/>
                    </a:p>
                  </a:txBody>
                  <a:tcPr marT="45725" marB="45725" marR="91450" marL="91450"/>
                </a:tc>
              </a:tr>
              <a:tr h="407975">
                <a:tc>
                  <a:txBody>
                    <a:bodyPr/>
                    <a:lstStyle/>
                    <a:p>
                      <a:pPr indent="0" lvl="0" marL="0" marR="0" rtl="0" algn="l">
                        <a:spcBef>
                          <a:spcPts val="0"/>
                        </a:spcBef>
                        <a:spcAft>
                          <a:spcPts val="0"/>
                        </a:spcAft>
                        <a:buNone/>
                      </a:pPr>
                      <a:r>
                        <a:rPr lang="en-US" sz="1800"/>
                        <a:t>Muhammad Ahmed</a:t>
                      </a:r>
                      <a:endParaRPr/>
                    </a:p>
                  </a:txBody>
                  <a:tcPr marT="45725" marB="45725" marR="91450" marL="91450"/>
                </a:tc>
                <a:tc>
                  <a:txBody>
                    <a:bodyPr/>
                    <a:lstStyle/>
                    <a:p>
                      <a:pPr indent="0" lvl="0" marL="0" marR="0" rtl="0" algn="l">
                        <a:spcBef>
                          <a:spcPts val="0"/>
                        </a:spcBef>
                        <a:spcAft>
                          <a:spcPts val="0"/>
                        </a:spcAft>
                        <a:buNone/>
                      </a:pPr>
                      <a:r>
                        <a:rPr lang="en-US" sz="1800"/>
                        <a:t>        Team Member</a:t>
                      </a:r>
                      <a:endParaRPr/>
                    </a:p>
                  </a:txBody>
                  <a:tcPr marT="45725" marB="45725" marR="91450" marL="91450"/>
                </a:tc>
                <a:tc>
                  <a:txBody>
                    <a:bodyPr/>
                    <a:lstStyle/>
                    <a:p>
                      <a:pPr indent="0" lvl="0" marL="0" marR="0" rtl="0" algn="ctr">
                        <a:spcBef>
                          <a:spcPts val="0"/>
                        </a:spcBef>
                        <a:spcAft>
                          <a:spcPts val="0"/>
                        </a:spcAft>
                        <a:buNone/>
                      </a:pPr>
                      <a:r>
                        <a:rPr lang="en-US" sz="1800"/>
                        <a:t>Project Management, Front end development , Testing</a:t>
                      </a:r>
                      <a:endParaRPr/>
                    </a:p>
                  </a:txBody>
                  <a:tcPr marT="45725" marB="45725" marR="91450" marL="91450"/>
                </a:tc>
              </a:tr>
            </a:tbl>
          </a:graphicData>
        </a:graphic>
      </p:graphicFrame>
      <p:pic>
        <p:nvPicPr>
          <p:cNvPr id="173" name="Google Shape;173;p8"/>
          <p:cNvPicPr preferRelativeResize="0"/>
          <p:nvPr/>
        </p:nvPicPr>
        <p:blipFill rotWithShape="1">
          <a:blip r:embed="rId3">
            <a:alphaModFix/>
          </a:blip>
          <a:srcRect b="0" l="0" r="0" t="0"/>
          <a:stretch/>
        </p:blipFill>
        <p:spPr>
          <a:xfrm>
            <a:off x="8203565" y="194358"/>
            <a:ext cx="2253173" cy="11670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9"/>
          <p:cNvSpPr txBox="1"/>
          <p:nvPr>
            <p:ph type="title"/>
          </p:nvPr>
        </p:nvSpPr>
        <p:spPr>
          <a:xfrm>
            <a:off x="816864" y="228600"/>
            <a:ext cx="10155936"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4- Project Schedule   </a:t>
            </a:r>
            <a:endParaRPr/>
          </a:p>
        </p:txBody>
      </p:sp>
      <p:sp>
        <p:nvSpPr>
          <p:cNvPr id="179" name="Google Shape;179;p9"/>
          <p:cNvSpPr txBox="1"/>
          <p:nvPr>
            <p:ph idx="1" type="body"/>
          </p:nvPr>
        </p:nvSpPr>
        <p:spPr>
          <a:xfrm>
            <a:off x="816864" y="1537822"/>
            <a:ext cx="10232136" cy="454230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740"/>
              <a:buNone/>
            </a:pPr>
            <a:r>
              <a:rPr lang="en-US"/>
              <a:t>      </a:t>
            </a:r>
            <a:endParaRPr/>
          </a:p>
        </p:txBody>
      </p:sp>
      <p:sp>
        <p:nvSpPr>
          <p:cNvPr id="180" name="Google Shape;180;p9"/>
          <p:cNvSpPr txBox="1"/>
          <p:nvPr>
            <p:ph idx="11" type="ftr"/>
          </p:nvPr>
        </p:nvSpPr>
        <p:spPr>
          <a:xfrm>
            <a:off x="812802" y="6682153"/>
            <a:ext cx="5327666" cy="189917"/>
          </a:xfrm>
          <a:prstGeom prst="rect">
            <a:avLst/>
          </a:prstGeom>
          <a:solidFill>
            <a:srgbClr val="C00000"/>
          </a:solidFill>
          <a:ln cap="flat" cmpd="sng" w="952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FFFFFF"/>
                </a:solidFill>
              </a:rPr>
              <a:t>Proect Name here </a:t>
            </a:r>
            <a:endParaRPr>
              <a:solidFill>
                <a:srgbClr val="FFFFFF"/>
              </a:solidFill>
            </a:endParaRPr>
          </a:p>
        </p:txBody>
      </p:sp>
      <p:sp>
        <p:nvSpPr>
          <p:cNvPr id="181" name="Google Shape;181;p9"/>
          <p:cNvSpPr txBox="1"/>
          <p:nvPr>
            <p:ph idx="10" type="dt"/>
          </p:nvPr>
        </p:nvSpPr>
        <p:spPr>
          <a:xfrm>
            <a:off x="8530824" y="6682154"/>
            <a:ext cx="2615284" cy="164126"/>
          </a:xfrm>
          <a:prstGeom prst="rect">
            <a:avLst/>
          </a:prstGeom>
          <a:solidFill>
            <a:srgbClr val="E98909"/>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CS-FYP    DHA Suffa University </a:t>
            </a:r>
            <a:endParaRPr/>
          </a:p>
        </p:txBody>
      </p:sp>
      <p:pic>
        <p:nvPicPr>
          <p:cNvPr id="182" name="Google Shape;182;p9"/>
          <p:cNvPicPr preferRelativeResize="0"/>
          <p:nvPr/>
        </p:nvPicPr>
        <p:blipFill rotWithShape="1">
          <a:blip r:embed="rId3">
            <a:alphaModFix/>
          </a:blip>
          <a:srcRect b="0" l="0" r="0" t="0"/>
          <a:stretch/>
        </p:blipFill>
        <p:spPr>
          <a:xfrm>
            <a:off x="8203565" y="194358"/>
            <a:ext cx="2253173" cy="1167032"/>
          </a:xfrm>
          <a:prstGeom prst="rect">
            <a:avLst/>
          </a:prstGeom>
          <a:noFill/>
          <a:ln>
            <a:noFill/>
          </a:ln>
        </p:spPr>
      </p:pic>
      <p:sp>
        <p:nvSpPr>
          <p:cNvPr id="183" name="Google Shape;183;p9"/>
          <p:cNvSpPr txBox="1"/>
          <p:nvPr/>
        </p:nvSpPr>
        <p:spPr>
          <a:xfrm>
            <a:off x="1207663" y="1918823"/>
            <a:ext cx="199952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wentieth Century"/>
                <a:ea typeface="Twentieth Century"/>
                <a:cs typeface="Twentieth Century"/>
                <a:sym typeface="Twentieth Century"/>
              </a:rPr>
              <a:t>Gantt Chart:</a:t>
            </a:r>
            <a:endParaRPr/>
          </a:p>
        </p:txBody>
      </p:sp>
      <p:pic>
        <p:nvPicPr>
          <p:cNvPr id="184" name="Google Shape;184;p9"/>
          <p:cNvPicPr preferRelativeResize="0"/>
          <p:nvPr/>
        </p:nvPicPr>
        <p:blipFill rotWithShape="1">
          <a:blip r:embed="rId4">
            <a:alphaModFix/>
          </a:blip>
          <a:srcRect b="0" l="0" r="0" t="0"/>
          <a:stretch/>
        </p:blipFill>
        <p:spPr>
          <a:xfrm>
            <a:off x="1276865" y="2570205"/>
            <a:ext cx="8781535" cy="35543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2023-11-15T05:52:29Z</dcterms:created>
  <dc:creator>DSU</dc:creator>
</cp:coreProperties>
</file>