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58" y="812800"/>
            <a:ext cx="586788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009" y="2349500"/>
            <a:ext cx="1132078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3596" y="6095603"/>
            <a:ext cx="2298065" cy="1069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85"/>
              </a:lnSpc>
              <a:tabLst>
                <a:tab pos="1200150" algn="l"/>
                <a:tab pos="1609725" algn="l"/>
              </a:tabLst>
            </a:pP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2400" spc="-3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612551" y="6025589"/>
            <a:ext cx="4088129" cy="1087755"/>
            <a:chOff x="4612551" y="6025589"/>
            <a:chExt cx="4088129" cy="1087755"/>
          </a:xfrm>
        </p:grpSpPr>
        <p:sp>
          <p:nvSpPr>
            <p:cNvPr id="7" name="object 7"/>
            <p:cNvSpPr/>
            <p:nvPr/>
          </p:nvSpPr>
          <p:spPr>
            <a:xfrm>
              <a:off x="4625251" y="6038289"/>
              <a:ext cx="4062729" cy="1062355"/>
            </a:xfrm>
            <a:custGeom>
              <a:avLst/>
              <a:gdLst/>
              <a:ahLst/>
              <a:cxnLst/>
              <a:rect l="l" t="t" r="r" b="b"/>
              <a:pathLst>
                <a:path w="4062729" h="1062354">
                  <a:moveTo>
                    <a:pt x="4062310" y="0"/>
                  </a:moveTo>
                  <a:lnTo>
                    <a:pt x="0" y="0"/>
                  </a:lnTo>
                  <a:lnTo>
                    <a:pt x="0" y="1062075"/>
                  </a:lnTo>
                  <a:lnTo>
                    <a:pt x="4062310" y="1062075"/>
                  </a:lnTo>
                  <a:lnTo>
                    <a:pt x="4062310" y="0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5251" y="6038289"/>
              <a:ext cx="4062729" cy="1062355"/>
            </a:xfrm>
            <a:custGeom>
              <a:avLst/>
              <a:gdLst/>
              <a:ahLst/>
              <a:cxnLst/>
              <a:rect l="l" t="t" r="r" b="b"/>
              <a:pathLst>
                <a:path w="4062729" h="1062354">
                  <a:moveTo>
                    <a:pt x="0" y="0"/>
                  </a:moveTo>
                  <a:lnTo>
                    <a:pt x="4062310" y="0"/>
                  </a:lnTo>
                  <a:lnTo>
                    <a:pt x="4062310" y="1062075"/>
                  </a:lnTo>
                  <a:lnTo>
                    <a:pt x="0" y="106207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25251" y="6038289"/>
            <a:ext cx="4062729" cy="10623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R="26034" algn="ctr">
              <a:lnSpc>
                <a:spcPct val="100000"/>
              </a:lnSpc>
            </a:pPr>
            <a:r>
              <a:rPr sz="1600" spc="-5" dirty="0">
                <a:latin typeface="Noto Sans"/>
                <a:cs typeface="Noto Sans"/>
              </a:rPr>
              <a:t>Mohd</a:t>
            </a:r>
            <a:r>
              <a:rPr sz="1600" spc="-10" dirty="0">
                <a:latin typeface="Noto Sans"/>
                <a:cs typeface="Noto Sans"/>
              </a:rPr>
              <a:t> </a:t>
            </a:r>
            <a:r>
              <a:rPr sz="1600" dirty="0">
                <a:latin typeface="Noto Sans"/>
                <a:cs typeface="Noto Sans"/>
              </a:rPr>
              <a:t>Saad</a:t>
            </a:r>
            <a:endParaRPr sz="16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69586" y="7437787"/>
            <a:ext cx="3893820" cy="1247775"/>
            <a:chOff x="4669586" y="7437787"/>
            <a:chExt cx="3893820" cy="1247775"/>
          </a:xfrm>
        </p:grpSpPr>
        <p:sp>
          <p:nvSpPr>
            <p:cNvPr id="11" name="object 11"/>
            <p:cNvSpPr/>
            <p:nvPr/>
          </p:nvSpPr>
          <p:spPr>
            <a:xfrm>
              <a:off x="4682286" y="7450487"/>
              <a:ext cx="3868420" cy="1222375"/>
            </a:xfrm>
            <a:custGeom>
              <a:avLst/>
              <a:gdLst/>
              <a:ahLst/>
              <a:cxnLst/>
              <a:rect l="l" t="t" r="r" b="b"/>
              <a:pathLst>
                <a:path w="3868420" h="1222375">
                  <a:moveTo>
                    <a:pt x="3868369" y="0"/>
                  </a:moveTo>
                  <a:lnTo>
                    <a:pt x="0" y="0"/>
                  </a:lnTo>
                  <a:lnTo>
                    <a:pt x="0" y="1221790"/>
                  </a:lnTo>
                  <a:lnTo>
                    <a:pt x="3868369" y="1221790"/>
                  </a:lnTo>
                  <a:lnTo>
                    <a:pt x="3868369" y="0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2286" y="7450487"/>
              <a:ext cx="3868420" cy="1222375"/>
            </a:xfrm>
            <a:custGeom>
              <a:avLst/>
              <a:gdLst/>
              <a:ahLst/>
              <a:cxnLst/>
              <a:rect l="l" t="t" r="r" b="b"/>
              <a:pathLst>
                <a:path w="3868420" h="1222375">
                  <a:moveTo>
                    <a:pt x="0" y="0"/>
                  </a:moveTo>
                  <a:lnTo>
                    <a:pt x="3868369" y="0"/>
                  </a:lnTo>
                  <a:lnTo>
                    <a:pt x="3868369" y="1221790"/>
                  </a:lnTo>
                  <a:lnTo>
                    <a:pt x="0" y="122179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82286" y="7105302"/>
            <a:ext cx="3868420" cy="12223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200025" algn="ctr">
              <a:lnSpc>
                <a:spcPct val="100000"/>
              </a:lnSpc>
            </a:pPr>
            <a:r>
              <a:rPr sz="1600" spc="-10" dirty="0">
                <a:latin typeface="Noto Sans"/>
                <a:cs typeface="Noto Sans"/>
              </a:rPr>
              <a:t>31/05/2020</a:t>
            </a:r>
            <a:endParaRPr sz="1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1447</Words>
  <Application>Microsoft Office PowerPoint</Application>
  <PresentationFormat>Custom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Noto Sans</vt:lpstr>
      <vt:lpstr>Times New Roman</vt:lpstr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mohd saad</cp:lastModifiedBy>
  <cp:revision>1</cp:revision>
  <dcterms:created xsi:type="dcterms:W3CDTF">2020-05-31T11:38:48Z</dcterms:created>
  <dcterms:modified xsi:type="dcterms:W3CDTF">2020-05-31T11:40:00Z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2018-12-17T00:00:00Z</vt:filetime>
  </property>
  <property fmtid="{D5CDD505-2E9C-101B-9397-08002B2CF9AE}" pid="3" name="Creator">
    <vt:lpwstr>Apple Keynote 5.0.1</vt:lpwstr>
  </property>
  <property fmtid="{D5CDD505-2E9C-101B-9397-08002B2CF9AE}" pid="4" name="LastSaved">
    <vt:filetime>2020-05-31T00:00:00Z</vt:filetime>
  </property>
</Properties>
</file>