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668" r:id="rId5"/>
  </p:sldMasterIdLst>
  <p:notesMasterIdLst>
    <p:notesMasterId r:id="rId20"/>
  </p:notesMasterIdLst>
  <p:sldIdLst>
    <p:sldId id="256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86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72865" autoAdjust="0"/>
  </p:normalViewPr>
  <p:slideViewPr>
    <p:cSldViewPr snapToGrid="0" showGuides="1">
      <p:cViewPr varScale="1">
        <p:scale>
          <a:sx n="78" d="100"/>
          <a:sy n="78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118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20.12.2024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20.12.2024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Intelligente Robotik – Saad </a:t>
            </a:r>
            <a:r>
              <a:rPr lang="de-DE" sz="800" dirty="0" err="1"/>
              <a:t>Awan</a:t>
            </a:r>
            <a:r>
              <a:rPr lang="de-DE" sz="800" dirty="0"/>
              <a:t>, Truong Cong Phan</a:t>
            </a:r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096000" y="3531132"/>
            <a:ext cx="5368925" cy="55245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(Reinforcement-basierte)Navigation in simulierter </a:t>
            </a:r>
            <a:r>
              <a:rPr lang="de-DE" dirty="0" err="1"/>
              <a:t>PyGame</a:t>
            </a:r>
            <a:r>
              <a:rPr lang="de-DE" dirty="0"/>
              <a:t>-Umgebung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20.12.2024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096000" y="4254514"/>
            <a:ext cx="5368925" cy="552450"/>
          </a:xfrm>
        </p:spPr>
        <p:txBody>
          <a:bodyPr/>
          <a:lstStyle/>
          <a:p>
            <a:r>
              <a:rPr lang="de-DE" dirty="0"/>
              <a:t>Intelligente Robotik</a:t>
            </a:r>
          </a:p>
          <a:p>
            <a:r>
              <a:rPr lang="de-DE" dirty="0"/>
              <a:t>Master Künstliche </a:t>
            </a:r>
            <a:r>
              <a:rPr lang="de-DE" dirty="0" err="1"/>
              <a:t>Ingelligenz</a:t>
            </a:r>
            <a:endParaRPr lang="de-DE" dirty="0"/>
          </a:p>
          <a:p>
            <a:endParaRPr lang="de-DE" dirty="0"/>
          </a:p>
          <a:p>
            <a:r>
              <a:rPr lang="de-DE" b="0" dirty="0"/>
              <a:t>Saad </a:t>
            </a:r>
            <a:r>
              <a:rPr lang="de-DE" b="0" dirty="0" err="1"/>
              <a:t>Awan</a:t>
            </a:r>
            <a:r>
              <a:rPr lang="de-DE" b="0" dirty="0"/>
              <a:t>, Truong Cong Phan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70E83-16D0-2D9B-6890-D3EC2B35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DB349E-5F0F-CEDC-3916-DC08DC307644}"/>
              </a:ext>
            </a:extLst>
          </p:cNvPr>
          <p:cNvSpPr txBox="1"/>
          <p:nvPr/>
        </p:nvSpPr>
        <p:spPr bwMode="auto">
          <a:xfrm>
            <a:off x="860326" y="1913165"/>
            <a:ext cx="475806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Noch mehr Maps für Variation</a:t>
            </a: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Auswertung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Visualisierung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Vergleich der Ergebnisse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Erkentnisse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Präsentation vorbereiten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D87F60-5A92-80C3-B583-06F666BC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 &amp; Auswertung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C4527639-F2FE-10D6-2E5F-47A5C9958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Truong &amp; Saad 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F89388BF-C8CB-3F73-B799-C1C4E303C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0DA2F-A4BF-F762-1EA2-B197092F45A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10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876BB013-BDAA-EE59-953B-4722B1AADF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D3D2549A-0C7F-138D-F803-BB601EB99B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8AE52B10-B9E5-E9C4-1BAB-4393891F1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4" name="Grafik 3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E0C4CC75-7346-F171-509E-91985B9D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922" y="1957387"/>
            <a:ext cx="5562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9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3B9A6-26A8-EFD4-BF01-1646C3427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221A686-9F71-8856-2DD3-D4AA1935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Auswertung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077EDB1E-6A18-2A52-088B-2126FAA7D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Truong &amp; Saad 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AAFAA8D5-469D-F04F-E96C-23ADAC9B06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DEC92C-8B1B-397B-BA57-B3C7E36A95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11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B206E6D8-DDB9-E60B-F3B7-8162EDB3D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C0055A81-96A0-21BF-2A68-1BCFF88DD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0E00321D-F2AE-E88D-BF31-8E41D8BE35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517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140CD-7740-B90F-7592-E9447B0C4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A110F1E-FAAB-50BF-D814-2C478584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Auswertung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632BA357-532A-CDEF-0EAD-ADA7EEE02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Truong &amp; Saad 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55D128A2-40D1-F30C-E316-145D579F95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16826C-C64A-C12A-F8CA-C2897FF435B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12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4EB48F45-94DD-F427-C5E2-7480079346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9D8094B5-B2C4-208F-715F-DF11D632C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2DECD8E3-5A21-65D7-871C-B07144BC53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803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7431A-DA90-7D94-BC14-DBFC1FDD9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1D6B5EA-5DBC-00F7-C61C-7EC597DF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Auswertung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6299E935-E5E6-8358-7073-8E1348828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Truong &amp; Saad 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EFE7F236-2515-9842-671C-8CB8108F1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091574-91CA-6B88-C234-319C414F8BB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13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F1FB5A3F-F350-AECD-A551-1F6DFC861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6CC0B889-107F-7311-8217-4891994BB8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A7EF4060-2B66-FA5D-3594-1EF759F304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946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53B39-0202-EEC6-77C8-90E4DD047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16FEB43-5C5A-AC64-4D33-6605B127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Danke</a:t>
            </a:r>
            <a:endParaRPr lang="de-DE" i="1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265F3CA6-6EFC-AEE2-D43D-3D0B7377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/>
          <a:lstStyle/>
          <a:p>
            <a:r>
              <a:rPr lang="en-US" dirty="0"/>
              <a:t>Saad &amp; Truong</a:t>
            </a:r>
          </a:p>
        </p:txBody>
      </p:sp>
      <p:sp>
        <p:nvSpPr>
          <p:cNvPr id="1082" name="Text Placeholder 5">
            <a:extLst>
              <a:ext uri="{FF2B5EF4-FFF2-40B4-BE49-F238E27FC236}">
                <a16:creationId xmlns:a16="http://schemas.microsoft.com/office/drawing/2014/main" id="{55567583-5B4B-1379-DD84-B49F52678E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351D5A-7B98-EE93-C2E5-33629246313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14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6DD959F-77F1-1AA4-CB47-1F9F27D3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5" y="1733548"/>
            <a:ext cx="5501595" cy="3067051"/>
          </a:xfrm>
          <a:prstGeom prst="rect">
            <a:avLst/>
          </a:prstGeom>
        </p:spPr>
      </p:pic>
      <p:pic>
        <p:nvPicPr>
          <p:cNvPr id="9" name="Grafik 8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B261E75C-FED2-8DFA-DD00-B94D3EB5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29" y="1733547"/>
            <a:ext cx="5506752" cy="30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49DB8-BFF0-3DCD-DF96-F8C7D9B8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in Bild, das Clipart, Grafiken, Animierter Cartoon, Animation enthält.&#10;&#10;Automatisch generierte Beschreibung">
            <a:extLst>
              <a:ext uri="{FF2B5EF4-FFF2-40B4-BE49-F238E27FC236}">
                <a16:creationId xmlns:a16="http://schemas.microsoft.com/office/drawing/2014/main" id="{D8ABDD8B-677A-B947-7607-DFCCAC80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421" y="3252590"/>
            <a:ext cx="5380801" cy="15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566BD48-F046-FA4C-E3CA-BCC7A774236D}"/>
              </a:ext>
            </a:extLst>
          </p:cNvPr>
          <p:cNvSpPr txBox="1"/>
          <p:nvPr/>
        </p:nvSpPr>
        <p:spPr bwMode="auto">
          <a:xfrm>
            <a:off x="632884" y="1771655"/>
            <a:ext cx="5401253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Warum </a:t>
            </a:r>
            <a:r>
              <a:rPr lang="de-DE" sz="1600" b="1" kern="0" dirty="0" err="1">
                <a:ea typeface="ＭＳ Ｐゴシック" charset="0"/>
              </a:rPr>
              <a:t>PyGame</a:t>
            </a:r>
            <a:r>
              <a:rPr lang="de-DE" sz="1600" b="1" kern="0" dirty="0">
                <a:ea typeface="ＭＳ Ｐゴシック" charset="0"/>
              </a:rPr>
              <a:t>?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 err="1">
                <a:ea typeface="ＭＳ Ｐゴシック" charset="0"/>
              </a:rPr>
              <a:t>Lightweighted</a:t>
            </a:r>
            <a:r>
              <a:rPr lang="de-DE" sz="1600" b="1" kern="0" dirty="0">
                <a:ea typeface="ＭＳ Ｐゴシック" charset="0"/>
              </a:rPr>
              <a:t> Library für Spiele-Entwicklung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Unterstützt schnelle Visualisierung und Interaktion</a:t>
            </a: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Erste Algorithmen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A* Algorithmus und Dijkstra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Q-Learning und Deep Q-Learning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333FAC5-36A1-FFDD-3F20-96B8199D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>
                <a:latin typeface="+mj-lt"/>
                <a:ea typeface="ＭＳ Ｐゴシック" charset="0"/>
                <a:cs typeface="ＭＳ Ｐゴシック" charset="0"/>
              </a:rPr>
              <a:t>Pygame</a:t>
            </a: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 &amp; Algorithmen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710117E7-235E-A3B4-8614-F5CF8B15C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/>
          <a:lstStyle/>
          <a:p>
            <a:r>
              <a:rPr lang="en-US" dirty="0"/>
              <a:t>Truong</a:t>
            </a:r>
          </a:p>
        </p:txBody>
      </p:sp>
      <p:sp>
        <p:nvSpPr>
          <p:cNvPr id="1082" name="Text Placeholder 5">
            <a:extLst>
              <a:ext uri="{FF2B5EF4-FFF2-40B4-BE49-F238E27FC236}">
                <a16:creationId xmlns:a16="http://schemas.microsoft.com/office/drawing/2014/main" id="{C41371BB-DFD0-0AE4-9A67-B8344CD8F2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7E60E-E7DF-E8B1-9C2B-5F5C7FDA49A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2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02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8FC8F-F393-8372-5AB9-9E173A3B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B0A9DD4-EDE4-5E6A-C0F4-C3D38B2EC956}"/>
              </a:ext>
            </a:extLst>
          </p:cNvPr>
          <p:cNvSpPr txBox="1"/>
          <p:nvPr/>
        </p:nvSpPr>
        <p:spPr bwMode="auto">
          <a:xfrm>
            <a:off x="649288" y="1771651"/>
            <a:ext cx="5401253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Prototyp-Entwicklung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Erste Maze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Steuerung eines einfachen Roboters von Punkt A nach Punkt B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Hindernisse zum Umgehen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Roboter Animation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GameUI</a:t>
            </a:r>
            <a:r>
              <a:rPr lang="de-DE" sz="1600" b="1" kern="0" dirty="0">
                <a:ea typeface="ＭＳ Ｐゴシック" charset="0"/>
              </a:rPr>
              <a:t> (Time, FPS, Restart mit R)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Collision</a:t>
            </a:r>
            <a:r>
              <a:rPr lang="de-DE" sz="1600" b="1" kern="0" dirty="0">
                <a:ea typeface="ＭＳ Ｐゴシック" charset="0"/>
              </a:rPr>
              <a:t> </a:t>
            </a:r>
            <a:r>
              <a:rPr lang="de-DE" sz="1600" b="1" kern="0" dirty="0" err="1">
                <a:ea typeface="ＭＳ Ｐゴシック" charset="0"/>
              </a:rPr>
              <a:t>Detection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Bei jeden Run wird Maze, Start und Ziel zufällig generiert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F025485-2640-0A20-E03A-08E97F40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Erste Schritte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E5ACD407-E78B-79BB-F787-E1482FD7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/>
          <a:lstStyle/>
          <a:p>
            <a:r>
              <a:rPr lang="en-US" dirty="0"/>
              <a:t>Saad</a:t>
            </a:r>
          </a:p>
        </p:txBody>
      </p:sp>
      <p:sp>
        <p:nvSpPr>
          <p:cNvPr id="1082" name="Text Placeholder 5">
            <a:extLst>
              <a:ext uri="{FF2B5EF4-FFF2-40B4-BE49-F238E27FC236}">
                <a16:creationId xmlns:a16="http://schemas.microsoft.com/office/drawing/2014/main" id="{D4BB574F-6A71-D0D8-703C-E19FA2F79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2BD5FE-A172-2778-90C6-7FD2B1E5105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3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pic>
        <p:nvPicPr>
          <p:cNvPr id="6" name="Grafik 5" descr="Ein Bild, das Quadrat, Screenshot, Pixel, Mosaik enthält.&#10;&#10;Automatisch generierte Beschreibung">
            <a:extLst>
              <a:ext uri="{FF2B5EF4-FFF2-40B4-BE49-F238E27FC236}">
                <a16:creationId xmlns:a16="http://schemas.microsoft.com/office/drawing/2014/main" id="{269D7FC8-72D3-1137-5DFE-6C98E1683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63" y="1548723"/>
            <a:ext cx="4388318" cy="43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5B635-0911-F3D2-935E-14C14D18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960D2F3-E570-FB45-F94A-043626EA4E06}"/>
              </a:ext>
            </a:extLst>
          </p:cNvPr>
          <p:cNvSpPr txBox="1"/>
          <p:nvPr/>
        </p:nvSpPr>
        <p:spPr bwMode="auto">
          <a:xfrm>
            <a:off x="649288" y="1771651"/>
            <a:ext cx="5401253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Ordnerstruktur angepasst</a:t>
            </a: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Fixe größere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Roboter schaut in verschiedene Richtungen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Dynamic </a:t>
            </a:r>
            <a:r>
              <a:rPr lang="de-DE" sz="1600" b="1" kern="0" dirty="0" err="1">
                <a:ea typeface="ＭＳ Ｐゴシック" charset="0"/>
              </a:rPr>
              <a:t>Windowing</a:t>
            </a:r>
            <a:r>
              <a:rPr lang="de-DE" sz="1600" b="1" kern="0" dirty="0">
                <a:ea typeface="ＭＳ Ｐゴシック" charset="0"/>
              </a:rPr>
              <a:t> der UI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Dijkstra Algorithmus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Deep Q Learning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2FF1F0-F8BF-AAE0-6B74-D8B3C052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F6911EEA-62CE-78E5-AAA7-1BE0E02F1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/>
          <a:lstStyle/>
          <a:p>
            <a:r>
              <a:rPr lang="en-US" dirty="0"/>
              <a:t>Truong</a:t>
            </a:r>
          </a:p>
        </p:txBody>
      </p:sp>
      <p:sp>
        <p:nvSpPr>
          <p:cNvPr id="1082" name="Text Placeholder 5">
            <a:extLst>
              <a:ext uri="{FF2B5EF4-FFF2-40B4-BE49-F238E27FC236}">
                <a16:creationId xmlns:a16="http://schemas.microsoft.com/office/drawing/2014/main" id="{E27787B1-8AB2-1DC6-8C68-91A8102F6B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17A055-4256-4967-B273-CBB3B4BEF8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4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pic>
        <p:nvPicPr>
          <p:cNvPr id="9" name="Grafik 8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59B0709A-4926-ED91-23FE-2794DDFD3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39" y="1589453"/>
            <a:ext cx="1167419" cy="1626641"/>
          </a:xfrm>
          <a:prstGeom prst="rect">
            <a:avLst/>
          </a:prstGeom>
        </p:spPr>
      </p:pic>
      <p:pic>
        <p:nvPicPr>
          <p:cNvPr id="13" name="Grafik 12" descr="Ein Bild, das Muster, Schwarzweiß, monochrom, nähen enthält.&#10;&#10;Automatisch generierte Beschreibung">
            <a:extLst>
              <a:ext uri="{FF2B5EF4-FFF2-40B4-BE49-F238E27FC236}">
                <a16:creationId xmlns:a16="http://schemas.microsoft.com/office/drawing/2014/main" id="{1E0F82B0-0DB6-AF0F-E4D9-71DC5AE5C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357" y="1780665"/>
            <a:ext cx="3339673" cy="333967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B598AD-AB09-EB9E-8CB8-70DE52624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10" y="3568815"/>
            <a:ext cx="3204189" cy="1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70CC1-4D3D-1B30-7CAB-ABD2E4EA5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Muster, Quadrat, Symmetrie, Rechteck enthält.&#10;&#10;Automatisch generierte Beschreibung">
            <a:extLst>
              <a:ext uri="{FF2B5EF4-FFF2-40B4-BE49-F238E27FC236}">
                <a16:creationId xmlns:a16="http://schemas.microsoft.com/office/drawing/2014/main" id="{65E299A2-2D3F-FD8B-736A-0E7EC7124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38" y="1730691"/>
            <a:ext cx="2523749" cy="3928014"/>
          </a:xfrm>
          <a:prstGeom prst="rect">
            <a:avLst/>
          </a:prstGeom>
          <a:noFill/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54DE77-7B47-8EE8-2532-921F6F2B5800}"/>
              </a:ext>
            </a:extLst>
          </p:cNvPr>
          <p:cNvSpPr txBox="1"/>
          <p:nvPr/>
        </p:nvSpPr>
        <p:spPr bwMode="auto">
          <a:xfrm>
            <a:off x="393601" y="1992036"/>
            <a:ext cx="3572008" cy="351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Path Visualisierung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Waiting &amp; Run State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A* Algorithmus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Q-Learning Algorithmus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A03CAD-0E26-E267-4EB3-DADC696C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00427235-AC63-9A6A-7062-2C420C2D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Saad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D53C9FED-15DF-C3D3-ACA4-C2DE944CAE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455F6C-343C-2D40-548B-F7C2E1D2D5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5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0E935C30-C4C8-07CE-438B-1D455728E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DBAB6AB1-6F8C-7C22-75FE-EB8BA5A86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7EC3709D-3681-0504-53E7-693EACFC6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16" name="Grafik 15" descr="Ein Bild, das Text, Schrift, Diagramm, Entwurf enthält.&#10;&#10;Automatisch generierte Beschreibung">
            <a:extLst>
              <a:ext uri="{FF2B5EF4-FFF2-40B4-BE49-F238E27FC236}">
                <a16:creationId xmlns:a16="http://schemas.microsoft.com/office/drawing/2014/main" id="{E7A5E85F-CE54-026B-51BE-5506FDE14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98" y="1825824"/>
            <a:ext cx="4687648" cy="37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7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05486-F1E6-EBD3-0193-4A29B80EE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FB8BFF-71CA-51C9-D5B5-D8B60BA371B1}"/>
              </a:ext>
            </a:extLst>
          </p:cNvPr>
          <p:cNvSpPr txBox="1"/>
          <p:nvPr/>
        </p:nvSpPr>
        <p:spPr bwMode="auto">
          <a:xfrm>
            <a:off x="393601" y="1992036"/>
            <a:ext cx="4366178" cy="351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Breadth</a:t>
            </a:r>
            <a:r>
              <a:rPr lang="de-DE" sz="1600" b="1" kern="0" dirty="0">
                <a:ea typeface="ＭＳ Ｐゴシック" charset="0"/>
              </a:rPr>
              <a:t> First Search </a:t>
            </a:r>
            <a:r>
              <a:rPr lang="de-DE" sz="1600" b="1" kern="0" dirty="0" err="1">
                <a:ea typeface="ＭＳ Ｐゴシック" charset="0"/>
              </a:rPr>
              <a:t>Algorithm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Greedy</a:t>
            </a:r>
            <a:r>
              <a:rPr lang="de-DE" sz="1600" b="1" kern="0" dirty="0">
                <a:ea typeface="ＭＳ Ｐゴシック" charset="0"/>
              </a:rPr>
              <a:t> Best First Search </a:t>
            </a:r>
            <a:r>
              <a:rPr lang="de-DE" sz="1600" b="1" kern="0" dirty="0" err="1">
                <a:ea typeface="ＭＳ Ｐゴシック" charset="0"/>
              </a:rPr>
              <a:t>Algo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State Action </a:t>
            </a:r>
            <a:r>
              <a:rPr lang="de-DE" sz="1600" b="1" kern="0" dirty="0" err="1">
                <a:ea typeface="ＭＳ Ｐゴシック" charset="0"/>
              </a:rPr>
              <a:t>Reward</a:t>
            </a:r>
            <a:r>
              <a:rPr lang="de-DE" sz="1600" b="1" kern="0" dirty="0">
                <a:ea typeface="ＭＳ Ｐゴシック" charset="0"/>
              </a:rPr>
              <a:t> State Action (SARSA)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endParaRPr lang="de-DE" sz="1600" b="1" kern="0" dirty="0">
              <a:ea typeface="ＭＳ Ｐゴシック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3931A1F-446E-3CB0-C72C-D49ABAAB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54F3AE25-DEB6-468F-4F8F-175A4B9F9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Truong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AFD56BDF-E7C7-208D-45C3-6923B72A7A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AA5EB6-B8B9-C220-D39E-EBA279CACA2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6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038AB27A-4BCD-34A3-2D59-BA189C63D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8E2B83AC-6F9B-3A00-38FB-4DB39A5BB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E1CEE28C-15E8-8FA1-F2B8-B5233A975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94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CDB4-01A9-4A50-425B-5AE3CE2B0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D9FB9B3-B447-440A-35B9-7EDFE133DF70}"/>
              </a:ext>
            </a:extLst>
          </p:cNvPr>
          <p:cNvSpPr txBox="1"/>
          <p:nvPr/>
        </p:nvSpPr>
        <p:spPr bwMode="auto">
          <a:xfrm>
            <a:off x="393601" y="1992036"/>
            <a:ext cx="4366178" cy="351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Parameter Update von Q-Learning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Erste Metriken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Visualisierung von Metriken in der UI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Erweiterung durch neue Fenster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endParaRPr lang="de-DE" sz="1600" b="1" kern="0" dirty="0">
              <a:ea typeface="ＭＳ Ｐゴシック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3FBF8F2-0C35-FDE3-B642-1517E00A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F3008160-FC03-308D-1539-287757845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Saad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B4AE4F47-BD16-3823-349D-7FD4F01C7F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07370-C206-CB87-7C5F-9F30C7B7FA9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7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2B7124C7-891A-5A63-CAE3-670D0E376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1027DD02-DFA3-A9B5-B556-8A35AEF3E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87F5E8F3-AB44-F705-3628-209814C528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98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35DC4-88B2-141D-BF86-79070E013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845513A-7AB9-70AF-8847-6A901962C73C}"/>
              </a:ext>
            </a:extLst>
          </p:cNvPr>
          <p:cNvSpPr txBox="1"/>
          <p:nvPr/>
        </p:nvSpPr>
        <p:spPr bwMode="auto">
          <a:xfrm>
            <a:off x="393601" y="1314450"/>
            <a:ext cx="5337728" cy="496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Maze Generator &amp; neue Maps</a:t>
            </a: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Normale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Snake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Open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Bottleneck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Maps wechseln in der UI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Neue Metriken zum Ablegen</a:t>
            </a: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Total </a:t>
            </a:r>
            <a:r>
              <a:rPr lang="de-DE" sz="1600" b="1" kern="0" dirty="0" err="1">
                <a:ea typeface="ＭＳ Ｐゴシック" charset="0"/>
              </a:rPr>
              <a:t>runs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Successful</a:t>
            </a:r>
            <a:r>
              <a:rPr lang="de-DE" sz="1600" b="1" kern="0" dirty="0">
                <a:ea typeface="ＭＳ Ｐゴシック" charset="0"/>
              </a:rPr>
              <a:t> </a:t>
            </a:r>
            <a:r>
              <a:rPr lang="de-DE" sz="1600" b="1" kern="0" dirty="0" err="1">
                <a:ea typeface="ＭＳ Ｐゴシック" charset="0"/>
              </a:rPr>
              <a:t>runs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Path </a:t>
            </a:r>
            <a:r>
              <a:rPr lang="de-DE" sz="1600" b="1" kern="0" dirty="0" err="1">
                <a:ea typeface="ＭＳ Ｐゴシック" charset="0"/>
              </a:rPr>
              <a:t>length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Completion</a:t>
            </a:r>
            <a:r>
              <a:rPr lang="de-DE" sz="1600" b="1" kern="0" dirty="0">
                <a:ea typeface="ＭＳ Ｐゴシック" charset="0"/>
              </a:rPr>
              <a:t> time</a:t>
            </a: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(Nodes </a:t>
            </a:r>
            <a:r>
              <a:rPr lang="de-DE" sz="1600" b="1" kern="0" dirty="0" err="1">
                <a:ea typeface="ＭＳ Ｐゴシック" charset="0"/>
              </a:rPr>
              <a:t>explored</a:t>
            </a:r>
            <a:r>
              <a:rPr lang="de-DE" sz="1600" b="1" kern="0" dirty="0">
                <a:ea typeface="ＭＳ Ｐゴシック" charset="0"/>
              </a:rPr>
              <a:t>)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endParaRPr lang="de-DE" sz="1600" b="1" kern="0" dirty="0">
              <a:ea typeface="ＭＳ Ｐゴシック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2EC839-6722-E8F1-D260-B98DA68C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2929E13F-6CB1-1CF9-B861-513E9FB8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Truong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4B6F2425-A045-D9A6-9A61-BAD3466129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BD0C08-BD5D-CB76-7BC4-57FB91C0947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8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2DF3DD0D-F873-7B6C-511D-FA777700D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7502B2A4-01AB-B138-DE09-FA41850B13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6CCA28A9-616D-5D57-6B62-8B2F9B253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4" name="Grafik 3" descr="Ein Bild, das nähen, monochrom, Muster enthält.&#10;&#10;Automatisch generierte Beschreibung">
            <a:extLst>
              <a:ext uri="{FF2B5EF4-FFF2-40B4-BE49-F238E27FC236}">
                <a16:creationId xmlns:a16="http://schemas.microsoft.com/office/drawing/2014/main" id="{D86FA17F-7253-05F4-E67C-80A04DB42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29" y="1079813"/>
            <a:ext cx="2714958" cy="2714958"/>
          </a:xfrm>
          <a:prstGeom prst="rect">
            <a:avLst/>
          </a:prstGeom>
        </p:spPr>
      </p:pic>
      <p:pic>
        <p:nvPicPr>
          <p:cNvPr id="11" name="Grafik 10" descr="Ein Bild, das Muster, nähen, Rechteck, monochrom enthält.&#10;&#10;Automatisch generierte Beschreibung">
            <a:extLst>
              <a:ext uri="{FF2B5EF4-FFF2-40B4-BE49-F238E27FC236}">
                <a16:creationId xmlns:a16="http://schemas.microsoft.com/office/drawing/2014/main" id="{69D62239-980B-8BF3-C155-691507A31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693" y="2098221"/>
            <a:ext cx="2966357" cy="2966357"/>
          </a:xfrm>
          <a:prstGeom prst="rect">
            <a:avLst/>
          </a:prstGeom>
        </p:spPr>
      </p:pic>
      <p:pic>
        <p:nvPicPr>
          <p:cNvPr id="13" name="Grafik 12" descr="Ein Bild, das Text, Schwarzweiß, Screenshot, Schrift enthält.&#10;&#10;Automatisch generierte Beschreibung">
            <a:extLst>
              <a:ext uri="{FF2B5EF4-FFF2-40B4-BE49-F238E27FC236}">
                <a16:creationId xmlns:a16="http://schemas.microsoft.com/office/drawing/2014/main" id="{27437DC9-B436-2D25-A4B8-1585AC2CE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79" y="3246844"/>
            <a:ext cx="3076908" cy="30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640EB-37E3-C93E-C9EC-1150384A9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7921F8-CEC6-04D8-FA44-F3AFDD21A3DB}"/>
              </a:ext>
            </a:extLst>
          </p:cNvPr>
          <p:cNvSpPr txBox="1"/>
          <p:nvPr/>
        </p:nvSpPr>
        <p:spPr bwMode="auto">
          <a:xfrm>
            <a:off x="850800" y="1619250"/>
            <a:ext cx="475806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Debugging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Metriken gefixt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Logiken wie </a:t>
            </a:r>
            <a:r>
              <a:rPr lang="de-DE" sz="1600" b="1" kern="0" dirty="0" err="1">
                <a:ea typeface="ＭＳ Ｐゴシック" charset="0"/>
              </a:rPr>
              <a:t>Reset</a:t>
            </a:r>
            <a:r>
              <a:rPr lang="de-DE" sz="1600" b="1" kern="0" dirty="0">
                <a:ea typeface="ＭＳ Ｐゴシック" charset="0"/>
              </a:rPr>
              <a:t> gefixt</a:t>
            </a: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Erste Analyse und Visualisierung der Ergebnisse</a:t>
            </a: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Scoring angepasst</a:t>
            </a: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Memory &amp; CPU </a:t>
            </a:r>
            <a:r>
              <a:rPr lang="de-DE" sz="1600" b="1" kern="0" dirty="0" err="1">
                <a:ea typeface="ＭＳ Ｐゴシック" charset="0"/>
              </a:rPr>
              <a:t>Usage</a:t>
            </a:r>
            <a:r>
              <a:rPr lang="de-DE" sz="1600" b="1" kern="0" dirty="0">
                <a:ea typeface="ＭＳ Ｐゴシック" charset="0"/>
              </a:rPr>
              <a:t> als Metrik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EBF5B73-4EB1-1C43-9B65-6AB4CDB3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E29A8B36-1884-27CE-AE4C-B75969E7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Saad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D6C7A271-18D6-23E3-9855-32EB940C73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7B71CB-3314-3B94-2B1D-D7BC923D48E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9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31483DAD-49F2-5A0C-D53E-431E1F2B7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361BF0EB-73BB-4F06-B683-96E3D6449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3B30CEE3-AECB-5552-03C5-A68D8644DB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3438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7500D95D1B5C4CBF47040995AAFDBE" ma:contentTypeVersion="3" ma:contentTypeDescription="Ein neues Dokument erstellen." ma:contentTypeScope="" ma:versionID="2acb4ecf5e426720d7c621158a3915a4">
  <xsd:schema xmlns:xsd="http://www.w3.org/2001/XMLSchema" xmlns:xs="http://www.w3.org/2001/XMLSchema" xmlns:p="http://schemas.microsoft.com/office/2006/metadata/properties" xmlns:ns3="2109f98e-8614-498c-a63d-38e501289995" targetNamespace="http://schemas.microsoft.com/office/2006/metadata/properties" ma:root="true" ma:fieldsID="b381ebf35218016933706ac939dec511" ns3:_="">
    <xsd:import namespace="2109f98e-8614-498c-a63d-38e5012899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09f98e-8614-498c-a63d-38e5012899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5802FD-0FE5-40B9-964E-26CF6C896D54}">
  <ds:schemaRefs>
    <ds:schemaRef ds:uri="http://purl.org/dc/terms/"/>
    <ds:schemaRef ds:uri="http://purl.org/dc/elements/1.1/"/>
    <ds:schemaRef ds:uri="2109f98e-8614-498c-a63d-38e501289995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E5B8EB-9A9E-44D4-9E26-13FB491FC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09f98e-8614-498c-a63d-38e5012899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8bcace8-4ce7-4949-868f-170f67122379}" enabled="0" method="" siteId="{28bcace8-4ce7-4949-868f-170f671223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275</Words>
  <Application>Microsoft Office PowerPoint</Application>
  <PresentationFormat>Breitbild</PresentationFormat>
  <Paragraphs>106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2_Office</vt:lpstr>
      <vt:lpstr>1_Bildschirm</vt:lpstr>
      <vt:lpstr>PowerPoint-Präsentation</vt:lpstr>
      <vt:lpstr>Pygame &amp; Algorithmen</vt:lpstr>
      <vt:lpstr>Erste Schritte</vt:lpstr>
      <vt:lpstr>Implementierung</vt:lpstr>
      <vt:lpstr>Implementierung</vt:lpstr>
      <vt:lpstr>Implementierung</vt:lpstr>
      <vt:lpstr>Implementierung</vt:lpstr>
      <vt:lpstr>Implementierung</vt:lpstr>
      <vt:lpstr>Implementierung</vt:lpstr>
      <vt:lpstr>Implementierung &amp; Auswertung</vt:lpstr>
      <vt:lpstr>Auswertung</vt:lpstr>
      <vt:lpstr>Auswertung</vt:lpstr>
      <vt:lpstr>Auswertung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julienne eder</dc:creator>
  <cp:lastModifiedBy>cop9734</cp:lastModifiedBy>
  <cp:revision>31</cp:revision>
  <cp:lastPrinted>2024-03-26T10:57:32Z</cp:lastPrinted>
  <dcterms:created xsi:type="dcterms:W3CDTF">2024-03-25T19:58:08Z</dcterms:created>
  <dcterms:modified xsi:type="dcterms:W3CDTF">2024-12-20T00:18:20Z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0x010100777500D95D1B5C4CBF47040995AAFDBE</vt:lpwstr>
  </property>
  <property fmtid="{D5CDD505-2E9C-101B-9397-08002B2CF9AE}" pid="3" name="_dlc_DocIdItemGuid">
    <vt:lpwstr>01d87115-5e35-40f8-a10e-6019eecf87d0</vt:lpwstr>
  </property>
</Properties>
</file>