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95" r:id="rId4"/>
    <p:sldMasterId id="2147483696" r:id="rId5"/>
    <p:sldMasterId id="2147483697" r:id="rId6"/>
    <p:sldMasterId id="214748369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97c27c16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97c27c16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:notes"/>
          <p:cNvSpPr txBox="1"/>
          <p:nvPr>
            <p:ph idx="1" type="body"/>
          </p:nvPr>
        </p:nvSpPr>
        <p:spPr>
          <a:xfrm>
            <a:off x="685784" y="434339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2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977791677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977791677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777916e6d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9777916e6d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9777916e6d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9777916e6d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777916e6d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9777916e6d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7c27c16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97c27c16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25250" y="1639170"/>
            <a:ext cx="3186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25250" y="3193830"/>
            <a:ext cx="3186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2525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205821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42525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205821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25250" y="163917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1502820" y="163917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2580390" y="163917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425250" y="319383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5" type="body"/>
          </p:nvPr>
        </p:nvSpPr>
        <p:spPr>
          <a:xfrm>
            <a:off x="1502820" y="319383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6" type="body"/>
          </p:nvPr>
        </p:nvSpPr>
        <p:spPr>
          <a:xfrm>
            <a:off x="2580390" y="319383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45711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45711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457110" y="1203390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2" type="body"/>
          </p:nvPr>
        </p:nvSpPr>
        <p:spPr>
          <a:xfrm>
            <a:off x="4673970" y="1203390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idx="1" type="subTitle"/>
          </p:nvPr>
        </p:nvSpPr>
        <p:spPr>
          <a:xfrm>
            <a:off x="457110" y="205200"/>
            <a:ext cx="8229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2" type="body"/>
          </p:nvPr>
        </p:nvSpPr>
        <p:spPr>
          <a:xfrm>
            <a:off x="4673970" y="1203390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3" type="body"/>
          </p:nvPr>
        </p:nvSpPr>
        <p:spPr>
          <a:xfrm>
            <a:off x="45711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25250" y="1639170"/>
            <a:ext cx="31866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457110" y="1203390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3" type="body"/>
          </p:nvPr>
        </p:nvSpPr>
        <p:spPr>
          <a:xfrm>
            <a:off x="467397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2" type="body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3" type="body"/>
          </p:nvPr>
        </p:nvSpPr>
        <p:spPr>
          <a:xfrm>
            <a:off x="45711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457110" y="120339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2" type="body"/>
          </p:nvPr>
        </p:nvSpPr>
        <p:spPr>
          <a:xfrm>
            <a:off x="45711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2" type="body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3" type="body"/>
          </p:nvPr>
        </p:nvSpPr>
        <p:spPr>
          <a:xfrm>
            <a:off x="45711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4" type="body"/>
          </p:nvPr>
        </p:nvSpPr>
        <p:spPr>
          <a:xfrm>
            <a:off x="467397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45711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2" type="body"/>
          </p:nvPr>
        </p:nvSpPr>
        <p:spPr>
          <a:xfrm>
            <a:off x="323973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3" type="body"/>
          </p:nvPr>
        </p:nvSpPr>
        <p:spPr>
          <a:xfrm>
            <a:off x="602235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4" type="body"/>
          </p:nvPr>
        </p:nvSpPr>
        <p:spPr>
          <a:xfrm>
            <a:off x="45711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5" type="body"/>
          </p:nvPr>
        </p:nvSpPr>
        <p:spPr>
          <a:xfrm>
            <a:off x="323973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6" type="body"/>
          </p:nvPr>
        </p:nvSpPr>
        <p:spPr>
          <a:xfrm>
            <a:off x="602235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425250" y="1639170"/>
            <a:ext cx="31866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1" type="body"/>
          </p:nvPr>
        </p:nvSpPr>
        <p:spPr>
          <a:xfrm>
            <a:off x="42525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2" type="body"/>
          </p:nvPr>
        </p:nvSpPr>
        <p:spPr>
          <a:xfrm>
            <a:off x="205821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/>
          <p:nvPr>
            <p:ph idx="1" type="subTitle"/>
          </p:nvPr>
        </p:nvSpPr>
        <p:spPr>
          <a:xfrm>
            <a:off x="425250" y="640170"/>
            <a:ext cx="3186600" cy="42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25250" y="1639170"/>
            <a:ext cx="31866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1" type="body"/>
          </p:nvPr>
        </p:nvSpPr>
        <p:spPr>
          <a:xfrm>
            <a:off x="42525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2" type="body"/>
          </p:nvPr>
        </p:nvSpPr>
        <p:spPr>
          <a:xfrm>
            <a:off x="205821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3" name="Google Shape;133;p33"/>
          <p:cNvSpPr txBox="1"/>
          <p:nvPr>
            <p:ph idx="3" type="body"/>
          </p:nvPr>
        </p:nvSpPr>
        <p:spPr>
          <a:xfrm>
            <a:off x="42525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4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1" type="body"/>
          </p:nvPr>
        </p:nvSpPr>
        <p:spPr>
          <a:xfrm>
            <a:off x="42525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2" type="body"/>
          </p:nvPr>
        </p:nvSpPr>
        <p:spPr>
          <a:xfrm>
            <a:off x="205821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3" type="body"/>
          </p:nvPr>
        </p:nvSpPr>
        <p:spPr>
          <a:xfrm>
            <a:off x="205821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35"/>
          <p:cNvSpPr txBox="1"/>
          <p:nvPr>
            <p:ph idx="1" type="body"/>
          </p:nvPr>
        </p:nvSpPr>
        <p:spPr>
          <a:xfrm>
            <a:off x="42525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2" type="body"/>
          </p:nvPr>
        </p:nvSpPr>
        <p:spPr>
          <a:xfrm>
            <a:off x="205821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3" name="Google Shape;143;p35"/>
          <p:cNvSpPr txBox="1"/>
          <p:nvPr>
            <p:ph idx="3" type="body"/>
          </p:nvPr>
        </p:nvSpPr>
        <p:spPr>
          <a:xfrm>
            <a:off x="425250" y="3193830"/>
            <a:ext cx="3186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6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36"/>
          <p:cNvSpPr txBox="1"/>
          <p:nvPr>
            <p:ph idx="1" type="body"/>
          </p:nvPr>
        </p:nvSpPr>
        <p:spPr>
          <a:xfrm>
            <a:off x="425250" y="1639170"/>
            <a:ext cx="3186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2" type="body"/>
          </p:nvPr>
        </p:nvSpPr>
        <p:spPr>
          <a:xfrm>
            <a:off x="425250" y="3193830"/>
            <a:ext cx="3186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37"/>
          <p:cNvSpPr txBox="1"/>
          <p:nvPr>
            <p:ph idx="1" type="body"/>
          </p:nvPr>
        </p:nvSpPr>
        <p:spPr>
          <a:xfrm>
            <a:off x="42525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1" name="Google Shape;151;p37"/>
          <p:cNvSpPr txBox="1"/>
          <p:nvPr>
            <p:ph idx="2" type="body"/>
          </p:nvPr>
        </p:nvSpPr>
        <p:spPr>
          <a:xfrm>
            <a:off x="205821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37"/>
          <p:cNvSpPr txBox="1"/>
          <p:nvPr>
            <p:ph idx="3" type="body"/>
          </p:nvPr>
        </p:nvSpPr>
        <p:spPr>
          <a:xfrm>
            <a:off x="42525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37"/>
          <p:cNvSpPr txBox="1"/>
          <p:nvPr>
            <p:ph idx="4" type="body"/>
          </p:nvPr>
        </p:nvSpPr>
        <p:spPr>
          <a:xfrm>
            <a:off x="205821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1" type="body"/>
          </p:nvPr>
        </p:nvSpPr>
        <p:spPr>
          <a:xfrm>
            <a:off x="425250" y="163917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idx="2" type="body"/>
          </p:nvPr>
        </p:nvSpPr>
        <p:spPr>
          <a:xfrm>
            <a:off x="1502820" y="163917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3" type="body"/>
          </p:nvPr>
        </p:nvSpPr>
        <p:spPr>
          <a:xfrm>
            <a:off x="2580390" y="163917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9" name="Google Shape;159;p38"/>
          <p:cNvSpPr txBox="1"/>
          <p:nvPr>
            <p:ph idx="4" type="body"/>
          </p:nvPr>
        </p:nvSpPr>
        <p:spPr>
          <a:xfrm>
            <a:off x="425250" y="319383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5" type="body"/>
          </p:nvPr>
        </p:nvSpPr>
        <p:spPr>
          <a:xfrm>
            <a:off x="1502820" y="319383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6" type="body"/>
          </p:nvPr>
        </p:nvSpPr>
        <p:spPr>
          <a:xfrm>
            <a:off x="2580390" y="319383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1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41"/>
          <p:cNvSpPr txBox="1"/>
          <p:nvPr>
            <p:ph idx="1" type="subTitle"/>
          </p:nvPr>
        </p:nvSpPr>
        <p:spPr>
          <a:xfrm>
            <a:off x="425250" y="1639170"/>
            <a:ext cx="31866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2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42"/>
          <p:cNvSpPr txBox="1"/>
          <p:nvPr>
            <p:ph idx="1" type="body"/>
          </p:nvPr>
        </p:nvSpPr>
        <p:spPr>
          <a:xfrm>
            <a:off x="425250" y="1639170"/>
            <a:ext cx="31866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3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43"/>
          <p:cNvSpPr txBox="1"/>
          <p:nvPr>
            <p:ph idx="1" type="body"/>
          </p:nvPr>
        </p:nvSpPr>
        <p:spPr>
          <a:xfrm>
            <a:off x="42525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8" name="Google Shape;178;p43"/>
          <p:cNvSpPr txBox="1"/>
          <p:nvPr>
            <p:ph idx="2" type="body"/>
          </p:nvPr>
        </p:nvSpPr>
        <p:spPr>
          <a:xfrm>
            <a:off x="205821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2525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205821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4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5"/>
          <p:cNvSpPr txBox="1"/>
          <p:nvPr>
            <p:ph idx="1" type="subTitle"/>
          </p:nvPr>
        </p:nvSpPr>
        <p:spPr>
          <a:xfrm>
            <a:off x="425250" y="640170"/>
            <a:ext cx="3186600" cy="42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6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46"/>
          <p:cNvSpPr txBox="1"/>
          <p:nvPr>
            <p:ph idx="1" type="body"/>
          </p:nvPr>
        </p:nvSpPr>
        <p:spPr>
          <a:xfrm>
            <a:off x="42525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6" name="Google Shape;186;p46"/>
          <p:cNvSpPr txBox="1"/>
          <p:nvPr>
            <p:ph idx="2" type="body"/>
          </p:nvPr>
        </p:nvSpPr>
        <p:spPr>
          <a:xfrm>
            <a:off x="205821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7" name="Google Shape;187;p46"/>
          <p:cNvSpPr txBox="1"/>
          <p:nvPr>
            <p:ph idx="3" type="body"/>
          </p:nvPr>
        </p:nvSpPr>
        <p:spPr>
          <a:xfrm>
            <a:off x="42525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7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47"/>
          <p:cNvSpPr txBox="1"/>
          <p:nvPr>
            <p:ph idx="1" type="body"/>
          </p:nvPr>
        </p:nvSpPr>
        <p:spPr>
          <a:xfrm>
            <a:off x="42525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47"/>
          <p:cNvSpPr txBox="1"/>
          <p:nvPr>
            <p:ph idx="2" type="body"/>
          </p:nvPr>
        </p:nvSpPr>
        <p:spPr>
          <a:xfrm>
            <a:off x="205821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2" name="Google Shape;192;p47"/>
          <p:cNvSpPr txBox="1"/>
          <p:nvPr>
            <p:ph idx="3" type="body"/>
          </p:nvPr>
        </p:nvSpPr>
        <p:spPr>
          <a:xfrm>
            <a:off x="205821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8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48"/>
          <p:cNvSpPr txBox="1"/>
          <p:nvPr>
            <p:ph idx="1" type="body"/>
          </p:nvPr>
        </p:nvSpPr>
        <p:spPr>
          <a:xfrm>
            <a:off x="42525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6" name="Google Shape;196;p48"/>
          <p:cNvSpPr txBox="1"/>
          <p:nvPr>
            <p:ph idx="2" type="body"/>
          </p:nvPr>
        </p:nvSpPr>
        <p:spPr>
          <a:xfrm>
            <a:off x="205821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7" name="Google Shape;197;p48"/>
          <p:cNvSpPr txBox="1"/>
          <p:nvPr>
            <p:ph idx="3" type="body"/>
          </p:nvPr>
        </p:nvSpPr>
        <p:spPr>
          <a:xfrm>
            <a:off x="425250" y="3193830"/>
            <a:ext cx="3186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9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49"/>
          <p:cNvSpPr txBox="1"/>
          <p:nvPr>
            <p:ph idx="1" type="body"/>
          </p:nvPr>
        </p:nvSpPr>
        <p:spPr>
          <a:xfrm>
            <a:off x="425250" y="1639170"/>
            <a:ext cx="3186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1" name="Google Shape;201;p49"/>
          <p:cNvSpPr txBox="1"/>
          <p:nvPr>
            <p:ph idx="2" type="body"/>
          </p:nvPr>
        </p:nvSpPr>
        <p:spPr>
          <a:xfrm>
            <a:off x="425250" y="3193830"/>
            <a:ext cx="3186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0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50"/>
          <p:cNvSpPr txBox="1"/>
          <p:nvPr>
            <p:ph idx="1" type="body"/>
          </p:nvPr>
        </p:nvSpPr>
        <p:spPr>
          <a:xfrm>
            <a:off x="42525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5" name="Google Shape;205;p50"/>
          <p:cNvSpPr txBox="1"/>
          <p:nvPr>
            <p:ph idx="2" type="body"/>
          </p:nvPr>
        </p:nvSpPr>
        <p:spPr>
          <a:xfrm>
            <a:off x="205821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50"/>
          <p:cNvSpPr txBox="1"/>
          <p:nvPr>
            <p:ph idx="3" type="body"/>
          </p:nvPr>
        </p:nvSpPr>
        <p:spPr>
          <a:xfrm>
            <a:off x="42525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7" name="Google Shape;207;p50"/>
          <p:cNvSpPr txBox="1"/>
          <p:nvPr>
            <p:ph idx="4" type="body"/>
          </p:nvPr>
        </p:nvSpPr>
        <p:spPr>
          <a:xfrm>
            <a:off x="205821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1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0" name="Google Shape;210;p51"/>
          <p:cNvSpPr txBox="1"/>
          <p:nvPr>
            <p:ph idx="1" type="body"/>
          </p:nvPr>
        </p:nvSpPr>
        <p:spPr>
          <a:xfrm>
            <a:off x="425250" y="163917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1" name="Google Shape;211;p51"/>
          <p:cNvSpPr txBox="1"/>
          <p:nvPr>
            <p:ph idx="2" type="body"/>
          </p:nvPr>
        </p:nvSpPr>
        <p:spPr>
          <a:xfrm>
            <a:off x="1502820" y="163917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2" name="Google Shape;212;p51"/>
          <p:cNvSpPr txBox="1"/>
          <p:nvPr>
            <p:ph idx="3" type="body"/>
          </p:nvPr>
        </p:nvSpPr>
        <p:spPr>
          <a:xfrm>
            <a:off x="2580390" y="163917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3" name="Google Shape;213;p51"/>
          <p:cNvSpPr txBox="1"/>
          <p:nvPr>
            <p:ph idx="4" type="body"/>
          </p:nvPr>
        </p:nvSpPr>
        <p:spPr>
          <a:xfrm>
            <a:off x="425250" y="319383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4" name="Google Shape;214;p51"/>
          <p:cNvSpPr txBox="1"/>
          <p:nvPr>
            <p:ph idx="5" type="body"/>
          </p:nvPr>
        </p:nvSpPr>
        <p:spPr>
          <a:xfrm>
            <a:off x="1502820" y="319383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5" name="Google Shape;215;p51"/>
          <p:cNvSpPr txBox="1"/>
          <p:nvPr>
            <p:ph idx="6" type="body"/>
          </p:nvPr>
        </p:nvSpPr>
        <p:spPr>
          <a:xfrm>
            <a:off x="2580390" y="319383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425250" y="640170"/>
            <a:ext cx="3186600" cy="42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2525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205821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42525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42525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205821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205821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42525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205821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425250" y="3193830"/>
            <a:ext cx="3186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8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8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ty at Buffalo, The State University of New York logo" id="6" name="Google Shape;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760" y="240840"/>
            <a:ext cx="3600180" cy="2667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idx="1" type="body"/>
          </p:nvPr>
        </p:nvSpPr>
        <p:spPr>
          <a:xfrm>
            <a:off x="493830" y="2976480"/>
            <a:ext cx="49785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93830" y="1117800"/>
            <a:ext cx="49785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University at Buffalo, The State University of New York logo"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5180" y="4530870"/>
            <a:ext cx="3600180" cy="26676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ty at Buffalo, The State University of New York logo"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760" y="240840"/>
            <a:ext cx="3599906" cy="266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versity at Buffalo, The State University of New York logo"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760" y="240840"/>
            <a:ext cx="3599906" cy="26649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11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ty at Buffalo, The State University of New York logo" id="112" name="Google Shape;11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760" y="240840"/>
            <a:ext cx="3600180" cy="26676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425250" y="1639170"/>
            <a:ext cx="31866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2" type="body"/>
          </p:nvPr>
        </p:nvSpPr>
        <p:spPr>
          <a:xfrm>
            <a:off x="3871530" y="1482300"/>
            <a:ext cx="4743600" cy="2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5680800" y="4739850"/>
            <a:ext cx="30858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ty at Buffalo, The State University of New York logo" id="163" name="Google Shape;163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760" y="240840"/>
            <a:ext cx="3600180" cy="266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39"/>
          <p:cNvSpPr txBox="1"/>
          <p:nvPr>
            <p:ph idx="1" type="body"/>
          </p:nvPr>
        </p:nvSpPr>
        <p:spPr>
          <a:xfrm>
            <a:off x="425250" y="1639170"/>
            <a:ext cx="31866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39"/>
          <p:cNvSpPr txBox="1"/>
          <p:nvPr>
            <p:ph idx="2" type="body"/>
          </p:nvPr>
        </p:nvSpPr>
        <p:spPr>
          <a:xfrm>
            <a:off x="3871530" y="1482300"/>
            <a:ext cx="4743600" cy="2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39"/>
          <p:cNvSpPr txBox="1"/>
          <p:nvPr>
            <p:ph idx="11" type="ftr"/>
          </p:nvPr>
        </p:nvSpPr>
        <p:spPr>
          <a:xfrm>
            <a:off x="5680800" y="4739850"/>
            <a:ext cx="30858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2"/>
          <p:cNvSpPr txBox="1"/>
          <p:nvPr/>
        </p:nvSpPr>
        <p:spPr>
          <a:xfrm>
            <a:off x="493838" y="1117800"/>
            <a:ext cx="55977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" sz="4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PHOTO EDITING - Development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2"/>
          <p:cNvSpPr txBox="1"/>
          <p:nvPr/>
        </p:nvSpPr>
        <p:spPr>
          <a:xfrm>
            <a:off x="493830" y="2976480"/>
            <a:ext cx="49785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CSE 611 – MS Project Development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Professor – Jinjun Xiong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1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Mosaic page - After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6" name="Google Shape;276;p61"/>
          <p:cNvPicPr preferRelativeResize="0"/>
          <p:nvPr/>
        </p:nvPicPr>
        <p:blipFill rotWithShape="1">
          <a:blip r:embed="rId3">
            <a:alphaModFix/>
          </a:blip>
          <a:srcRect b="6357" l="0" r="0" t="3843"/>
          <a:stretch/>
        </p:blipFill>
        <p:spPr>
          <a:xfrm>
            <a:off x="1713400" y="1363375"/>
            <a:ext cx="6425726" cy="324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2"/>
          <p:cNvSpPr txBox="1"/>
          <p:nvPr/>
        </p:nvSpPr>
        <p:spPr>
          <a:xfrm>
            <a:off x="3137400" y="2142000"/>
            <a:ext cx="28692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1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3"/>
          <p:cNvSpPr/>
          <p:nvPr/>
        </p:nvSpPr>
        <p:spPr>
          <a:xfrm>
            <a:off x="331830" y="663660"/>
            <a:ext cx="41808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3750" lIns="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53"/>
          <p:cNvSpPr/>
          <p:nvPr/>
        </p:nvSpPr>
        <p:spPr>
          <a:xfrm>
            <a:off x="331830" y="2147850"/>
            <a:ext cx="49785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Pavana Lakshmi Venugopal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Saad Ahmed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Taraka Rohit Adusumilli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Ayesha Humaera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4"/>
          <p:cNvSpPr txBox="1"/>
          <p:nvPr>
            <p:ph type="title"/>
          </p:nvPr>
        </p:nvSpPr>
        <p:spPr>
          <a:xfrm>
            <a:off x="425250" y="899324"/>
            <a:ext cx="3186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Circular Crop</a:t>
            </a:r>
            <a:endParaRPr sz="2100"/>
          </a:p>
        </p:txBody>
      </p:sp>
      <p:pic>
        <p:nvPicPr>
          <p:cNvPr id="233" name="Google Shape;23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707" y="1563195"/>
            <a:ext cx="7240585" cy="3389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5"/>
          <p:cNvSpPr txBox="1"/>
          <p:nvPr>
            <p:ph type="title"/>
          </p:nvPr>
        </p:nvSpPr>
        <p:spPr>
          <a:xfrm>
            <a:off x="260246" y="962525"/>
            <a:ext cx="3186600" cy="30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600"/>
              <a:t>Updated Mosaic Feature</a:t>
            </a:r>
            <a:endParaRPr/>
          </a:p>
        </p:txBody>
      </p:sp>
      <p:pic>
        <p:nvPicPr>
          <p:cNvPr id="239" name="Google Shape;23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250" y="1424536"/>
            <a:ext cx="7689495" cy="3566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6"/>
          <p:cNvSpPr txBox="1"/>
          <p:nvPr>
            <p:ph type="title"/>
          </p:nvPr>
        </p:nvSpPr>
        <p:spPr>
          <a:xfrm>
            <a:off x="425250" y="640175"/>
            <a:ext cx="4666800" cy="9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Video Compression</a:t>
            </a:r>
            <a:endParaRPr sz="1600"/>
          </a:p>
        </p:txBody>
      </p:sp>
      <p:sp>
        <p:nvSpPr>
          <p:cNvPr id="245" name="Google Shape;245;p56"/>
          <p:cNvSpPr txBox="1"/>
          <p:nvPr>
            <p:ph idx="1" type="body"/>
          </p:nvPr>
        </p:nvSpPr>
        <p:spPr>
          <a:xfrm>
            <a:off x="425250" y="1639170"/>
            <a:ext cx="3186600" cy="29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25" y="1270875"/>
            <a:ext cx="8290024" cy="35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7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Collage Page - After Modernization and Fix (Added Visual Cues and Fixed Sliders)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2" name="Google Shape;25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350" y="1366100"/>
            <a:ext cx="7378731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8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Collage Page - After Modernization and Fix (Added Visual Cues and Fixed Sliders)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8" name="Google Shape;25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125" y="1355575"/>
            <a:ext cx="7378898" cy="361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9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Image Compression</a:t>
            </a:r>
            <a:r>
              <a:rPr lang="en">
                <a:solidFill>
                  <a:schemeClr val="dk1"/>
                </a:solidFill>
              </a:rPr>
              <a:t> - After Modernization (Added Compression Rate Slider)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4" name="Google Shape;26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75" y="1224225"/>
            <a:ext cx="7236652" cy="383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0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Mosaic page</a:t>
            </a:r>
            <a:r>
              <a:rPr lang="en">
                <a:solidFill>
                  <a:schemeClr val="dk1"/>
                </a:solidFill>
              </a:rPr>
              <a:t> - Before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0" name="Google Shape;270;p60"/>
          <p:cNvPicPr preferRelativeResize="0"/>
          <p:nvPr/>
        </p:nvPicPr>
        <p:blipFill rotWithShape="1">
          <a:blip r:embed="rId3">
            <a:alphaModFix/>
          </a:blip>
          <a:srcRect b="4670" l="0" r="0" t="4296"/>
          <a:stretch/>
        </p:blipFill>
        <p:spPr>
          <a:xfrm>
            <a:off x="1359150" y="1441975"/>
            <a:ext cx="6425726" cy="32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