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5" r:id="rId4"/>
    <p:sldMasterId id="2147483696" r:id="rId5"/>
    <p:sldMasterId id="2147483697" r:id="rId6"/>
    <p:sldMasterId id="214748369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20282f620_0_11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2920282f620_0_11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20282f620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920282f620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920282f62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920282f62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20282f620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920282f620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920282f620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920282f620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920282f620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920282f620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920282f620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920282f620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920282f620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920282f620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920282f620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920282f620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20282f620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20282f620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920282f620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920282f620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20282f620_0_121:notes"/>
          <p:cNvSpPr txBox="1"/>
          <p:nvPr>
            <p:ph idx="1" type="body"/>
          </p:nvPr>
        </p:nvSpPr>
        <p:spPr>
          <a:xfrm>
            <a:off x="685784" y="434339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2920282f620_0_12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20282f620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920282f620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920282f620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920282f620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920282f620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920282f620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920282f620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920282f620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920282f620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920282f620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920282f620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920282f620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920282f620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920282f620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920282f620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920282f620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920282f620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920282f620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920282f620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920282f620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20282f620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20282f620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20282f620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920282f620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91d9b6b2e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91d9b6b2e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1d9b6b2e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91d9b6b2e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92168043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92168043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92168043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92168043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92267cd8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92267cd8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92267cd8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92267cd8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92267cd82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92267cd82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92267cd82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92267cd82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92267cd82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92267cd82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20282f62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20282f62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92267cd82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92267cd82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2267cd8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92267cd8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925827ef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925827ef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92267cd82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92267cd82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20282f620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20282f620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20282f620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920282f620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20282f620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920282f620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20282f620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20282f620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20282f620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920282f620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42525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205821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idx="1" type="subTitle"/>
          </p:nvPr>
        </p:nvSpPr>
        <p:spPr>
          <a:xfrm>
            <a:off x="425250" y="640170"/>
            <a:ext cx="31866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205821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3" type="body"/>
          </p:nvPr>
        </p:nvSpPr>
        <p:spPr>
          <a:xfrm>
            <a:off x="42525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42525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3" type="body"/>
          </p:nvPr>
        </p:nvSpPr>
        <p:spPr>
          <a:xfrm>
            <a:off x="205821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3" type="body"/>
          </p:nvPr>
        </p:nvSpPr>
        <p:spPr>
          <a:xfrm>
            <a:off x="425250" y="319383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425250" y="163917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2" type="body"/>
          </p:nvPr>
        </p:nvSpPr>
        <p:spPr>
          <a:xfrm>
            <a:off x="425250" y="319383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3" type="body"/>
          </p:nvPr>
        </p:nvSpPr>
        <p:spPr>
          <a:xfrm>
            <a:off x="42525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4" type="body"/>
          </p:nvPr>
        </p:nvSpPr>
        <p:spPr>
          <a:xfrm>
            <a:off x="205821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42525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150282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258039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2525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5" type="body"/>
          </p:nvPr>
        </p:nvSpPr>
        <p:spPr>
          <a:xfrm>
            <a:off x="150282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6" type="body"/>
          </p:nvPr>
        </p:nvSpPr>
        <p:spPr>
          <a:xfrm>
            <a:off x="258039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" type="subTitle"/>
          </p:nvPr>
        </p:nvSpPr>
        <p:spPr>
          <a:xfrm>
            <a:off x="45711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" type="body"/>
          </p:nvPr>
        </p:nvSpPr>
        <p:spPr>
          <a:xfrm>
            <a:off x="45711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45711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2" type="body"/>
          </p:nvPr>
        </p:nvSpPr>
        <p:spPr>
          <a:xfrm>
            <a:off x="467397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 txBox="1"/>
          <p:nvPr>
            <p:ph idx="1" type="subTitle"/>
          </p:nvPr>
        </p:nvSpPr>
        <p:spPr>
          <a:xfrm>
            <a:off x="457110" y="205200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2" type="body"/>
          </p:nvPr>
        </p:nvSpPr>
        <p:spPr>
          <a:xfrm>
            <a:off x="467397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3" type="body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" type="body"/>
          </p:nvPr>
        </p:nvSpPr>
        <p:spPr>
          <a:xfrm>
            <a:off x="457110" y="1203390"/>
            <a:ext cx="40158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3" type="body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3" type="body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1" type="body"/>
          </p:nvPr>
        </p:nvSpPr>
        <p:spPr>
          <a:xfrm>
            <a:off x="45711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2" type="body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3" type="body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4" type="body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1" type="body"/>
          </p:nvPr>
        </p:nvSpPr>
        <p:spPr>
          <a:xfrm>
            <a:off x="45711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2" type="body"/>
          </p:nvPr>
        </p:nvSpPr>
        <p:spPr>
          <a:xfrm>
            <a:off x="323973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3" type="body"/>
          </p:nvPr>
        </p:nvSpPr>
        <p:spPr>
          <a:xfrm>
            <a:off x="6022350" y="120339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4" type="body"/>
          </p:nvPr>
        </p:nvSpPr>
        <p:spPr>
          <a:xfrm>
            <a:off x="45711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5" type="body"/>
          </p:nvPr>
        </p:nvSpPr>
        <p:spPr>
          <a:xfrm>
            <a:off x="323973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6" type="body"/>
          </p:nvPr>
        </p:nvSpPr>
        <p:spPr>
          <a:xfrm>
            <a:off x="6022350" y="2761560"/>
            <a:ext cx="26499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41"/>
          <p:cNvSpPr txBox="1"/>
          <p:nvPr>
            <p:ph idx="1" type="subTitle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2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42"/>
          <p:cNvSpPr txBox="1"/>
          <p:nvPr>
            <p:ph idx="1" type="body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" type="body"/>
          </p:nvPr>
        </p:nvSpPr>
        <p:spPr>
          <a:xfrm>
            <a:off x="42525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2" name="Google Shape;172;p43"/>
          <p:cNvSpPr txBox="1"/>
          <p:nvPr>
            <p:ph idx="2" type="body"/>
          </p:nvPr>
        </p:nvSpPr>
        <p:spPr>
          <a:xfrm>
            <a:off x="205821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4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5"/>
          <p:cNvSpPr txBox="1"/>
          <p:nvPr>
            <p:ph idx="1" type="subTitle"/>
          </p:nvPr>
        </p:nvSpPr>
        <p:spPr>
          <a:xfrm>
            <a:off x="425250" y="640170"/>
            <a:ext cx="31866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6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46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0" name="Google Shape;180;p46"/>
          <p:cNvSpPr txBox="1"/>
          <p:nvPr>
            <p:ph idx="2" type="body"/>
          </p:nvPr>
        </p:nvSpPr>
        <p:spPr>
          <a:xfrm>
            <a:off x="205821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1" name="Google Shape;181;p46"/>
          <p:cNvSpPr txBox="1"/>
          <p:nvPr>
            <p:ph idx="3" type="body"/>
          </p:nvPr>
        </p:nvSpPr>
        <p:spPr>
          <a:xfrm>
            <a:off x="42525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7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47"/>
          <p:cNvSpPr txBox="1"/>
          <p:nvPr>
            <p:ph idx="1" type="body"/>
          </p:nvPr>
        </p:nvSpPr>
        <p:spPr>
          <a:xfrm>
            <a:off x="425250" y="1639170"/>
            <a:ext cx="15549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5" name="Google Shape;185;p47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47"/>
          <p:cNvSpPr txBox="1"/>
          <p:nvPr>
            <p:ph idx="3" type="body"/>
          </p:nvPr>
        </p:nvSpPr>
        <p:spPr>
          <a:xfrm>
            <a:off x="205821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8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48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48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48"/>
          <p:cNvSpPr txBox="1"/>
          <p:nvPr>
            <p:ph idx="3" type="body"/>
          </p:nvPr>
        </p:nvSpPr>
        <p:spPr>
          <a:xfrm>
            <a:off x="425250" y="319383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9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49"/>
          <p:cNvSpPr txBox="1"/>
          <p:nvPr>
            <p:ph idx="1" type="body"/>
          </p:nvPr>
        </p:nvSpPr>
        <p:spPr>
          <a:xfrm>
            <a:off x="425250" y="163917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5" name="Google Shape;195;p49"/>
          <p:cNvSpPr txBox="1"/>
          <p:nvPr>
            <p:ph idx="2" type="body"/>
          </p:nvPr>
        </p:nvSpPr>
        <p:spPr>
          <a:xfrm>
            <a:off x="425250" y="3193830"/>
            <a:ext cx="3186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0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50"/>
          <p:cNvSpPr txBox="1"/>
          <p:nvPr>
            <p:ph idx="1" type="body"/>
          </p:nvPr>
        </p:nvSpPr>
        <p:spPr>
          <a:xfrm>
            <a:off x="42525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50"/>
          <p:cNvSpPr txBox="1"/>
          <p:nvPr>
            <p:ph idx="2" type="body"/>
          </p:nvPr>
        </p:nvSpPr>
        <p:spPr>
          <a:xfrm>
            <a:off x="2058210" y="163917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0" name="Google Shape;200;p50"/>
          <p:cNvSpPr txBox="1"/>
          <p:nvPr>
            <p:ph idx="3" type="body"/>
          </p:nvPr>
        </p:nvSpPr>
        <p:spPr>
          <a:xfrm>
            <a:off x="42525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1" name="Google Shape;201;p50"/>
          <p:cNvSpPr txBox="1"/>
          <p:nvPr>
            <p:ph idx="4" type="body"/>
          </p:nvPr>
        </p:nvSpPr>
        <p:spPr>
          <a:xfrm>
            <a:off x="2058210" y="3193830"/>
            <a:ext cx="15549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1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51"/>
          <p:cNvSpPr txBox="1"/>
          <p:nvPr>
            <p:ph idx="1" type="body"/>
          </p:nvPr>
        </p:nvSpPr>
        <p:spPr>
          <a:xfrm>
            <a:off x="42525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5" name="Google Shape;205;p51"/>
          <p:cNvSpPr txBox="1"/>
          <p:nvPr>
            <p:ph idx="2" type="body"/>
          </p:nvPr>
        </p:nvSpPr>
        <p:spPr>
          <a:xfrm>
            <a:off x="150282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51"/>
          <p:cNvSpPr txBox="1"/>
          <p:nvPr>
            <p:ph idx="3" type="body"/>
          </p:nvPr>
        </p:nvSpPr>
        <p:spPr>
          <a:xfrm>
            <a:off x="2580390" y="163917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7" name="Google Shape;207;p51"/>
          <p:cNvSpPr txBox="1"/>
          <p:nvPr>
            <p:ph idx="4" type="body"/>
          </p:nvPr>
        </p:nvSpPr>
        <p:spPr>
          <a:xfrm>
            <a:off x="42525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8" name="Google Shape;208;p51"/>
          <p:cNvSpPr txBox="1"/>
          <p:nvPr>
            <p:ph idx="5" type="body"/>
          </p:nvPr>
        </p:nvSpPr>
        <p:spPr>
          <a:xfrm>
            <a:off x="150282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9" name="Google Shape;209;p51"/>
          <p:cNvSpPr txBox="1"/>
          <p:nvPr>
            <p:ph idx="6" type="body"/>
          </p:nvPr>
        </p:nvSpPr>
        <p:spPr>
          <a:xfrm>
            <a:off x="2580390" y="3193830"/>
            <a:ext cx="1026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at Buffalo, The State University of New York logo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60" y="240840"/>
            <a:ext cx="3600180" cy="26676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3830" y="2976480"/>
            <a:ext cx="49785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93830" y="1117800"/>
            <a:ext cx="49785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niversity at Buffalo, The State University of New York logo"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5180" y="4530870"/>
            <a:ext cx="3600180" cy="26676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at Buffalo, The State University of New York logo" id="104" name="Google Shape;10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60" y="240840"/>
            <a:ext cx="3599906" cy="266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versity at Buffalo, The State University of New York logo" id="105" name="Google Shape;10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60" y="240840"/>
            <a:ext cx="3599906" cy="2664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6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45711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y at Buffalo, The State University of New York logo" id="157" name="Google Shape;15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760" y="240840"/>
            <a:ext cx="3600180" cy="266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9"/>
          <p:cNvSpPr txBox="1"/>
          <p:nvPr>
            <p:ph type="title"/>
          </p:nvPr>
        </p:nvSpPr>
        <p:spPr>
          <a:xfrm>
            <a:off x="425250" y="640170"/>
            <a:ext cx="31866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9"/>
          <p:cNvSpPr txBox="1"/>
          <p:nvPr>
            <p:ph idx="1" type="body"/>
          </p:nvPr>
        </p:nvSpPr>
        <p:spPr>
          <a:xfrm>
            <a:off x="425250" y="1639170"/>
            <a:ext cx="31866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39"/>
          <p:cNvSpPr txBox="1"/>
          <p:nvPr>
            <p:ph idx="2" type="body"/>
          </p:nvPr>
        </p:nvSpPr>
        <p:spPr>
          <a:xfrm>
            <a:off x="3871530" y="1482300"/>
            <a:ext cx="4743600" cy="2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39"/>
          <p:cNvSpPr txBox="1"/>
          <p:nvPr>
            <p:ph idx="11" type="ftr"/>
          </p:nvPr>
        </p:nvSpPr>
        <p:spPr>
          <a:xfrm>
            <a:off x="5680800" y="4739850"/>
            <a:ext cx="3085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2"/>
          <p:cNvSpPr txBox="1"/>
          <p:nvPr/>
        </p:nvSpPr>
        <p:spPr>
          <a:xfrm>
            <a:off x="493838" y="1117800"/>
            <a:ext cx="55977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PHOTO EDITING - Development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2"/>
          <p:cNvSpPr txBox="1"/>
          <p:nvPr/>
        </p:nvSpPr>
        <p:spPr>
          <a:xfrm>
            <a:off x="493830" y="2976480"/>
            <a:ext cx="49785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CSE 611 – MS Project Development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Professor – Jinjun Xiong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1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Brightness and Contrast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9" name="Google Shape;26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488" y="1345075"/>
            <a:ext cx="7500922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2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Brightness and Contrast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5" name="Google Shape;27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75" y="1376625"/>
            <a:ext cx="7432141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3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Brightness and Contrast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1" name="Google Shape;28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400" y="1418700"/>
            <a:ext cx="7468606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4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Background Change/Removal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7" name="Google Shape;28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00" y="1366125"/>
            <a:ext cx="7565458" cy="361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5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Background Change/Removal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3" name="Google Shape;29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13" y="1324025"/>
            <a:ext cx="7392185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6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Background Change/Removal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9" name="Google Shape;29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375" y="1376625"/>
            <a:ext cx="7461255" cy="361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7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Background Change/Removal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5" name="Google Shape;30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838" y="1397650"/>
            <a:ext cx="7416313" cy="3614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8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Format Conversion</a:t>
            </a:r>
            <a:r>
              <a:rPr lang="en">
                <a:solidFill>
                  <a:schemeClr val="dk1"/>
                </a:solidFill>
              </a:rPr>
              <a:t>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1" name="Google Shape;31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50" y="1345050"/>
            <a:ext cx="7530817" cy="36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9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Format Conversion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7" name="Google Shape;31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50" y="1387150"/>
            <a:ext cx="7404788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0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Format Conversion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3" name="Google Shape;32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00" y="1366100"/>
            <a:ext cx="7408309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3"/>
          <p:cNvSpPr/>
          <p:nvPr/>
        </p:nvSpPr>
        <p:spPr>
          <a:xfrm>
            <a:off x="331830" y="663660"/>
            <a:ext cx="41808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3750" lIns="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3"/>
          <p:cNvSpPr/>
          <p:nvPr/>
        </p:nvSpPr>
        <p:spPr>
          <a:xfrm>
            <a:off x="331830" y="2147850"/>
            <a:ext cx="49785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Pavana Lakshmi Venugopal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Saad Ahmed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Taraka Rohit Adusumilli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Ayesha Humaera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1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Format Conversion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9" name="Google Shape;32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600" y="1397675"/>
            <a:ext cx="7404788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2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Noise Removal</a:t>
            </a:r>
            <a:r>
              <a:rPr lang="en">
                <a:solidFill>
                  <a:schemeClr val="dk1"/>
                </a:solidFill>
              </a:rPr>
              <a:t>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5" name="Google Shape;33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25" y="1355575"/>
            <a:ext cx="7477272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3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Noise Removal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1" name="Google Shape;34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450" y="1408200"/>
            <a:ext cx="7428883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4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Crop </a:t>
            </a:r>
            <a:r>
              <a:rPr lang="en">
                <a:solidFill>
                  <a:schemeClr val="dk1"/>
                </a:solidFill>
              </a:rPr>
              <a:t>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7" name="Google Shape;3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213" y="1313525"/>
            <a:ext cx="7457564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5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Crop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3" name="Google Shape;35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38" y="1313525"/>
            <a:ext cx="7449921" cy="36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6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Crop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9" name="Google Shape;35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275" y="1324025"/>
            <a:ext cx="7396973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7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Crop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5" name="Google Shape;36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0" y="1376625"/>
            <a:ext cx="7430191" cy="36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8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Passport Photo</a:t>
            </a:r>
            <a:r>
              <a:rPr lang="en">
                <a:solidFill>
                  <a:schemeClr val="dk1"/>
                </a:solidFill>
              </a:rPr>
              <a:t>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25" y="1429200"/>
            <a:ext cx="7421043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9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Passport Photo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7" name="Google Shape;37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75" y="1387150"/>
            <a:ext cx="7490234" cy="3614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0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Passport Photo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83" name="Google Shape;38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50" y="1376625"/>
            <a:ext cx="7428883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50" y="1122900"/>
            <a:ext cx="8102924" cy="40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54"/>
          <p:cNvSpPr txBox="1"/>
          <p:nvPr/>
        </p:nvSpPr>
        <p:spPr>
          <a:xfrm>
            <a:off x="110775" y="722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Updated Home Page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1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Passport Photo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89" name="Google Shape;38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425" y="1366100"/>
            <a:ext cx="7449921" cy="36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2"/>
          <p:cNvSpPr txBox="1"/>
          <p:nvPr/>
        </p:nvSpPr>
        <p:spPr>
          <a:xfrm>
            <a:off x="186075" y="837325"/>
            <a:ext cx="48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Passport Photo - Supports More Countries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95" name="Google Shape;39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50" y="1323475"/>
            <a:ext cx="7588976" cy="36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3"/>
          <p:cNvSpPr txBox="1"/>
          <p:nvPr/>
        </p:nvSpPr>
        <p:spPr>
          <a:xfrm>
            <a:off x="186075" y="770875"/>
            <a:ext cx="48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Passport Photo - Added Country Specific Requirements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01" name="Google Shape;40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00" y="1323475"/>
            <a:ext cx="8306701" cy="3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50" y="1260625"/>
            <a:ext cx="8780750" cy="35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84"/>
          <p:cNvSpPr txBox="1"/>
          <p:nvPr/>
        </p:nvSpPr>
        <p:spPr>
          <a:xfrm>
            <a:off x="160900" y="761250"/>
            <a:ext cx="4634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Compression End point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50" y="881100"/>
            <a:ext cx="8848800" cy="407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6"/>
          <p:cNvSpPr txBox="1"/>
          <p:nvPr/>
        </p:nvSpPr>
        <p:spPr>
          <a:xfrm>
            <a:off x="186075" y="770875"/>
            <a:ext cx="61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 Compression </a:t>
            </a:r>
            <a:r>
              <a:rPr lang="en">
                <a:solidFill>
                  <a:schemeClr val="dk1"/>
                </a:solidFill>
              </a:rPr>
              <a:t>- Before Frontend Build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18" name="Google Shape;418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75" y="1300250"/>
            <a:ext cx="7905862" cy="36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7"/>
          <p:cNvSpPr txBox="1"/>
          <p:nvPr/>
        </p:nvSpPr>
        <p:spPr>
          <a:xfrm>
            <a:off x="186075" y="770875"/>
            <a:ext cx="61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 Compression - After Frontend Build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24" name="Google Shape;42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75" y="1171075"/>
            <a:ext cx="7841693" cy="36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8"/>
          <p:cNvSpPr txBox="1"/>
          <p:nvPr/>
        </p:nvSpPr>
        <p:spPr>
          <a:xfrm>
            <a:off x="186075" y="770875"/>
            <a:ext cx="61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PDF page</a:t>
            </a:r>
            <a:r>
              <a:rPr lang="en">
                <a:solidFill>
                  <a:schemeClr val="dk1"/>
                </a:solidFill>
              </a:rPr>
              <a:t> - Before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30" name="Google Shape;43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25" y="1171075"/>
            <a:ext cx="7876781" cy="366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9"/>
          <p:cNvSpPr txBox="1"/>
          <p:nvPr/>
        </p:nvSpPr>
        <p:spPr>
          <a:xfrm>
            <a:off x="186075" y="770875"/>
            <a:ext cx="61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PDF page - After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36" name="Google Shape;43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13" y="1253775"/>
            <a:ext cx="7835569" cy="36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0"/>
          <p:cNvSpPr txBox="1"/>
          <p:nvPr/>
        </p:nvSpPr>
        <p:spPr>
          <a:xfrm>
            <a:off x="186075" y="770875"/>
            <a:ext cx="61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Home</a:t>
            </a:r>
            <a:r>
              <a:rPr lang="en">
                <a:solidFill>
                  <a:schemeClr val="dk1"/>
                </a:solidFill>
              </a:rPr>
              <a:t> page - Before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42" name="Google Shape;44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75" y="1218925"/>
            <a:ext cx="8019762" cy="36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5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PDF Creator </a:t>
            </a:r>
            <a:r>
              <a:rPr lang="en">
                <a:solidFill>
                  <a:schemeClr val="dk1"/>
                </a:solidFill>
              </a:rPr>
              <a:t>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3" name="Google Shape;23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00" y="1224225"/>
            <a:ext cx="7768682" cy="376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1"/>
          <p:cNvSpPr txBox="1"/>
          <p:nvPr/>
        </p:nvSpPr>
        <p:spPr>
          <a:xfrm>
            <a:off x="186075" y="770875"/>
            <a:ext cx="61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Home page - After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48" name="Google Shape;448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00" y="1230550"/>
            <a:ext cx="7858012" cy="36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92"/>
          <p:cNvSpPr txBox="1"/>
          <p:nvPr>
            <p:ph type="title"/>
          </p:nvPr>
        </p:nvSpPr>
        <p:spPr>
          <a:xfrm>
            <a:off x="425250" y="640175"/>
            <a:ext cx="8079900" cy="9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fixes and implementations:</a:t>
            </a:r>
            <a:endParaRPr/>
          </a:p>
        </p:txBody>
      </p:sp>
      <p:sp>
        <p:nvSpPr>
          <p:cNvPr id="454" name="Google Shape;454;p92"/>
          <p:cNvSpPr txBox="1"/>
          <p:nvPr/>
        </p:nvSpPr>
        <p:spPr>
          <a:xfrm>
            <a:off x="587875" y="1491475"/>
            <a:ext cx="7852200" cy="3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Delete button confirmation pop-up implemented on all pages.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Also implemented above pop-up for template deletion on </a:t>
            </a:r>
            <a:r>
              <a:rPr lang="en"/>
              <a:t>mosaic</a:t>
            </a:r>
            <a:r>
              <a:rPr lang="en"/>
              <a:t> page.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Bug fixes on Collage page.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individual clear button of each image was clearing all images instead of a single image when more than two images were being added.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few more frontend layout enhancements.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93"/>
          <p:cNvSpPr txBox="1"/>
          <p:nvPr>
            <p:ph type="title"/>
          </p:nvPr>
        </p:nvSpPr>
        <p:spPr>
          <a:xfrm>
            <a:off x="425250" y="859475"/>
            <a:ext cx="5613000" cy="5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Deployment</a:t>
            </a:r>
            <a:endParaRPr/>
          </a:p>
        </p:txBody>
      </p:sp>
      <p:pic>
        <p:nvPicPr>
          <p:cNvPr id="460" name="Google Shape;46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376" y="1709075"/>
            <a:ext cx="3744424" cy="285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6675"/>
            <a:ext cx="4477200" cy="32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94"/>
          <p:cNvSpPr txBox="1"/>
          <p:nvPr/>
        </p:nvSpPr>
        <p:spPr>
          <a:xfrm>
            <a:off x="3137400" y="2142000"/>
            <a:ext cx="28692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Thank you</a:t>
            </a:r>
            <a:endParaRPr b="1"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6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PDF Creator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9" name="Google Shape;2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25" y="1224225"/>
            <a:ext cx="7780823" cy="376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7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Resize Image</a:t>
            </a:r>
            <a:r>
              <a:rPr lang="en">
                <a:solidFill>
                  <a:schemeClr val="dk1"/>
                </a:solidFill>
              </a:rPr>
              <a:t> 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5" name="Google Shape;24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25" y="1429225"/>
            <a:ext cx="7522650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8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Resize Image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1" name="Google Shape;25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700" y="1366125"/>
            <a:ext cx="7469915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9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Resize Image - After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7" name="Google Shape;25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825" y="1324025"/>
            <a:ext cx="7507288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0"/>
          <p:cNvSpPr txBox="1"/>
          <p:nvPr/>
        </p:nvSpPr>
        <p:spPr>
          <a:xfrm>
            <a:off x="239250" y="824025"/>
            <a:ext cx="8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Brightness and Contrast </a:t>
            </a:r>
            <a:r>
              <a:rPr lang="en">
                <a:solidFill>
                  <a:schemeClr val="dk1"/>
                </a:solidFill>
              </a:rPr>
              <a:t>- Before Modernization and Fix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3" name="Google Shape;26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431" y="1376625"/>
            <a:ext cx="7476464" cy="3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