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20282f620_0_1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920282f620_0_1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0282f62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0282f62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20282f62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20282f62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20282f620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20282f62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20282f62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20282f62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0282f62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0282f62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20282f62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20282f62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20282f62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20282f62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0282f62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20282f62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20282f62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20282f62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20282f62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20282f62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0282f620_0_121:notes"/>
          <p:cNvSpPr txBox="1"/>
          <p:nvPr>
            <p:ph idx="1" type="body"/>
          </p:nvPr>
        </p:nvSpPr>
        <p:spPr>
          <a:xfrm>
            <a:off x="685784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920282f620_0_12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20282f62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20282f62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20282f62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20282f62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20282f62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20282f62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20282f62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20282f62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20282f62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20282f62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20282f62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20282f62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20282f62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20282f62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20282f620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20282f62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20282f62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20282f62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20282f62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20282f62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0282f62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20282f62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20282f62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20282f62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1d9b6b2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1d9b6b2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1d9b6b2e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1d9b6b2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216804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216804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2168043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9216804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0282f62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20282f62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0282f62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20282f62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20282f62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20282f62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0282f62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20282f62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20282f62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20282f62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20282f62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20282f62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46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46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47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50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93830" y="1117800"/>
            <a:ext cx="4978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180" y="4530870"/>
            <a:ext cx="3600180" cy="26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at Buffalo, The State University of New York logo"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57" name="Google Shape;15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9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/>
        </p:nvSpPr>
        <p:spPr>
          <a:xfrm>
            <a:off x="493838" y="1117800"/>
            <a:ext cx="55977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EDITING - Development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2"/>
          <p:cNvSpPr txBox="1"/>
          <p:nvPr/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CSE 611 – MS Project Development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– Jinjun Xiong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88" y="1345075"/>
            <a:ext cx="7500922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2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75" y="1376625"/>
            <a:ext cx="7432141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3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00" y="1418700"/>
            <a:ext cx="7468606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00" y="1366125"/>
            <a:ext cx="7565458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13" y="1324025"/>
            <a:ext cx="7392185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9" name="Google Shape;2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75" y="1376625"/>
            <a:ext cx="7461255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38" y="1397650"/>
            <a:ext cx="7416313" cy="361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1345050"/>
            <a:ext cx="7530817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50" y="1387150"/>
            <a:ext cx="74047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3" name="Google Shape;3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00" y="1366100"/>
            <a:ext cx="7408309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/>
          <p:nvPr/>
        </p:nvSpPr>
        <p:spPr>
          <a:xfrm>
            <a:off x="331830" y="663660"/>
            <a:ext cx="4180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3"/>
          <p:cNvSpPr/>
          <p:nvPr/>
        </p:nvSpPr>
        <p:spPr>
          <a:xfrm>
            <a:off x="331830" y="2147850"/>
            <a:ext cx="49785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Pavana Lakshmi Venugopal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Saad Ahmed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Taraka Rohit Adusumilli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Ayesha Humaera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9" name="Google Shape;3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00" y="1397675"/>
            <a:ext cx="74047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2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Noise Removal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5" name="Google Shape;3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1355575"/>
            <a:ext cx="7477272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3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Noise 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1" name="Google Shape;3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450" y="1408200"/>
            <a:ext cx="742888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4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7" name="Google Shape;3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13" y="1313525"/>
            <a:ext cx="7457564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3" name="Google Shape;35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38" y="1313525"/>
            <a:ext cx="744992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9" name="Google Shape;3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1324025"/>
            <a:ext cx="739697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1376625"/>
            <a:ext cx="743019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429200"/>
            <a:ext cx="742104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7" name="Google Shape;37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5" y="1387150"/>
            <a:ext cx="7490234" cy="361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3" name="Google Shape;38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1376625"/>
            <a:ext cx="742888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0" y="1122900"/>
            <a:ext cx="8102924" cy="40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4"/>
          <p:cNvSpPr txBox="1"/>
          <p:nvPr/>
        </p:nvSpPr>
        <p:spPr>
          <a:xfrm>
            <a:off x="110775" y="72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Home Page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9" name="Google Shape;38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25" y="1366100"/>
            <a:ext cx="744992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2"/>
          <p:cNvSpPr txBox="1"/>
          <p:nvPr/>
        </p:nvSpPr>
        <p:spPr>
          <a:xfrm>
            <a:off x="186075" y="83732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Supports More Countries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5" name="Google Shape;3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1323475"/>
            <a:ext cx="7588976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3"/>
          <p:cNvSpPr txBox="1"/>
          <p:nvPr/>
        </p:nvSpPr>
        <p:spPr>
          <a:xfrm>
            <a:off x="186075" y="77087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Added Country Specific Requirements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1" name="Google Shape;4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0" y="1323475"/>
            <a:ext cx="8306701" cy="3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1260625"/>
            <a:ext cx="8780750" cy="3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84"/>
          <p:cNvSpPr txBox="1"/>
          <p:nvPr/>
        </p:nvSpPr>
        <p:spPr>
          <a:xfrm>
            <a:off x="160900" y="761250"/>
            <a:ext cx="4634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Compression End point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881100"/>
            <a:ext cx="8848800" cy="40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00" y="1224225"/>
            <a:ext cx="7768682" cy="3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1224225"/>
            <a:ext cx="7780823" cy="3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5" y="1429225"/>
            <a:ext cx="7522650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00" y="1366125"/>
            <a:ext cx="7469915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7" name="Google Shape;2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25" y="1324025"/>
            <a:ext cx="75072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3" name="Google Shape;2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31" y="1376625"/>
            <a:ext cx="7476464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